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93" r:id="rId3"/>
    <p:sldId id="257" r:id="rId4"/>
    <p:sldId id="258" r:id="rId5"/>
    <p:sldId id="273" r:id="rId6"/>
    <p:sldId id="274" r:id="rId7"/>
    <p:sldId id="275" r:id="rId8"/>
    <p:sldId id="259" r:id="rId9"/>
    <p:sldId id="277" r:id="rId10"/>
    <p:sldId id="260" r:id="rId11"/>
    <p:sldId id="278" r:id="rId12"/>
    <p:sldId id="261" r:id="rId13"/>
    <p:sldId id="279" r:id="rId14"/>
    <p:sldId id="280" r:id="rId15"/>
    <p:sldId id="341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355" r:id="rId25"/>
    <p:sldId id="342" r:id="rId26"/>
    <p:sldId id="295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54" r:id="rId38"/>
    <p:sldId id="307" r:id="rId39"/>
    <p:sldId id="308" r:id="rId40"/>
    <p:sldId id="309" r:id="rId41"/>
    <p:sldId id="310" r:id="rId42"/>
    <p:sldId id="311" r:id="rId43"/>
    <p:sldId id="348" r:id="rId44"/>
    <p:sldId id="312" r:id="rId45"/>
    <p:sldId id="313" r:id="rId46"/>
    <p:sldId id="314" r:id="rId47"/>
    <p:sldId id="353" r:id="rId48"/>
    <p:sldId id="315" r:id="rId49"/>
    <p:sldId id="351" r:id="rId50"/>
    <p:sldId id="316" r:id="rId51"/>
    <p:sldId id="317" r:id="rId52"/>
    <p:sldId id="318" r:id="rId53"/>
    <p:sldId id="324" r:id="rId54"/>
    <p:sldId id="330" r:id="rId55"/>
    <p:sldId id="331" r:id="rId56"/>
    <p:sldId id="332" r:id="rId57"/>
    <p:sldId id="333" r:id="rId58"/>
    <p:sldId id="334" r:id="rId59"/>
    <p:sldId id="335" r:id="rId60"/>
    <p:sldId id="336" r:id="rId61"/>
    <p:sldId id="337" r:id="rId62"/>
    <p:sldId id="340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07E34-588A-43CB-B6B1-66C5A62F5325}" type="datetimeFigureOut">
              <a:rPr lang="en-US" smtClean="0"/>
              <a:pPr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7B0DC-2A2C-4DFE-AEA3-18A297435F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07E34-588A-43CB-B6B1-66C5A62F5325}" type="datetimeFigureOut">
              <a:rPr lang="en-US" smtClean="0"/>
              <a:pPr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7B0DC-2A2C-4DFE-AEA3-18A297435F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07E34-588A-43CB-B6B1-66C5A62F5325}" type="datetimeFigureOut">
              <a:rPr lang="en-US" smtClean="0"/>
              <a:pPr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7B0DC-2A2C-4DFE-AEA3-18A297435F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07E34-588A-43CB-B6B1-66C5A62F5325}" type="datetimeFigureOut">
              <a:rPr lang="en-US" smtClean="0"/>
              <a:pPr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7B0DC-2A2C-4DFE-AEA3-18A297435F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07E34-588A-43CB-B6B1-66C5A62F5325}" type="datetimeFigureOut">
              <a:rPr lang="en-US" smtClean="0"/>
              <a:pPr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7B0DC-2A2C-4DFE-AEA3-18A297435F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07E34-588A-43CB-B6B1-66C5A62F5325}" type="datetimeFigureOut">
              <a:rPr lang="en-US" smtClean="0"/>
              <a:pPr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7B0DC-2A2C-4DFE-AEA3-18A297435F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07E34-588A-43CB-B6B1-66C5A62F5325}" type="datetimeFigureOut">
              <a:rPr lang="en-US" smtClean="0"/>
              <a:pPr/>
              <a:t>6/20/2022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7B0DC-2A2C-4DFE-AEA3-18A297435F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07E34-588A-43CB-B6B1-66C5A62F5325}" type="datetimeFigureOut">
              <a:rPr lang="en-US" smtClean="0"/>
              <a:pPr/>
              <a:t>6/20/2022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7B0DC-2A2C-4DFE-AEA3-18A297435F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07E34-588A-43CB-B6B1-66C5A62F5325}" type="datetimeFigureOut">
              <a:rPr lang="en-US" smtClean="0"/>
              <a:pPr/>
              <a:t>6/20/2022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7B0DC-2A2C-4DFE-AEA3-18A297435F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07E34-588A-43CB-B6B1-66C5A62F5325}" type="datetimeFigureOut">
              <a:rPr lang="en-US" smtClean="0"/>
              <a:pPr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7B0DC-2A2C-4DFE-AEA3-18A297435F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07E34-588A-43CB-B6B1-66C5A62F5325}" type="datetimeFigureOut">
              <a:rPr lang="en-US" smtClean="0"/>
              <a:pPr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7B0DC-2A2C-4DFE-AEA3-18A297435F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07E34-588A-43CB-B6B1-66C5A62F5325}" type="datetimeFigureOut">
              <a:rPr lang="en-US" smtClean="0"/>
              <a:pPr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7B0DC-2A2C-4DFE-AEA3-18A297435F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PL/SQL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1" dirty="0" smtClean="0"/>
              <a:t>Disadvantages of SQL</a:t>
            </a:r>
          </a:p>
          <a:p>
            <a:pPr marL="0" indent="0" algn="just">
              <a:buNone/>
            </a:pPr>
            <a:r>
              <a:rPr lang="en-US" dirty="0" smtClean="0"/>
              <a:t>1) SQL does not have Procedural Capabilities</a:t>
            </a:r>
          </a:p>
          <a:p>
            <a:pPr marL="0" indent="0" algn="just">
              <a:buNone/>
            </a:pPr>
            <a:r>
              <a:rPr lang="en-US" dirty="0" smtClean="0"/>
              <a:t>         </a:t>
            </a:r>
            <a:r>
              <a:rPr lang="en-US" sz="2800" dirty="0" smtClean="0"/>
              <a:t>Conditional  Checking, Looping and Branching </a:t>
            </a:r>
          </a:p>
          <a:p>
            <a:pPr marL="0" indent="0" algn="just">
              <a:buNone/>
            </a:pPr>
            <a:r>
              <a:rPr lang="en-US" dirty="0" smtClean="0"/>
              <a:t>2)SQL Statements are passed to Oracle Engine one at a time</a:t>
            </a:r>
          </a:p>
          <a:p>
            <a:pPr marL="0" indent="0" algn="just">
              <a:buNone/>
            </a:pPr>
            <a:r>
              <a:rPr lang="en-US" dirty="0" smtClean="0"/>
              <a:t>    </a:t>
            </a:r>
            <a:r>
              <a:rPr lang="en-US" sz="2800" dirty="0" smtClean="0"/>
              <a:t>- Decreases the speed of data processing</a:t>
            </a:r>
          </a:p>
          <a:p>
            <a:pPr marL="0" indent="0" algn="just">
              <a:buNone/>
            </a:pPr>
            <a:r>
              <a:rPr lang="en-US" dirty="0" smtClean="0"/>
              <a:t>3)SQL has No facility to handle user defined error.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LOB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dirty="0" smtClean="0"/>
              <a:t>Used to store large Objects either binary or Character value up to 4  GB in Size.</a:t>
            </a:r>
          </a:p>
          <a:p>
            <a:r>
              <a:rPr lang="en-US" dirty="0" smtClean="0"/>
              <a:t>LOB Manipulated using DBMS_LOB </a:t>
            </a:r>
            <a:r>
              <a:rPr lang="en-US" dirty="0" err="1" smtClean="0"/>
              <a:t>Pacakage</a:t>
            </a:r>
            <a:endParaRPr lang="en-US" dirty="0" smtClean="0"/>
          </a:p>
          <a:p>
            <a:r>
              <a:rPr lang="en-US" dirty="0" smtClean="0"/>
              <a:t>Types  of LOBs</a:t>
            </a:r>
          </a:p>
          <a:p>
            <a:r>
              <a:rPr lang="en-US" b="1" dirty="0" smtClean="0"/>
              <a:t>BLOB(Binary LOB)- </a:t>
            </a:r>
            <a:r>
              <a:rPr lang="en-US" sz="2400" b="1" dirty="0" smtClean="0">
                <a:solidFill>
                  <a:srgbClr val="FF0000"/>
                </a:solidFill>
              </a:rPr>
              <a:t>Contain video or picture information</a:t>
            </a:r>
          </a:p>
          <a:p>
            <a:r>
              <a:rPr lang="en-US" b="1" dirty="0" smtClean="0"/>
              <a:t>CLOB(Character LOB)-</a:t>
            </a:r>
            <a:r>
              <a:rPr lang="en-US" sz="2400" b="1" dirty="0" smtClean="0">
                <a:solidFill>
                  <a:srgbClr val="FF0000"/>
                </a:solidFill>
              </a:rPr>
              <a:t> Used to store documents</a:t>
            </a:r>
          </a:p>
          <a:p>
            <a:r>
              <a:rPr lang="en-US" b="1" dirty="0" smtClean="0"/>
              <a:t>BFILE(Binary File)-</a:t>
            </a:r>
            <a:r>
              <a:rPr lang="en-US" sz="2400" b="1" dirty="0" smtClean="0">
                <a:solidFill>
                  <a:srgbClr val="FF0000"/>
                </a:solidFill>
              </a:rPr>
              <a:t>Binary File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311366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DECLARE</a:t>
            </a:r>
            <a:r>
              <a:rPr lang="en-US" dirty="0" smtClean="0"/>
              <a:t> a number(2) := 10; </a:t>
            </a:r>
          </a:p>
          <a:p>
            <a:pPr marL="0" indent="0">
              <a:buNone/>
            </a:pPr>
            <a:r>
              <a:rPr lang="en-US" b="1" dirty="0" smtClean="0"/>
              <a:t>BEGIN </a:t>
            </a:r>
          </a:p>
          <a:p>
            <a:pPr marL="0" indent="0">
              <a:buNone/>
            </a:pPr>
            <a:r>
              <a:rPr lang="en-US" dirty="0" smtClean="0"/>
              <a:t>              WHILE a &lt; 20 </a:t>
            </a:r>
          </a:p>
          <a:p>
            <a:pPr marL="0" indent="0">
              <a:buNone/>
            </a:pPr>
            <a:r>
              <a:rPr lang="en-US" dirty="0" smtClean="0"/>
              <a:t>        LOOP   </a:t>
            </a:r>
          </a:p>
          <a:p>
            <a:pPr marL="0" indent="0"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dbms_output.put_line</a:t>
            </a:r>
            <a:r>
              <a:rPr lang="en-US" dirty="0" smtClean="0"/>
              <a:t>('value of a: ' || a); </a:t>
            </a:r>
          </a:p>
          <a:p>
            <a:pPr marL="0" indent="0">
              <a:buNone/>
            </a:pPr>
            <a:r>
              <a:rPr lang="en-US" dirty="0" smtClean="0"/>
              <a:t>           a := a + 1; </a:t>
            </a:r>
          </a:p>
          <a:p>
            <a:pPr marL="0" indent="0">
              <a:buNone/>
            </a:pPr>
            <a:r>
              <a:rPr lang="en-US" b="1" dirty="0" smtClean="0"/>
              <a:t>           </a:t>
            </a:r>
            <a:r>
              <a:rPr lang="en-US" dirty="0" smtClean="0"/>
              <a:t>END LOOP; </a:t>
            </a:r>
          </a:p>
          <a:p>
            <a:pPr marL="0" indent="0">
              <a:buNone/>
            </a:pPr>
            <a:r>
              <a:rPr lang="en-US" b="1" dirty="0" smtClean="0"/>
              <a:t>END</a:t>
            </a:r>
            <a:r>
              <a:rPr lang="en-US" dirty="0" smtClean="0"/>
              <a:t>; 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67238" y="3419475"/>
            <a:ext cx="9525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DECLARE a number(2); </a:t>
            </a:r>
          </a:p>
          <a:p>
            <a:pPr marL="0" indent="0">
              <a:buNone/>
            </a:pPr>
            <a:r>
              <a:rPr lang="en-US" dirty="0" smtClean="0"/>
              <a:t>BEGIN </a:t>
            </a:r>
          </a:p>
          <a:p>
            <a:pPr marL="0" indent="0">
              <a:buNone/>
            </a:pPr>
            <a:r>
              <a:rPr lang="en-US" dirty="0" smtClean="0"/>
              <a:t>           FOR a in 10 .. 20 </a:t>
            </a:r>
          </a:p>
          <a:p>
            <a:pPr marL="0" indent="0">
              <a:buNone/>
            </a:pPr>
            <a:r>
              <a:rPr lang="en-US" dirty="0" smtClean="0"/>
              <a:t>       LOOP   </a:t>
            </a:r>
          </a:p>
          <a:p>
            <a:pPr marL="0" indent="0"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dbms_output.put_line</a:t>
            </a:r>
            <a:r>
              <a:rPr lang="en-US" dirty="0" smtClean="0"/>
              <a:t>('value of a: ' || a); </a:t>
            </a:r>
          </a:p>
          <a:p>
            <a:pPr marL="0" indent="0">
              <a:buNone/>
            </a:pPr>
            <a:r>
              <a:rPr lang="en-US" dirty="0" smtClean="0"/>
              <a:t>           END LOOP; </a:t>
            </a:r>
          </a:p>
          <a:p>
            <a:pPr marL="0" indent="0">
              <a:buNone/>
            </a:pPr>
            <a:r>
              <a:rPr lang="en-US" dirty="0" smtClean="0"/>
              <a:t>END; 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DECLARE a number(2) ; </a:t>
            </a:r>
          </a:p>
          <a:p>
            <a:pPr marL="0" indent="0">
              <a:buNone/>
            </a:pPr>
            <a:r>
              <a:rPr lang="en-US" dirty="0" smtClean="0"/>
              <a:t>BEGIN </a:t>
            </a:r>
          </a:p>
          <a:p>
            <a:pPr marL="0" indent="0">
              <a:buNone/>
            </a:pPr>
            <a:r>
              <a:rPr lang="en-US" dirty="0" smtClean="0"/>
              <a:t>        FOR a IN REVERSE 10 .. 20 </a:t>
            </a:r>
          </a:p>
          <a:p>
            <a:pPr marL="0" indent="0">
              <a:buNone/>
            </a:pPr>
            <a:r>
              <a:rPr lang="en-US" dirty="0" smtClean="0"/>
              <a:t>LOOP     </a:t>
            </a:r>
          </a:p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dbms_output.put_line</a:t>
            </a:r>
            <a:r>
              <a:rPr lang="en-US" dirty="0" smtClean="0"/>
              <a:t>('value of a: ' || a);      </a:t>
            </a:r>
          </a:p>
          <a:p>
            <a:pPr marL="0" indent="0">
              <a:buNone/>
            </a:pPr>
            <a:r>
              <a:rPr lang="en-US" dirty="0" smtClean="0"/>
              <a:t>        END LOOP;</a:t>
            </a:r>
          </a:p>
          <a:p>
            <a:pPr marL="0" indent="0">
              <a:buNone/>
            </a:pPr>
            <a:r>
              <a:rPr lang="en-US" dirty="0" smtClean="0"/>
              <a:t> END; /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62475" y="3424238"/>
            <a:ext cx="19050" cy="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9588" y="357188"/>
            <a:ext cx="8124825" cy="614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1975" y="533400"/>
            <a:ext cx="802005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5" y="409575"/>
            <a:ext cx="8286750" cy="603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76238"/>
            <a:ext cx="814387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201</Words>
  <Application>Microsoft Office PowerPoint</Application>
  <PresentationFormat>On-screen Show (4:3)</PresentationFormat>
  <Paragraphs>38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5" baseType="lpstr">
      <vt:lpstr>Arial</vt:lpstr>
      <vt:lpstr>Calibri</vt:lpstr>
      <vt:lpstr>Office Theme</vt:lpstr>
      <vt:lpstr>WHY PL/SQL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PowerPoint Presentation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mescoe</dc:creator>
  <cp:lastModifiedBy>Adkar, Pratibha</cp:lastModifiedBy>
  <cp:revision>41</cp:revision>
  <dcterms:created xsi:type="dcterms:W3CDTF">2018-08-13T16:28:39Z</dcterms:created>
  <dcterms:modified xsi:type="dcterms:W3CDTF">2022-06-20T11:05:55Z</dcterms:modified>
</cp:coreProperties>
</file>