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57" r:id="rId4"/>
    <p:sldId id="288" r:id="rId5"/>
    <p:sldId id="259" r:id="rId6"/>
    <p:sldId id="260" r:id="rId7"/>
    <p:sldId id="261" r:id="rId8"/>
    <p:sldId id="262" r:id="rId9"/>
    <p:sldId id="263" r:id="rId10"/>
    <p:sldId id="289" r:id="rId11"/>
    <p:sldId id="290" r:id="rId12"/>
    <p:sldId id="294" r:id="rId13"/>
    <p:sldId id="291" r:id="rId14"/>
    <p:sldId id="295" r:id="rId15"/>
    <p:sldId id="296" r:id="rId16"/>
    <p:sldId id="292" r:id="rId17"/>
    <p:sldId id="293" r:id="rId18"/>
    <p:sldId id="297" r:id="rId19"/>
    <p:sldId id="298" r:id="rId20"/>
    <p:sldId id="264" r:id="rId21"/>
    <p:sldId id="265" r:id="rId22"/>
    <p:sldId id="266" r:id="rId23"/>
    <p:sldId id="267" r:id="rId24"/>
    <p:sldId id="273" r:id="rId25"/>
    <p:sldId id="274" r:id="rId26"/>
    <p:sldId id="275" r:id="rId27"/>
    <p:sldId id="276" r:id="rId28"/>
    <p:sldId id="277" r:id="rId29"/>
    <p:sldId id="278" r:id="rId30"/>
    <p:sldId id="299" r:id="rId31"/>
    <p:sldId id="300" r:id="rId32"/>
    <p:sldId id="279" r:id="rId33"/>
    <p:sldId id="280" r:id="rId34"/>
    <p:sldId id="281" r:id="rId35"/>
    <p:sldId id="283" r:id="rId36"/>
    <p:sldId id="284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A8D1-3507-4FD6-B0F4-43B71BD3F79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3965-B3E2-4122-9ED4-FF0B117889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Procedure/Function is a logically grouped set of SQL and PL/SQL statements that perform specific task.</a:t>
            </a:r>
          </a:p>
          <a:p>
            <a:pPr algn="just"/>
            <a:r>
              <a:rPr lang="en-US" dirty="0" smtClean="0"/>
              <a:t>A stored Procedure or Function is a named PL/SQL code block that has been compiled &amp; stored in one of the oracle engine’s system tables.</a:t>
            </a:r>
          </a:p>
          <a:p>
            <a:pPr algn="just"/>
            <a:r>
              <a:rPr lang="en-US" dirty="0" smtClean="0"/>
              <a:t>To make Procedure or function dynamic either of them can be passed parameters before execution.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339137" cy="625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05799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124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-381000"/>
            <a:ext cx="8762999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59</Words>
  <Application>Microsoft Office PowerPoint</Application>
  <PresentationFormat>On-screen Show (4:3)</PresentationFormat>
  <Paragraphs>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Subprogram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mescoe</dc:creator>
  <cp:lastModifiedBy>Adkar, Pratibha</cp:lastModifiedBy>
  <cp:revision>13</cp:revision>
  <dcterms:created xsi:type="dcterms:W3CDTF">2018-08-21T17:22:50Z</dcterms:created>
  <dcterms:modified xsi:type="dcterms:W3CDTF">2023-05-18T07:52:56Z</dcterms:modified>
</cp:coreProperties>
</file>