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5F71-21CE-43DA-909A-2AE32DAF9CE7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C028-2EB0-41F7-B06C-8EF5CE3C21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229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9"/>
          <a:stretch/>
        </p:blipFill>
        <p:spPr bwMode="auto">
          <a:xfrm>
            <a:off x="685800" y="838200"/>
            <a:ext cx="7696200" cy="43434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8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2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8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2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8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04800"/>
            <a:ext cx="8415337" cy="617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30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4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153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0772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8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"/>
            <a:ext cx="83820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5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8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Adkar, Pratibha</cp:lastModifiedBy>
  <cp:revision>10</cp:revision>
  <dcterms:created xsi:type="dcterms:W3CDTF">2018-07-29T09:15:21Z</dcterms:created>
  <dcterms:modified xsi:type="dcterms:W3CDTF">2023-05-09T05:23:55Z</dcterms:modified>
</cp:coreProperties>
</file>