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A3C5-DB6B-49E4-BC0F-D7EC744E4D2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40EE-74FA-486D-8E8F-3ACFCDF29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A3C5-DB6B-49E4-BC0F-D7EC744E4D2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40EE-74FA-486D-8E8F-3ACFCDF29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A3C5-DB6B-49E4-BC0F-D7EC744E4D2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40EE-74FA-486D-8E8F-3ACFCDF29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5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A3C5-DB6B-49E4-BC0F-D7EC744E4D2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40EE-74FA-486D-8E8F-3ACFCDF29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7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A3C5-DB6B-49E4-BC0F-D7EC744E4D2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40EE-74FA-486D-8E8F-3ACFCDF29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2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A3C5-DB6B-49E4-BC0F-D7EC744E4D2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40EE-74FA-486D-8E8F-3ACFCDF29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0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A3C5-DB6B-49E4-BC0F-D7EC744E4D2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40EE-74FA-486D-8E8F-3ACFCDF29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A3C5-DB6B-49E4-BC0F-D7EC744E4D2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40EE-74FA-486D-8E8F-3ACFCDF29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A3C5-DB6B-49E4-BC0F-D7EC744E4D2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40EE-74FA-486D-8E8F-3ACFCDF29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6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A3C5-DB6B-49E4-BC0F-D7EC744E4D2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40EE-74FA-486D-8E8F-3ACFCDF29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6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A3C5-DB6B-49E4-BC0F-D7EC744E4D2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40EE-74FA-486D-8E8F-3ACFCDF29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4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9A3C5-DB6B-49E4-BC0F-D7EC744E4D2A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40EE-74FA-486D-8E8F-3ACFCDF29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5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1"/>
            <a:ext cx="89916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96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82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23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3058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47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8077200" cy="571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51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077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85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058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297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058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359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458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1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82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94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3820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98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382000" cy="579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36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3820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45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53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35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82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40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3820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24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6868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63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Pratibha.Adkar</dc:creator>
  <cp:lastModifiedBy>Pratibha.Adkar</cp:lastModifiedBy>
  <cp:revision>3</cp:revision>
  <dcterms:created xsi:type="dcterms:W3CDTF">2018-07-29T08:34:47Z</dcterms:created>
  <dcterms:modified xsi:type="dcterms:W3CDTF">2018-07-29T08:46:18Z</dcterms:modified>
</cp:coreProperties>
</file>