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96EA-8EDC-44C9-951A-6D82F5411BFD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F80B-166B-40DC-A336-55CCE958E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6261-CB7E-4BD3-B733-E6388DACC619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32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074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357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048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043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747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DC33-14C2-4AEC-B15B-42B09DC2E5AE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652B-9435-46DA-85D6-548EF011C8DD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A27C-D51D-46E3-9F47-436729286E4C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7DE3-BB15-43AA-97F7-4466303512C5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6C17-6C41-45F6-A6ED-F09FA5AAC257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CDCD-AF24-4665-8778-A1CE766FE51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DE32-FA16-4792-897B-BD0C78D92D67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019F-9261-4074-8B7D-3FD409EE1304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7CC-ED29-4385-B7D4-23D2A63C6BA4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89A0DF-8AF4-4F63-BA59-C222E031D5F1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Prajwal Nagaraja (1324361)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68DE9A-7D2B-4CF9-8997-FB4141634BF8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Prajwal Nagaraja (1324361)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D5F99B-D036-4BEA-8382-32D5E96DD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8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.sumit@stud.fra-uas.de" TargetMode="External"/><Relationship Id="rId2" Type="http://schemas.openxmlformats.org/officeDocument/2006/relationships/hyperlink" Target="mailto:anurag.de@stud.fra-uas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3F2F-13DF-4728-9541-3B6455C2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414233"/>
            <a:ext cx="10827026" cy="101217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+mn-lt"/>
              </a:rPr>
              <a:t>Software Engineering</a:t>
            </a:r>
            <a:br>
              <a:rPr lang="en-US" sz="4800" b="1" dirty="0">
                <a:latin typeface="+mn-lt"/>
              </a:rPr>
            </a:br>
            <a:r>
              <a:rPr lang="en-US" sz="2800" dirty="0" err="1">
                <a:latin typeface="+mn-lt"/>
              </a:rPr>
              <a:t>Damir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Dobric</a:t>
            </a:r>
            <a:r>
              <a:rPr lang="en-US" sz="2800" dirty="0">
                <a:latin typeface="+mn-lt"/>
              </a:rPr>
              <a:t>/Andreas </a:t>
            </a:r>
            <a:r>
              <a:rPr lang="en-US" sz="2800" dirty="0" err="1">
                <a:latin typeface="+mn-lt"/>
              </a:rPr>
              <a:t>Pech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2826-447B-4375-81F9-F49E018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1930776"/>
            <a:ext cx="10827026" cy="44781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(Body)"/>
              </a:rPr>
              <a:t>Presentation on</a:t>
            </a:r>
            <a:r>
              <a:rPr lang="en-US" sz="3500" dirty="0">
                <a:latin typeface="Calibri (Body)"/>
              </a:rPr>
              <a:t> </a:t>
            </a:r>
          </a:p>
          <a:p>
            <a:r>
              <a:rPr lang="en-US" sz="3600" b="1" i="1" dirty="0"/>
              <a:t>ML22/23-12 Implement Anomaly Detection Sample</a:t>
            </a:r>
            <a:endParaRPr lang="en-US" sz="3600" dirty="0">
              <a:latin typeface="Calibri (Body)"/>
            </a:endParaRPr>
          </a:p>
          <a:p>
            <a:pPr algn="l"/>
            <a:r>
              <a:rPr lang="en-US" sz="1600" dirty="0"/>
              <a:t>		Anurag De		        	       		                                                                              Sourav Paul Sumit</a:t>
            </a:r>
            <a:br>
              <a:rPr lang="en-US" sz="1600" dirty="0"/>
            </a:br>
            <a:r>
              <a:rPr lang="en-US" sz="1600" dirty="0"/>
              <a:t>  Matriculation id -1400450 				                                                                       Matriculation id -1344118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de-DE" sz="1600" dirty="0">
                <a:hlinkClick r:id="rId2"/>
              </a:rPr>
              <a:t>anurag.de@stud.fra-uas.de</a:t>
            </a:r>
            <a:r>
              <a:rPr lang="de-DE" sz="1600" dirty="0"/>
              <a:t>   		                                                                            </a:t>
            </a:r>
            <a:r>
              <a:rPr lang="en-US" sz="1600" u="sng" dirty="0">
                <a:hlinkClick r:id="rId3"/>
              </a:rPr>
              <a:t>sourav.sumit@stud.fra-uas.de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br>
              <a:rPr lang="en-US" sz="1600" dirty="0"/>
            </a:br>
            <a:r>
              <a:rPr lang="en-US" sz="2000" b="1" dirty="0"/>
              <a:t>Team Name: </a:t>
            </a:r>
            <a:r>
              <a:rPr lang="en-US" sz="2000" b="1" dirty="0" err="1"/>
              <a:t>Team_Anomaly</a:t>
            </a:r>
            <a:endParaRPr lang="en-US" sz="1600" b="1" dirty="0">
              <a:latin typeface="Calibri (Body)"/>
            </a:endParaRPr>
          </a:p>
          <a:p>
            <a:pPr algn="l"/>
            <a:r>
              <a:rPr lang="en-US" sz="2800" dirty="0">
                <a:latin typeface="Calibri (Body)"/>
              </a:rPr>
              <a:t> </a:t>
            </a:r>
          </a:p>
          <a:p>
            <a:pPr algn="l"/>
            <a:r>
              <a:rPr lang="en-US" dirty="0">
                <a:latin typeface="Calibri (Body)"/>
              </a:rPr>
              <a:t>Date: 29.03.2023</a:t>
            </a:r>
          </a:p>
          <a:p>
            <a:pPr algn="r"/>
            <a:endParaRPr lang="en-US" sz="2800" dirty="0">
              <a:latin typeface="Calibri (Body)"/>
            </a:endParaRPr>
          </a:p>
          <a:p>
            <a:endParaRPr lang="en-US" sz="2800" dirty="0">
              <a:latin typeface="Calibri (Body)"/>
            </a:endParaRPr>
          </a:p>
          <a:p>
            <a:endParaRPr lang="en-US" sz="2800" dirty="0">
              <a:latin typeface="Calibri (Body)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C9477-8FE1-40EF-838C-8E31F69A00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077" y="271670"/>
            <a:ext cx="3076575" cy="129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48B77-0318-41C6-9155-AFB9A647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254" y="325376"/>
            <a:ext cx="5917707" cy="802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>
                <a:latin typeface="Calibri (Body)"/>
              </a:rPr>
              <a:t>Discussion Topics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108D0-25AF-4C23-A606-5733C93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742" y="6356350"/>
            <a:ext cx="340057" cy="365125"/>
          </a:xfrm>
        </p:spPr>
        <p:txBody>
          <a:bodyPr/>
          <a:lstStyle/>
          <a:p>
            <a:fld id="{AAD5F99B-D036-4BEA-8382-32D5E96DD769}" type="slidenum">
              <a:rPr lang="en-US" sz="1600" b="1" smtClean="0">
                <a:solidFill>
                  <a:schemeClr val="tx1"/>
                </a:solidFill>
                <a:latin typeface="Calibri (Body)"/>
              </a:rPr>
              <a:pPr/>
              <a:t>2</a:t>
            </a:fld>
            <a:endParaRPr lang="en-US" sz="1600" b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65660-57BA-4E91-8204-7EA412C1A568}"/>
              </a:ext>
            </a:extLst>
          </p:cNvPr>
          <p:cNvSpPr txBox="1"/>
          <p:nvPr/>
        </p:nvSpPr>
        <p:spPr>
          <a:xfrm>
            <a:off x="611813" y="1224920"/>
            <a:ext cx="4805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this discussion our main focus will be on the topics which are written below:</a:t>
            </a:r>
          </a:p>
          <a:p>
            <a:pPr algn="just"/>
            <a:endParaRPr lang="en-US" sz="2400" dirty="0">
              <a:latin typeface="Calibri (Body)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 (Body)"/>
              </a:rPr>
              <a:t> Concept of HTM and HTM CLA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 (Body)"/>
              </a:rPr>
              <a:t> Multi sequence learning approach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Calibri (Body)"/>
              </a:rPr>
              <a:t> Anomaly detection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Calibri (Body)"/>
              </a:rPr>
              <a:t> Results</a:t>
            </a:r>
            <a:endParaRPr lang="en-IN" sz="2400" dirty="0">
              <a:latin typeface="Calibri (Body)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Calibri (Body)"/>
              </a:rPr>
              <a:t> Code review</a:t>
            </a:r>
          </a:p>
        </p:txBody>
      </p:sp>
      <p:pic>
        <p:nvPicPr>
          <p:cNvPr id="1026" name="Picture 2" descr="C:\Users\User\Desktop\Neocort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442" y="1862493"/>
            <a:ext cx="2203321" cy="1535800"/>
          </a:xfrm>
          <a:prstGeom prst="rect">
            <a:avLst/>
          </a:prstGeom>
          <a:noFill/>
        </p:spPr>
      </p:pic>
      <p:pic>
        <p:nvPicPr>
          <p:cNvPr id="1028" name="Picture 4" descr="C:\Users\User\Desktop\Spatiual Poo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442" y="3903400"/>
            <a:ext cx="2223044" cy="156935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5281F-7922-DD86-9106-FCDD70DC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278" y="1981768"/>
            <a:ext cx="2692142" cy="129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DE969-9B72-0C4C-DD36-A19558275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583" y="4562062"/>
            <a:ext cx="222304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AE2-CF49-6935-951B-1DA10DEA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436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Hierarchical Temporal Memory</a:t>
            </a:r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GB" sz="4000" dirty="0"/>
              <a:t>(HTM)</a:t>
            </a:r>
            <a:endParaRPr lang="en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79208-5F45-568C-1540-99652D26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295939"/>
            <a:ext cx="5204790" cy="3439698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achine learning algorithm based on the core principles of the Thousand Brains Theory.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Takes inspiration from neocortex of human brain.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Hierarchical Temporal Memory Cortical Learning Algorithm (HTM CLA): Tries to simulate the way neocortex processes information in human brain.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Can be used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process information, recognize and identify patterns and make future predictions based on past learning.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Promising approach for anomaly detection and prediction in a variety of applications in sectors, such as healthcare, finance, etc.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A8942-D3F2-FC25-0A4E-78C95EA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ADF9-03AB-1B60-A9CC-8BACDD52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CD4148C5-310A-4501-27DC-7FE067D4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28791" y="3091069"/>
            <a:ext cx="5253010" cy="9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9E8A-2550-B22E-AEA8-409817550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70721"/>
          </a:xfrm>
        </p:spPr>
        <p:txBody>
          <a:bodyPr/>
          <a:lstStyle/>
          <a:p>
            <a:r>
              <a:rPr lang="en-GB" dirty="0"/>
              <a:t>Multisequence learning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B00B6-3B54-8E76-A635-8EF2A49C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25757"/>
            <a:ext cx="8676222" cy="34654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good is finding patterns in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neocortex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specifically multisequence class, which is based on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number of sequences can be trained with different datatypes.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use simple numerical integer sequences.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tune hyper-parameters, like encoder and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htmconfig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facilitates training this type of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7819D-07C9-E7F8-872C-0B5C9E3C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4FCA-7E9B-DD36-AE39-E09279B7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2C6A-380A-7800-401F-30CBDB17C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28529"/>
          </a:xfrm>
        </p:spPr>
        <p:txBody>
          <a:bodyPr/>
          <a:lstStyle/>
          <a:p>
            <a:r>
              <a:rPr lang="en-GB" dirty="0"/>
              <a:t>Anomaly detection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5F817-9B26-6AF0-7AD1-107BCEBB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86609"/>
            <a:ext cx="3993805" cy="36045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an artificially generated dataset and trained our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anomalies to random indexes in our prediction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train our data and detect anomalies using trained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engine.</a:t>
            </a:r>
            <a:endParaRPr lang="en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47CCD-13BF-4C02-82FB-D36A61A7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1C54E-1D8C-13A9-E16E-69E260D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3D7B0-CD21-0920-DF46-57B14045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7" y="2186609"/>
            <a:ext cx="4591878" cy="28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49E-F25B-5FBB-BE25-3B97DBDA1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review!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4866E-1725-8712-8201-85481A7C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E1642-00E9-6CCD-EF81-472906FD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14D12-09B6-C830-7860-7492ACD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CC0A-2D1D-85C4-D132-1F9A91D1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20416"/>
          </a:xfrm>
        </p:spPr>
        <p:txBody>
          <a:bodyPr/>
          <a:lstStyle/>
          <a:p>
            <a:r>
              <a:rPr lang="en-GB" dirty="0"/>
              <a:t>results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7EA7-12D0-F943-FA06-A24D8FF4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54965"/>
            <a:ext cx="8676222" cy="33362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achieved false negative rate (FNR) of 0.65, which is high.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achieved false positive rate of 0.24.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imperative that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lower.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train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more data to improve </a:t>
            </a: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1763-8BD1-8EE1-E15E-01E34D55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AFB7-A9A7-BF93-5959-660BD863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F99B-D036-4BEA-8382-32D5E96DD7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EE6D7F-1E32-4E71-851D-72A16E9598A4}"/>
              </a:ext>
            </a:extLst>
          </p:cNvPr>
          <p:cNvSpPr txBox="1">
            <a:spLocks/>
          </p:cNvSpPr>
          <p:nvPr/>
        </p:nvSpPr>
        <p:spPr>
          <a:xfrm>
            <a:off x="594691" y="1942273"/>
            <a:ext cx="11158331" cy="249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1841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381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Century Gothic</vt:lpstr>
      <vt:lpstr>Times New Roman</vt:lpstr>
      <vt:lpstr>Wingdings</vt:lpstr>
      <vt:lpstr>Mesh</vt:lpstr>
      <vt:lpstr>Software Engineering Damir Dobric/Andreas Pech</vt:lpstr>
      <vt:lpstr>PowerPoint Presentation</vt:lpstr>
      <vt:lpstr>Hierarchical Temporal Memory (HTM)</vt:lpstr>
      <vt:lpstr>Multisequence learning</vt:lpstr>
      <vt:lpstr>Anomaly detection</vt:lpstr>
      <vt:lpstr>Code review!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Damir Dobric/Andreas Pech</dc:title>
  <cp:lastModifiedBy>Sourav Sumit</cp:lastModifiedBy>
  <cp:revision>21</cp:revision>
  <dcterms:modified xsi:type="dcterms:W3CDTF">2023-03-29T11:18:31Z</dcterms:modified>
</cp:coreProperties>
</file>