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168A-9E3D-474C-B72B-77139CDC4D2E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F23D-280A-4605-9757-1AD05EC9B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79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168A-9E3D-474C-B72B-77139CDC4D2E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F23D-280A-4605-9757-1AD05EC9B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34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168A-9E3D-474C-B72B-77139CDC4D2E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F23D-280A-4605-9757-1AD05EC9B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04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168A-9E3D-474C-B72B-77139CDC4D2E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F23D-280A-4605-9757-1AD05EC9B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92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168A-9E3D-474C-B72B-77139CDC4D2E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F23D-280A-4605-9757-1AD05EC9B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29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168A-9E3D-474C-B72B-77139CDC4D2E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F23D-280A-4605-9757-1AD05EC9B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75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168A-9E3D-474C-B72B-77139CDC4D2E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F23D-280A-4605-9757-1AD05EC9B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1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168A-9E3D-474C-B72B-77139CDC4D2E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F23D-280A-4605-9757-1AD05EC9B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44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168A-9E3D-474C-B72B-77139CDC4D2E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F23D-280A-4605-9757-1AD05EC9B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4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168A-9E3D-474C-B72B-77139CDC4D2E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F23D-280A-4605-9757-1AD05EC9B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48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168A-9E3D-474C-B72B-77139CDC4D2E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F23D-280A-4605-9757-1AD05EC9B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71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5168A-9E3D-474C-B72B-77139CDC4D2E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0F23D-280A-4605-9757-1AD05EC9B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4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5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18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97735"/>
            <a:ext cx="10515599" cy="54606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2192000" cy="685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56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66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97735"/>
            <a:ext cx="10515599" cy="54606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7735"/>
            <a:ext cx="12192000" cy="56585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"/>
            <a:ext cx="12192000" cy="68563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5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9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97735"/>
            <a:ext cx="10515599" cy="54606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7735"/>
            <a:ext cx="12192000" cy="56585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97735"/>
            <a:ext cx="12192000" cy="56585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80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80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14412" y="2627289"/>
            <a:ext cx="7044744" cy="35496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	   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3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Page</dc:title>
  <dc:creator>Hp i5 Laptop</dc:creator>
  <cp:lastModifiedBy>Hp i5 Laptop</cp:lastModifiedBy>
  <cp:revision>11</cp:revision>
  <dcterms:created xsi:type="dcterms:W3CDTF">2020-08-01T14:20:10Z</dcterms:created>
  <dcterms:modified xsi:type="dcterms:W3CDTF">2020-08-01T14:55:54Z</dcterms:modified>
</cp:coreProperties>
</file>