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7"/>
  </p:notesMasterIdLst>
  <p:sldIdLst>
    <p:sldId id="754" r:id="rId2"/>
    <p:sldId id="1056" r:id="rId3"/>
    <p:sldId id="1063" r:id="rId4"/>
    <p:sldId id="1064" r:id="rId5"/>
    <p:sldId id="818" r:id="rId6"/>
    <p:sldId id="1065" r:id="rId7"/>
    <p:sldId id="1066" r:id="rId8"/>
    <p:sldId id="1067" r:id="rId9"/>
    <p:sldId id="1068" r:id="rId10"/>
    <p:sldId id="1069" r:id="rId11"/>
    <p:sldId id="1070" r:id="rId12"/>
    <p:sldId id="1071" r:id="rId13"/>
    <p:sldId id="1073" r:id="rId14"/>
    <p:sldId id="1074" r:id="rId15"/>
    <p:sldId id="755" r:id="rId16"/>
  </p:sldIdLst>
  <p:sldSz cx="9144000" cy="5143500" type="screen16x9"/>
  <p:notesSz cx="6858000" cy="1095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CC0AEF-9275-4845-4656-C8A0A5F1DE1E}" v="14" dt="2020-03-06T21:01:22.86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6" y="21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Ellsworth" userId="S::aellsworth@nvidia.com::444b7a66-6931-46d0-a608-56acbc983d01" providerId="AD" clId="Web-{85CC0AEF-9275-4845-4656-C8A0A5F1DE1E}"/>
    <pc:docChg chg="delSld">
      <pc:chgData name="Adam Ellsworth" userId="S::aellsworth@nvidia.com::444b7a66-6931-46d0-a608-56acbc983d01" providerId="AD" clId="Web-{85CC0AEF-9275-4845-4656-C8A0A5F1DE1E}" dt="2020-03-06T21:01:22.869" v="13"/>
      <pc:docMkLst>
        <pc:docMk/>
      </pc:docMkLst>
      <pc:sldChg chg="del">
        <pc:chgData name="Adam Ellsworth" userId="S::aellsworth@nvidia.com::444b7a66-6931-46d0-a608-56acbc983d01" providerId="AD" clId="Web-{85CC0AEF-9275-4845-4656-C8A0A5F1DE1E}" dt="2020-03-06T21:01:18.479" v="12"/>
        <pc:sldMkLst>
          <pc:docMk/>
          <pc:sldMk cId="2312111980" sldId="839"/>
        </pc:sldMkLst>
      </pc:sldChg>
      <pc:sldChg chg="del">
        <pc:chgData name="Adam Ellsworth" userId="S::aellsworth@nvidia.com::444b7a66-6931-46d0-a608-56acbc983d01" providerId="AD" clId="Web-{85CC0AEF-9275-4845-4656-C8A0A5F1DE1E}" dt="2020-03-06T21:01:18.479" v="10"/>
        <pc:sldMkLst>
          <pc:docMk/>
          <pc:sldMk cId="1860806759" sldId="848"/>
        </pc:sldMkLst>
      </pc:sldChg>
      <pc:sldChg chg="del">
        <pc:chgData name="Adam Ellsworth" userId="S::aellsworth@nvidia.com::444b7a66-6931-46d0-a608-56acbc983d01" providerId="AD" clId="Web-{85CC0AEF-9275-4845-4656-C8A0A5F1DE1E}" dt="2020-03-06T21:01:18.463" v="0"/>
        <pc:sldMkLst>
          <pc:docMk/>
          <pc:sldMk cId="432235624" sldId="853"/>
        </pc:sldMkLst>
      </pc:sldChg>
      <pc:sldChg chg="del">
        <pc:chgData name="Adam Ellsworth" userId="S::aellsworth@nvidia.com::444b7a66-6931-46d0-a608-56acbc983d01" providerId="AD" clId="Web-{85CC0AEF-9275-4845-4656-C8A0A5F1DE1E}" dt="2020-03-06T21:01:18.479" v="11"/>
        <pc:sldMkLst>
          <pc:docMk/>
          <pc:sldMk cId="799043184" sldId="857"/>
        </pc:sldMkLst>
      </pc:sldChg>
      <pc:sldChg chg="del">
        <pc:chgData name="Adam Ellsworth" userId="S::aellsworth@nvidia.com::444b7a66-6931-46d0-a608-56acbc983d01" providerId="AD" clId="Web-{85CC0AEF-9275-4845-4656-C8A0A5F1DE1E}" dt="2020-03-06T21:01:18.479" v="8"/>
        <pc:sldMkLst>
          <pc:docMk/>
          <pc:sldMk cId="3764028286" sldId="858"/>
        </pc:sldMkLst>
      </pc:sldChg>
      <pc:sldChg chg="del">
        <pc:chgData name="Adam Ellsworth" userId="S::aellsworth@nvidia.com::444b7a66-6931-46d0-a608-56acbc983d01" providerId="AD" clId="Web-{85CC0AEF-9275-4845-4656-C8A0A5F1DE1E}" dt="2020-03-06T21:01:18.463" v="3"/>
        <pc:sldMkLst>
          <pc:docMk/>
          <pc:sldMk cId="3850519165" sldId="859"/>
        </pc:sldMkLst>
      </pc:sldChg>
      <pc:sldChg chg="del">
        <pc:chgData name="Adam Ellsworth" userId="S::aellsworth@nvidia.com::444b7a66-6931-46d0-a608-56acbc983d01" providerId="AD" clId="Web-{85CC0AEF-9275-4845-4656-C8A0A5F1DE1E}" dt="2020-03-06T21:01:18.463" v="2"/>
        <pc:sldMkLst>
          <pc:docMk/>
          <pc:sldMk cId="3700653353" sldId="860"/>
        </pc:sldMkLst>
      </pc:sldChg>
      <pc:sldChg chg="del">
        <pc:chgData name="Adam Ellsworth" userId="S::aellsworth@nvidia.com::444b7a66-6931-46d0-a608-56acbc983d01" providerId="AD" clId="Web-{85CC0AEF-9275-4845-4656-C8A0A5F1DE1E}" dt="2020-03-06T21:01:18.463" v="1"/>
        <pc:sldMkLst>
          <pc:docMk/>
          <pc:sldMk cId="2113566988" sldId="861"/>
        </pc:sldMkLst>
      </pc:sldChg>
      <pc:sldChg chg="del">
        <pc:chgData name="Adam Ellsworth" userId="S::aellsworth@nvidia.com::444b7a66-6931-46d0-a608-56acbc983d01" providerId="AD" clId="Web-{85CC0AEF-9275-4845-4656-C8A0A5F1DE1E}" dt="2020-03-06T21:01:18.463" v="7"/>
        <pc:sldMkLst>
          <pc:docMk/>
          <pc:sldMk cId="2405914860" sldId="862"/>
        </pc:sldMkLst>
      </pc:sldChg>
      <pc:sldChg chg="del">
        <pc:chgData name="Adam Ellsworth" userId="S::aellsworth@nvidia.com::444b7a66-6931-46d0-a608-56acbc983d01" providerId="AD" clId="Web-{85CC0AEF-9275-4845-4656-C8A0A5F1DE1E}" dt="2020-03-06T21:01:18.479" v="9"/>
        <pc:sldMkLst>
          <pc:docMk/>
          <pc:sldMk cId="1028594588" sldId="917"/>
        </pc:sldMkLst>
      </pc:sldChg>
      <pc:sldChg chg="del">
        <pc:chgData name="Adam Ellsworth" userId="S::aellsworth@nvidia.com::444b7a66-6931-46d0-a608-56acbc983d01" providerId="AD" clId="Web-{85CC0AEF-9275-4845-4656-C8A0A5F1DE1E}" dt="2020-03-06T21:01:18.463" v="6"/>
        <pc:sldMkLst>
          <pc:docMk/>
          <pc:sldMk cId="3722981080" sldId="918"/>
        </pc:sldMkLst>
      </pc:sldChg>
      <pc:sldChg chg="del">
        <pc:chgData name="Adam Ellsworth" userId="S::aellsworth@nvidia.com::444b7a66-6931-46d0-a608-56acbc983d01" providerId="AD" clId="Web-{85CC0AEF-9275-4845-4656-C8A0A5F1DE1E}" dt="2020-03-06T21:01:18.463" v="5"/>
        <pc:sldMkLst>
          <pc:docMk/>
          <pc:sldMk cId="2519788165" sldId="919"/>
        </pc:sldMkLst>
      </pc:sldChg>
      <pc:sldChg chg="del">
        <pc:chgData name="Adam Ellsworth" userId="S::aellsworth@nvidia.com::444b7a66-6931-46d0-a608-56acbc983d01" providerId="AD" clId="Web-{85CC0AEF-9275-4845-4656-C8A0A5F1DE1E}" dt="2020-03-06T21:01:18.463" v="4"/>
        <pc:sldMkLst>
          <pc:docMk/>
          <pc:sldMk cId="1273815737" sldId="921"/>
        </pc:sldMkLst>
      </pc:sldChg>
      <pc:sldChg chg="del">
        <pc:chgData name="Adam Ellsworth" userId="S::aellsworth@nvidia.com::444b7a66-6931-46d0-a608-56acbc983d01" providerId="AD" clId="Web-{85CC0AEF-9275-4845-4656-C8A0A5F1DE1E}" dt="2020-03-06T21:01:22.869" v="13"/>
        <pc:sldMkLst>
          <pc:docMk/>
          <pc:sldMk cId="2936658984" sldId="10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E1C5D-3826-8E4A-BE1D-52E9C06E3C5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23BB0-9676-BA4D-A5CD-F3C23010B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65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18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93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u="none" strike="noStrike" kern="120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9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 -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D5CEBF-9338-476B-8052-A0C77DB3EF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753" b="-229"/>
          <a:stretch/>
        </p:blipFill>
        <p:spPr>
          <a:xfrm flipV="1">
            <a:off x="0" y="191416"/>
            <a:ext cx="9144000" cy="495208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A649158-47CE-48EE-8573-A982767AD701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34000">
                <a:schemeClr val="tx1"/>
              </a:gs>
              <a:gs pos="100000">
                <a:schemeClr val="tx1">
                  <a:alpha val="3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9FFCD0-CFA5-4BC7-BCE6-3E92554098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283" y="2206875"/>
            <a:ext cx="1679940" cy="588626"/>
          </a:xfrm>
          <a:prstGeom prst="rect">
            <a:avLst/>
          </a:prstGeom>
        </p:spPr>
      </p:pic>
      <p:sp>
        <p:nvSpPr>
          <p:cNvPr id="11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434042" y="1489248"/>
            <a:ext cx="7250588" cy="300082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500"/>
              </a:spcBef>
              <a:spcAft>
                <a:spcPts val="250"/>
              </a:spcAft>
              <a:buFontTx/>
              <a:buNone/>
              <a:defRPr sz="1500" b="0">
                <a:solidFill>
                  <a:schemeClr val="bg2">
                    <a:lumMod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5" name="Title 304"/>
          <p:cNvSpPr>
            <a:spLocks noGrp="1"/>
          </p:cNvSpPr>
          <p:nvPr userDrawn="1">
            <p:ph type="title" hasCustomPrompt="1"/>
          </p:nvPr>
        </p:nvSpPr>
        <p:spPr>
          <a:xfrm>
            <a:off x="401385" y="699405"/>
            <a:ext cx="7282783" cy="81904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3833" b="1" cap="all" baseline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745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581" y="4460526"/>
            <a:ext cx="6554838" cy="307777"/>
          </a:xfrm>
        </p:spPr>
        <p:txBody>
          <a:bodyPr anchor="b"/>
          <a:lstStyle>
            <a:lvl1pPr algn="l">
              <a:defRPr sz="16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7726" y="4285105"/>
            <a:ext cx="6288548" cy="86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A72641-7874-43A2-B962-3ECD2E50BF7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2348" y="4821183"/>
            <a:ext cx="483907" cy="171934"/>
          </a:xfrm>
          <a:prstGeom prst="rect">
            <a:avLst/>
          </a:prstGeom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E8C60738-E7B0-43C1-9119-216D2DE92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49867" y="4786546"/>
            <a:ext cx="20571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fld id="{D1EEACBE-03EC-4E7A-962F-F75CCA5C4C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6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413FF3-1B39-4AA7-BB6E-7F5034E78A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2348" y="4821183"/>
            <a:ext cx="483907" cy="171934"/>
          </a:xfrm>
          <a:prstGeom prst="rect">
            <a:avLst/>
          </a:prstGeom>
        </p:spPr>
      </p:pic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38D8577-1225-4B52-9348-8E3F33E45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49867" y="4786546"/>
            <a:ext cx="20571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fld id="{D1EEACBE-03EC-4E7A-962F-F75CCA5C4C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0" y="4307895"/>
            <a:ext cx="8313420" cy="446276"/>
          </a:xfrm>
        </p:spPr>
        <p:txBody>
          <a:bodyPr anchor="ctr"/>
          <a:lstStyle>
            <a:lvl1pPr algn="l">
              <a:defRPr sz="2667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FC787-6D2D-4D63-AD20-8C0D2C2181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2348" y="4821183"/>
            <a:ext cx="483907" cy="171934"/>
          </a:xfrm>
          <a:prstGeom prst="rect">
            <a:avLst/>
          </a:prstGeom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B852731D-58BB-48F6-A34B-649B1C37C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49867" y="4786546"/>
            <a:ext cx="20571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fld id="{D1EEACBE-03EC-4E7A-962F-F75CCA5C4C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3CF5E6-4F92-46E0-8DC2-62095040401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9ABDF-4D75-49CA-83AC-B3309B79A6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219" t="22933" r="58849" b="-4267"/>
          <a:stretch/>
        </p:blipFill>
        <p:spPr>
          <a:xfrm flipV="1"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E186C6-9892-4B49-86F3-D3AE54301309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40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D92F76-2157-4482-88C8-AE386F9B730D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alpha val="3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35913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175198" y="852884"/>
            <a:ext cx="7626964" cy="3970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cap="all" baseline="0"/>
            </a:lvl1pPr>
          </a:lstStyle>
          <a:p>
            <a:r>
              <a:rPr lang="en-US"/>
              <a:t>TITLE GOES HERE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idx="1"/>
          </p:nvPr>
        </p:nvSpPr>
        <p:spPr>
          <a:xfrm>
            <a:off x="1164466" y="1373746"/>
            <a:ext cx="7626964" cy="3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F182D70-8AED-4620-8C47-8CD34348D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49867" y="4786546"/>
            <a:ext cx="20571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fld id="{D1EEACBE-03EC-4E7A-962F-F75CCA5C4C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6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44">
          <p15:clr>
            <a:srgbClr val="FBAE40"/>
          </p15:clr>
        </p15:guide>
        <p15:guide id="2" pos="86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1_Title and Content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7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7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80985" lvl="0" indent="-285739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761970" lvl="1" indent="-28573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142954" lvl="2" indent="-28573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523939" lvl="3" indent="-28573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904924" lvl="4" indent="-28573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285909" lvl="5" indent="-28573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666893" lvl="6" indent="-28573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047878" lvl="7" indent="-28573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428863" lvl="8" indent="-28573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4" name="Google Shape;314;p7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7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7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26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" preserve="1">
  <p:cSld name="1_Title, Subtitle, and Content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0"/>
          <p:cNvSpPr txBox="1">
            <a:spLocks noGrp="1"/>
          </p:cNvSpPr>
          <p:nvPr>
            <p:ph type="title"/>
          </p:nvPr>
        </p:nvSpPr>
        <p:spPr>
          <a:xfrm>
            <a:off x="415290" y="551022"/>
            <a:ext cx="831342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60"/>
          <p:cNvSpPr txBox="1">
            <a:spLocks noGrp="1"/>
          </p:cNvSpPr>
          <p:nvPr>
            <p:ph type="body" idx="1"/>
          </p:nvPr>
        </p:nvSpPr>
        <p:spPr>
          <a:xfrm>
            <a:off x="430625" y="1752531"/>
            <a:ext cx="8290560" cy="3099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80985" marR="0" lvl="0" indent="-19049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22"/>
              <a:buFont typeface="Trebuchet MS"/>
              <a:buNone/>
              <a:defRPr sz="1667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61970" marR="0" lvl="1" indent="-19049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2954" marR="0" lvl="2" indent="-19049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78"/>
              <a:buFont typeface="Trebuchet MS"/>
              <a:buNone/>
              <a:defRPr sz="1333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523939" marR="0" lvl="3" indent="-296321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904924" marR="0" lvl="4" indent="-308069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2222"/>
              <a:buFont typeface="Noto Sans Symbols"/>
              <a:buChar char="▪"/>
              <a:defRPr sz="1667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5909" marR="0" lvl="5" indent="-308069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2"/>
              </a:buClr>
              <a:buSzPts val="2222"/>
              <a:buFont typeface="Trebuchet MS"/>
              <a:buChar char="»"/>
              <a:defRPr sz="1667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666893" marR="0" lvl="6" indent="-308069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2"/>
              </a:buClr>
              <a:buSzPts val="2222"/>
              <a:buFont typeface="Trebuchet MS"/>
              <a:buChar char="»"/>
              <a:defRPr sz="1667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047878" marR="0" lvl="7" indent="-308068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2"/>
              </a:buClr>
              <a:buSzPts val="2222"/>
              <a:buFont typeface="Trebuchet MS"/>
              <a:buChar char="»"/>
              <a:defRPr sz="1667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428863" marR="0" lvl="8" indent="-308068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2"/>
              </a:buClr>
              <a:buSzPts val="2222"/>
              <a:buFont typeface="Trebuchet MS"/>
              <a:buChar char="»"/>
              <a:defRPr sz="1667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72" name="Google Shape;272;p60"/>
          <p:cNvSpPr txBox="1">
            <a:spLocks noGrp="1"/>
          </p:cNvSpPr>
          <p:nvPr>
            <p:ph type="body" idx="2"/>
          </p:nvPr>
        </p:nvSpPr>
        <p:spPr>
          <a:xfrm>
            <a:off x="415290" y="986112"/>
            <a:ext cx="8313420" cy="43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80985" marR="0" lvl="0" indent="-190492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Trebuchet MS"/>
              <a:buNone/>
              <a:defRPr sz="20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61970" marR="0" lvl="1" indent="-190492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111"/>
              <a:buFont typeface="Trebuchet MS"/>
              <a:buNone/>
              <a:defRPr sz="2333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2954" marR="0" lvl="2" indent="-190492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111"/>
              <a:buFont typeface="Trebuchet MS"/>
              <a:buNone/>
              <a:defRPr sz="2333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523939" marR="0" lvl="3" indent="-190492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3111"/>
              <a:buFont typeface="Trebuchet MS"/>
              <a:buNone/>
              <a:defRPr sz="2333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904924" marR="0" lvl="4" indent="-190492" algn="ctr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Clr>
                <a:schemeClr val="lt2"/>
              </a:buClr>
              <a:buSzPts val="3111"/>
              <a:buFont typeface="Trebuchet MS"/>
              <a:buNone/>
              <a:defRPr sz="2333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5909" marR="0" lvl="5" indent="-308069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2"/>
              </a:buClr>
              <a:buSzPts val="2222"/>
              <a:buFont typeface="Trebuchet MS"/>
              <a:buChar char="»"/>
              <a:defRPr sz="1667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666893" marR="0" lvl="6" indent="-308069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2"/>
              </a:buClr>
              <a:buSzPts val="2222"/>
              <a:buFont typeface="Trebuchet MS"/>
              <a:buChar char="»"/>
              <a:defRPr sz="1667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047878" marR="0" lvl="7" indent="-308068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2"/>
              </a:buClr>
              <a:buSzPts val="2222"/>
              <a:buFont typeface="Trebuchet MS"/>
              <a:buChar char="»"/>
              <a:defRPr sz="1667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428863" marR="0" lvl="8" indent="-308068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2"/>
              </a:buClr>
              <a:buSzPts val="2222"/>
              <a:buFont typeface="Trebuchet MS"/>
              <a:buChar char="»"/>
              <a:defRPr sz="1667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23F6DB65-8914-F84B-8020-EDFC59CAA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49867" y="4794401"/>
            <a:ext cx="20571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fld id="{D1EEACBE-03EC-4E7A-962F-F75CCA5C4C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9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Two Content" preserve="1">
  <p:cSld name="1_Title, Subtitle, and Two Content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9"/>
          <p:cNvSpPr txBox="1">
            <a:spLocks noGrp="1"/>
          </p:cNvSpPr>
          <p:nvPr>
            <p:ph type="title"/>
          </p:nvPr>
        </p:nvSpPr>
        <p:spPr>
          <a:xfrm>
            <a:off x="415290" y="545294"/>
            <a:ext cx="831342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6" name="Google Shape;266;p59"/>
          <p:cNvSpPr txBox="1">
            <a:spLocks noGrp="1"/>
          </p:cNvSpPr>
          <p:nvPr>
            <p:ph type="body" idx="1"/>
          </p:nvPr>
        </p:nvSpPr>
        <p:spPr>
          <a:xfrm>
            <a:off x="415291" y="1759719"/>
            <a:ext cx="4120886" cy="307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80985" marR="0" lvl="0" indent="-33161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61970" marR="0" lvl="1" indent="-308069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22"/>
              <a:buFont typeface="Trebuchet MS"/>
              <a:buChar char="•"/>
              <a:defRPr sz="1667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2954" marR="0" lvl="2" indent="-296321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523939" marR="0" lvl="3" indent="-296321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904924" marR="0" lvl="4" indent="-296321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5909" marR="0" lvl="5" indent="-296321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666893" marR="0" lvl="6" indent="-296321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047878" marR="0" lvl="7" indent="-296321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428863" marR="0" lvl="8" indent="-296321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7" name="Google Shape;267;p59"/>
          <p:cNvSpPr txBox="1">
            <a:spLocks noGrp="1"/>
          </p:cNvSpPr>
          <p:nvPr>
            <p:ph type="body" idx="2"/>
          </p:nvPr>
        </p:nvSpPr>
        <p:spPr>
          <a:xfrm>
            <a:off x="4607826" y="1759719"/>
            <a:ext cx="4120885" cy="307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80985" marR="0" lvl="0" indent="-33161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61970" marR="0" lvl="1" indent="-308069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22"/>
              <a:buFont typeface="Trebuchet MS"/>
              <a:buChar char="•"/>
              <a:defRPr sz="1667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2954" marR="0" lvl="2" indent="-296321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523939" marR="0" lvl="3" indent="-296321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904924" marR="0" lvl="4" indent="-296321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5909" marR="0" lvl="5" indent="-296321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666893" marR="0" lvl="6" indent="-296321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047878" marR="0" lvl="7" indent="-296321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428863" marR="0" lvl="8" indent="-296321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8" name="Google Shape;268;p59"/>
          <p:cNvSpPr txBox="1">
            <a:spLocks noGrp="1"/>
          </p:cNvSpPr>
          <p:nvPr>
            <p:ph type="body" idx="3"/>
          </p:nvPr>
        </p:nvSpPr>
        <p:spPr>
          <a:xfrm>
            <a:off x="415290" y="983808"/>
            <a:ext cx="8313420" cy="43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80985" marR="0" lvl="0" indent="-190492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Trebuchet MS"/>
              <a:buNone/>
              <a:defRPr sz="20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61970" marR="0" lvl="1" indent="-190492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111"/>
              <a:buFont typeface="Trebuchet MS"/>
              <a:buNone/>
              <a:defRPr sz="2333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2954" marR="0" lvl="2" indent="-190492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111"/>
              <a:buFont typeface="Trebuchet MS"/>
              <a:buNone/>
              <a:defRPr sz="2333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523939" marR="0" lvl="3" indent="-190492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3111"/>
              <a:buFont typeface="Trebuchet MS"/>
              <a:buNone/>
              <a:defRPr sz="2333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904924" marR="0" lvl="4" indent="-190492" algn="ctr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Clr>
                <a:schemeClr val="lt2"/>
              </a:buClr>
              <a:buSzPts val="3111"/>
              <a:buFont typeface="Trebuchet MS"/>
              <a:buNone/>
              <a:defRPr sz="2333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5909" marR="0" lvl="5" indent="-308069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2"/>
              </a:buClr>
              <a:buSzPts val="2222"/>
              <a:buFont typeface="Trebuchet MS"/>
              <a:buChar char="»"/>
              <a:defRPr sz="1667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666893" marR="0" lvl="6" indent="-308069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2"/>
              </a:buClr>
              <a:buSzPts val="2222"/>
              <a:buFont typeface="Trebuchet MS"/>
              <a:buChar char="»"/>
              <a:defRPr sz="1667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047878" marR="0" lvl="7" indent="-308068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2"/>
              </a:buClr>
              <a:buSzPts val="2222"/>
              <a:buFont typeface="Trebuchet MS"/>
              <a:buChar char="»"/>
              <a:defRPr sz="1667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428863" marR="0" lvl="8" indent="-308068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2"/>
              </a:buClr>
              <a:buSzPts val="2222"/>
              <a:buFont typeface="Trebuchet MS"/>
              <a:buChar char="»"/>
              <a:defRPr sz="1667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21BE0A9-E9D5-8443-96D1-FBC72C6A0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49867" y="4786546"/>
            <a:ext cx="20571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fld id="{D1EEACBE-03EC-4E7A-962F-F75CCA5C4C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5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72"/>
          <p:cNvSpPr txBox="1">
            <a:spLocks noGrp="1"/>
          </p:cNvSpPr>
          <p:nvPr>
            <p:ph type="ctrTitle"/>
          </p:nvPr>
        </p:nvSpPr>
        <p:spPr>
          <a:xfrm>
            <a:off x="1143000" y="841773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7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200"/>
            </a:lvl9pPr>
          </a:lstStyle>
          <a:p>
            <a:endParaRPr/>
          </a:p>
        </p:txBody>
      </p:sp>
      <p:sp>
        <p:nvSpPr>
          <p:cNvPr id="320" name="Google Shape;320;p7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7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7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80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 - NO LOGO &amp; PAGE NUMBER" preserve="1">
  <p:cSld name="1_Title, Subtitle, and Content - NO LOGO &amp; PAGE NUMBER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8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3" tIns="34271" rIns="68563" bIns="34271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0" name="Google Shape;390;p83"/>
          <p:cNvSpPr txBox="1">
            <a:spLocks noGrp="1"/>
          </p:cNvSpPr>
          <p:nvPr>
            <p:ph type="title"/>
          </p:nvPr>
        </p:nvSpPr>
        <p:spPr>
          <a:xfrm>
            <a:off x="415290" y="551022"/>
            <a:ext cx="831342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1" name="Google Shape;391;p83"/>
          <p:cNvSpPr txBox="1">
            <a:spLocks noGrp="1"/>
          </p:cNvSpPr>
          <p:nvPr>
            <p:ph type="body" idx="1"/>
          </p:nvPr>
        </p:nvSpPr>
        <p:spPr>
          <a:xfrm>
            <a:off x="426720" y="1752529"/>
            <a:ext cx="8290560" cy="3078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80985" marR="0" lvl="0" indent="-19049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22"/>
              <a:buFont typeface="Trebuchet MS"/>
              <a:buNone/>
              <a:defRPr sz="1667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61970" marR="0" lvl="1" indent="-19049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2954" marR="0" lvl="2" indent="-19049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523939" marR="0" lvl="3" indent="-296321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904924" marR="0" lvl="4" indent="-308069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2222"/>
              <a:buFont typeface="Noto Sans Symbols"/>
              <a:buChar char="▪"/>
              <a:defRPr sz="1667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5909" marR="0" lvl="5" indent="-308069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2"/>
              </a:buClr>
              <a:buSzPts val="2222"/>
              <a:buFont typeface="Trebuchet MS"/>
              <a:buChar char="»"/>
              <a:defRPr sz="1667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666893" marR="0" lvl="6" indent="-308069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2"/>
              </a:buClr>
              <a:buSzPts val="2222"/>
              <a:buFont typeface="Trebuchet MS"/>
              <a:buChar char="»"/>
              <a:defRPr sz="1667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047878" marR="0" lvl="7" indent="-308068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2"/>
              </a:buClr>
              <a:buSzPts val="2222"/>
              <a:buFont typeface="Trebuchet MS"/>
              <a:buChar char="»"/>
              <a:defRPr sz="1667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428863" marR="0" lvl="8" indent="-308068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2"/>
              </a:buClr>
              <a:buSzPts val="2222"/>
              <a:buFont typeface="Trebuchet MS"/>
              <a:buChar char="»"/>
              <a:defRPr sz="1667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92" name="Google Shape;392;p83"/>
          <p:cNvSpPr txBox="1">
            <a:spLocks noGrp="1"/>
          </p:cNvSpPr>
          <p:nvPr>
            <p:ph type="body" idx="2"/>
          </p:nvPr>
        </p:nvSpPr>
        <p:spPr>
          <a:xfrm>
            <a:off x="415290" y="986112"/>
            <a:ext cx="8313420" cy="43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80985" marR="0" lvl="0" indent="-190492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Trebuchet MS"/>
              <a:buNone/>
              <a:defRPr sz="20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61970" marR="0" lvl="1" indent="-190492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111"/>
              <a:buFont typeface="Trebuchet MS"/>
              <a:buNone/>
              <a:defRPr sz="2333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2954" marR="0" lvl="2" indent="-190492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111"/>
              <a:buFont typeface="Trebuchet MS"/>
              <a:buNone/>
              <a:defRPr sz="2333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523939" marR="0" lvl="3" indent="-190492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3111"/>
              <a:buFont typeface="Trebuchet MS"/>
              <a:buNone/>
              <a:defRPr sz="2333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904924" marR="0" lvl="4" indent="-190492" algn="ctr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Clr>
                <a:schemeClr val="lt2"/>
              </a:buClr>
              <a:buSzPts val="3111"/>
              <a:buFont typeface="Trebuchet MS"/>
              <a:buNone/>
              <a:defRPr sz="2333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5909" marR="0" lvl="5" indent="-308069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2"/>
              </a:buClr>
              <a:buSzPts val="2222"/>
              <a:buFont typeface="Trebuchet MS"/>
              <a:buChar char="»"/>
              <a:defRPr sz="1667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666893" marR="0" lvl="6" indent="-308069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2"/>
              </a:buClr>
              <a:buSzPts val="2222"/>
              <a:buFont typeface="Trebuchet MS"/>
              <a:buChar char="»"/>
              <a:defRPr sz="1667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047878" marR="0" lvl="7" indent="-308068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2"/>
              </a:buClr>
              <a:buSzPts val="2222"/>
              <a:buFont typeface="Trebuchet MS"/>
              <a:buChar char="»"/>
              <a:defRPr sz="1667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428863" marR="0" lvl="8" indent="-308068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2"/>
              </a:buClr>
              <a:buSzPts val="2222"/>
              <a:buFont typeface="Trebuchet MS"/>
              <a:buChar char="»"/>
              <a:defRPr sz="1667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400B1C5-A9BF-DC41-978D-F29005BEE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49867" y="4786546"/>
            <a:ext cx="20571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fld id="{D1EEACBE-03EC-4E7A-962F-F75CCA5C4C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7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D5CEBF-9338-476B-8052-A0C77DB3EF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753" b="-229"/>
          <a:stretch/>
        </p:blipFill>
        <p:spPr>
          <a:xfrm flipV="1">
            <a:off x="0" y="191416"/>
            <a:ext cx="9144000" cy="495208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A649158-47CE-48EE-8573-A982767AD701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34000">
                <a:schemeClr val="tx1"/>
              </a:gs>
              <a:gs pos="100000">
                <a:schemeClr val="tx1">
                  <a:alpha val="3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85E20E-9E0B-4DBA-ADE0-F4952632A5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114" y="3252014"/>
            <a:ext cx="2694048" cy="9439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A3ACD0-451D-4ABB-8870-656D424348FF}"/>
              </a:ext>
            </a:extLst>
          </p:cNvPr>
          <p:cNvSpPr txBox="1"/>
          <p:nvPr userDrawn="1"/>
        </p:nvSpPr>
        <p:spPr>
          <a:xfrm>
            <a:off x="401368" y="4418098"/>
            <a:ext cx="2122504" cy="3232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67">
                <a:solidFill>
                  <a:schemeClr val="tx2"/>
                </a:solidFill>
                <a:latin typeface="Trebuchet MS" panose="020B0603020202020204" pitchFamily="34" charset="0"/>
              </a:rPr>
              <a:t>www.nvidia.com/dli</a:t>
            </a:r>
          </a:p>
        </p:txBody>
      </p:sp>
    </p:spTree>
    <p:extLst>
      <p:ext uri="{BB962C8B-B14F-4D97-AF65-F5344CB8AC3E}">
        <p14:creationId xmlns:p14="http://schemas.microsoft.com/office/powerpoint/2010/main" val="413245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0" y="551022"/>
            <a:ext cx="8313420" cy="492443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625" y="1752530"/>
            <a:ext cx="8290560" cy="3099104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1667">
                <a:solidFill>
                  <a:schemeClr val="bg1"/>
                </a:solidFill>
              </a:defRPr>
            </a:lvl1pPr>
            <a:lvl2pPr marL="476231" indent="0">
              <a:buClr>
                <a:schemeClr val="bg2"/>
              </a:buClr>
              <a:buSzPct val="100000"/>
              <a:buFontTx/>
              <a:buNone/>
              <a:defRPr sz="1500">
                <a:solidFill>
                  <a:schemeClr val="bg1"/>
                </a:solidFill>
              </a:defRPr>
            </a:lvl2pPr>
            <a:lvl3pPr marL="907485" indent="0">
              <a:buClr>
                <a:schemeClr val="bg2"/>
              </a:buClr>
              <a:buSzPct val="100000"/>
              <a:buFontTx/>
              <a:buNone/>
              <a:defRPr sz="1333">
                <a:solidFill>
                  <a:schemeClr val="bg1"/>
                </a:solidFill>
              </a:defRPr>
            </a:lvl3pPr>
            <a:lvl4pPr marL="1478962" indent="-190492">
              <a:buClr>
                <a:schemeClr val="bg2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</a:defRPr>
            </a:lvl4pPr>
            <a:lvl5pPr marL="1764700" indent="-190492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5290" y="986111"/>
            <a:ext cx="8313420" cy="437886"/>
          </a:xfrm>
        </p:spPr>
        <p:txBody>
          <a:bodyPr/>
          <a:lstStyle>
            <a:lvl1pPr marL="0" indent="0" algn="ctr">
              <a:buFontTx/>
              <a:buNone/>
              <a:defRPr sz="20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476231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907485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288469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574208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BB225B5C-2DA2-4AA1-B0A4-96B127C51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49867" y="4802257"/>
            <a:ext cx="20571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fld id="{D1EEACBE-03EC-4E7A-962F-F75CCA5C4C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1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0" y="551022"/>
            <a:ext cx="8313420" cy="49244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625" y="1752530"/>
            <a:ext cx="8290560" cy="3099104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1667">
                <a:solidFill>
                  <a:schemeClr val="bg1"/>
                </a:solidFill>
              </a:defRPr>
            </a:lvl1pPr>
            <a:lvl2pPr marL="476231" indent="0">
              <a:buClr>
                <a:schemeClr val="bg2"/>
              </a:buClr>
              <a:buSzPct val="100000"/>
              <a:buFontTx/>
              <a:buNone/>
              <a:defRPr sz="1500">
                <a:solidFill>
                  <a:schemeClr val="bg1"/>
                </a:solidFill>
              </a:defRPr>
            </a:lvl2pPr>
            <a:lvl3pPr marL="907485" indent="0">
              <a:buClr>
                <a:schemeClr val="bg2"/>
              </a:buClr>
              <a:buSzPct val="100000"/>
              <a:buFontTx/>
              <a:buNone/>
              <a:defRPr sz="1333">
                <a:solidFill>
                  <a:schemeClr val="bg1"/>
                </a:solidFill>
              </a:defRPr>
            </a:lvl3pPr>
            <a:lvl4pPr marL="1478962" indent="-190492">
              <a:buClr>
                <a:schemeClr val="bg2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</a:defRPr>
            </a:lvl4pPr>
            <a:lvl5pPr marL="1764700" indent="-190492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5290" y="986111"/>
            <a:ext cx="8313420" cy="437886"/>
          </a:xfrm>
        </p:spPr>
        <p:txBody>
          <a:bodyPr/>
          <a:lstStyle>
            <a:lvl1pPr marL="0" indent="0" algn="ctr">
              <a:buFontTx/>
              <a:buNone/>
              <a:defRPr sz="20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476231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907485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288469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574208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74774" y="4818098"/>
            <a:ext cx="2302388" cy="20678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r" defTabSz="38098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7" b="1" i="0" kern="0">
                <a:solidFill>
                  <a:schemeClr val="bg1"/>
                </a:solidFill>
                <a:latin typeface="Trebuchet MS"/>
              </a:rPr>
              <a:t>NVIDIA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411110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0" y="551022"/>
            <a:ext cx="8313420" cy="49244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752529"/>
            <a:ext cx="8290560" cy="3078132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1667">
                <a:solidFill>
                  <a:schemeClr val="bg1"/>
                </a:solidFill>
              </a:defRPr>
            </a:lvl1pPr>
            <a:lvl2pPr marL="476231" indent="0">
              <a:buClr>
                <a:schemeClr val="bg2"/>
              </a:buClr>
              <a:buSzPct val="100000"/>
              <a:buFontTx/>
              <a:buNone/>
              <a:defRPr sz="1500">
                <a:solidFill>
                  <a:schemeClr val="bg1"/>
                </a:solidFill>
              </a:defRPr>
            </a:lvl2pPr>
            <a:lvl3pPr marL="907485" indent="0">
              <a:buClr>
                <a:schemeClr val="bg2"/>
              </a:buClr>
              <a:buSzPct val="100000"/>
              <a:buFontTx/>
              <a:buNone/>
              <a:defRPr sz="1500">
                <a:solidFill>
                  <a:schemeClr val="bg1"/>
                </a:solidFill>
              </a:defRPr>
            </a:lvl3pPr>
            <a:lvl4pPr marL="1478962" indent="-190492">
              <a:buClr>
                <a:schemeClr val="bg2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</a:defRPr>
            </a:lvl4pPr>
            <a:lvl5pPr marL="1764700" indent="-190492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5290" y="986111"/>
            <a:ext cx="8313420" cy="437886"/>
          </a:xfrm>
        </p:spPr>
        <p:txBody>
          <a:bodyPr/>
          <a:lstStyle>
            <a:lvl1pPr marL="0" indent="0" algn="ctr">
              <a:buFontTx/>
              <a:buNone/>
              <a:defRPr sz="20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476231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907485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288469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574208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08FFFF-A12D-4210-9755-24CCC24BAD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2348" y="4821183"/>
            <a:ext cx="483907" cy="171934"/>
          </a:xfrm>
          <a:prstGeom prst="rect">
            <a:avLst/>
          </a:prstGeom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6439415-2676-4258-AA0B-A765D756C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49867" y="4786546"/>
            <a:ext cx="20571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fld id="{D1EEACBE-03EC-4E7A-962F-F75CCA5C4C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1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0" y="527939"/>
            <a:ext cx="4935098" cy="51552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752529"/>
            <a:ext cx="4921528" cy="3078132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1667">
                <a:solidFill>
                  <a:schemeClr val="bg1"/>
                </a:solidFill>
              </a:defRPr>
            </a:lvl1pPr>
            <a:lvl2pPr marL="476231" indent="0">
              <a:buClr>
                <a:schemeClr val="bg2"/>
              </a:buClr>
              <a:buSzPct val="100000"/>
              <a:buFontTx/>
              <a:buNone/>
              <a:defRPr sz="1500">
                <a:solidFill>
                  <a:schemeClr val="bg1"/>
                </a:solidFill>
              </a:defRPr>
            </a:lvl2pPr>
            <a:lvl3pPr marL="907485" indent="0">
              <a:buClr>
                <a:schemeClr val="bg2"/>
              </a:buClr>
              <a:buSzPct val="100000"/>
              <a:buFontTx/>
              <a:buNone/>
              <a:defRPr sz="1500">
                <a:solidFill>
                  <a:schemeClr val="bg1"/>
                </a:solidFill>
              </a:defRPr>
            </a:lvl3pPr>
            <a:lvl4pPr marL="1478962" indent="-190492">
              <a:buClr>
                <a:schemeClr val="bg2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</a:defRPr>
            </a:lvl4pPr>
            <a:lvl5pPr marL="1764700" indent="-190492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5290" y="986111"/>
            <a:ext cx="4935098" cy="437886"/>
          </a:xfrm>
        </p:spPr>
        <p:txBody>
          <a:bodyPr/>
          <a:lstStyle>
            <a:lvl1pPr marL="0" indent="0" algn="l">
              <a:buFontTx/>
              <a:buNone/>
              <a:defRPr sz="20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476231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907485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288469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574208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55A0F7-D7A3-4874-8020-4251CD73AD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2348" y="4821183"/>
            <a:ext cx="483907" cy="171934"/>
          </a:xfrm>
          <a:prstGeom prst="rect">
            <a:avLst/>
          </a:prstGeom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27B3777-ECE2-4CD9-8EB9-D027E7F3E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49867" y="4786546"/>
            <a:ext cx="20571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fld id="{D1EEACBE-03EC-4E7A-962F-F75CCA5C4C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3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0" y="551022"/>
            <a:ext cx="8313420" cy="49244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66997-1EDA-446A-BBAF-484F354260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2348" y="4821183"/>
            <a:ext cx="483907" cy="171934"/>
          </a:xfrm>
          <a:prstGeom prst="rect">
            <a:avLst/>
          </a:prstGeom>
        </p:spPr>
      </p:pic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238F2B1-9E31-47F8-8439-42D7561F8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49867" y="4786546"/>
            <a:ext cx="20571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3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fld id="{D1EEACBE-03EC-4E7A-962F-F75CCA5C4C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0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764AE4-97B7-4C45-A0D0-BEE3BA17B70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046E4A-4011-49A2-955F-F689C05DCB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219" t="22933" r="58849" b="-4267"/>
          <a:stretch/>
        </p:blipFill>
        <p:spPr>
          <a:xfrm flipV="1"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DE1DF3-9BB4-4DC8-8A61-394EC1805CCA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40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187F1F-4ACA-4D48-ACDC-152646CBD13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alpha val="3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0" y="2325529"/>
            <a:ext cx="8313420" cy="492443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69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0" y="545294"/>
            <a:ext cx="8313420" cy="49244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5290" y="1759718"/>
            <a:ext cx="4120886" cy="3077934"/>
          </a:xfrm>
        </p:spPr>
        <p:txBody>
          <a:bodyPr/>
          <a:lstStyle>
            <a:lvl1pPr marL="193138" indent="-193138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1pPr>
            <a:lvl2pPr marL="669369" indent="-193138">
              <a:buSzPct val="100000"/>
              <a:buFontTx/>
              <a:buBlip>
                <a:blip r:embed="rId2"/>
              </a:buBlip>
              <a:defRPr sz="1667" b="0">
                <a:solidFill>
                  <a:schemeClr val="bg1"/>
                </a:solidFill>
              </a:defRPr>
            </a:lvl2pPr>
            <a:lvl3pPr marL="1046386" indent="-138901">
              <a:buSzPct val="100000"/>
              <a:buFontTx/>
              <a:buBlip>
                <a:blip r:embed="rId2"/>
              </a:buBlip>
              <a:defRPr sz="1500" b="0">
                <a:solidFill>
                  <a:schemeClr val="bg1"/>
                </a:solidFill>
              </a:defRPr>
            </a:lvl3pPr>
            <a:lvl4pPr marL="1478962" indent="-190492">
              <a:buFont typeface="Wingdings" panose="05000000000000000000" pitchFamily="2" charset="2"/>
              <a:buChar char="§"/>
              <a:defRPr sz="1500" b="0">
                <a:solidFill>
                  <a:schemeClr val="tx1"/>
                </a:solidFill>
              </a:defRPr>
            </a:lvl4pPr>
            <a:lvl5pPr marL="1764700" indent="-190492">
              <a:buFont typeface="Wingdings" panose="05000000000000000000" pitchFamily="2" charset="2"/>
              <a:buChar char="§"/>
              <a:defRPr sz="1500" b="0">
                <a:solidFill>
                  <a:schemeClr val="tx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7825" y="1759718"/>
            <a:ext cx="4120885" cy="3077934"/>
          </a:xfrm>
        </p:spPr>
        <p:txBody>
          <a:bodyPr/>
          <a:lstStyle>
            <a:lvl1pPr marL="193138" indent="-193138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1pPr>
            <a:lvl2pPr marL="669369" indent="-193138">
              <a:buSzPct val="100000"/>
              <a:buFontTx/>
              <a:buBlip>
                <a:blip r:embed="rId2"/>
              </a:buBlip>
              <a:defRPr sz="1667" b="0">
                <a:solidFill>
                  <a:schemeClr val="bg1"/>
                </a:solidFill>
              </a:defRPr>
            </a:lvl2pPr>
            <a:lvl3pPr marL="1046386" indent="-138901">
              <a:buSzPct val="100000"/>
              <a:buFontTx/>
              <a:buBlip>
                <a:blip r:embed="rId2"/>
              </a:buBlip>
              <a:defRPr sz="1500" b="0">
                <a:solidFill>
                  <a:schemeClr val="bg1"/>
                </a:solidFill>
              </a:defRPr>
            </a:lvl3pPr>
            <a:lvl4pPr marL="1478962" indent="-190492">
              <a:buFont typeface="Wingdings" panose="05000000000000000000" pitchFamily="2" charset="2"/>
              <a:buChar char="§"/>
              <a:defRPr sz="1500" b="0">
                <a:solidFill>
                  <a:schemeClr val="tx1"/>
                </a:solidFill>
              </a:defRPr>
            </a:lvl4pPr>
            <a:lvl5pPr marL="1764700" indent="-190492">
              <a:buFont typeface="Wingdings" panose="05000000000000000000" pitchFamily="2" charset="2"/>
              <a:buChar char="§"/>
              <a:defRPr sz="1500" b="0">
                <a:solidFill>
                  <a:schemeClr val="tx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5290" y="983807"/>
            <a:ext cx="8313420" cy="437886"/>
          </a:xfrm>
        </p:spPr>
        <p:txBody>
          <a:bodyPr/>
          <a:lstStyle>
            <a:lvl1pPr marL="0" indent="0" algn="ctr">
              <a:buFontTx/>
              <a:buNone/>
              <a:defRPr sz="20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476231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907485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288469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574208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701AE-AF55-4412-8601-822B5E1BA9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EEACBE-03EC-4E7A-962F-F75CCA5C4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7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6453" y="544610"/>
            <a:ext cx="831109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169" y="1668640"/>
            <a:ext cx="8290776" cy="3256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69214B-99AB-46ED-9864-662329C3618F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2348" y="4821183"/>
            <a:ext cx="483907" cy="17193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96599F-6C22-4B8E-92B7-1D5AAA885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49867" y="4786546"/>
            <a:ext cx="20571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fld id="{D1EEACBE-03EC-4E7A-962F-F75CCA5C4C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86F46-DDFB-47A5-ABE4-5424C4B1A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9479" y="4767792"/>
            <a:ext cx="308504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608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2000" b="1" cap="all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67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667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667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667" b="1">
          <a:solidFill>
            <a:srgbClr val="73B900"/>
          </a:solidFill>
          <a:latin typeface="Arial" charset="0"/>
        </a:defRPr>
      </a:lvl5pPr>
      <a:lvl6pPr marL="3809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rgbClr val="73B900"/>
          </a:solidFill>
          <a:latin typeface="Arial" charset="0"/>
        </a:defRPr>
      </a:lvl6pPr>
      <a:lvl7pPr marL="7619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rgbClr val="73B900"/>
          </a:solidFill>
          <a:latin typeface="Arial" charset="0"/>
        </a:defRPr>
      </a:lvl7pPr>
      <a:lvl8pPr marL="11429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rgbClr val="73B900"/>
          </a:solidFill>
          <a:latin typeface="Arial" charset="0"/>
        </a:defRPr>
      </a:lvl8pPr>
      <a:lvl9pPr marL="15239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rgbClr val="73B900"/>
          </a:solidFill>
          <a:latin typeface="Arial" charset="0"/>
        </a:defRPr>
      </a:lvl9pPr>
    </p:titleStyle>
    <p:bodyStyle>
      <a:lvl1pPr marL="0" indent="0" algn="l" rtl="0" fontAlgn="base">
        <a:lnSpc>
          <a:spcPct val="90000"/>
        </a:lnSpc>
        <a:spcBef>
          <a:spcPts val="750"/>
        </a:spcBef>
        <a:spcAft>
          <a:spcPts val="750"/>
        </a:spcAft>
        <a:buClr>
          <a:schemeClr val="bg2"/>
        </a:buClr>
        <a:buSzPct val="100000"/>
        <a:buFontTx/>
        <a:buNone/>
        <a:defRPr sz="1333" b="0">
          <a:solidFill>
            <a:schemeClr val="bg1"/>
          </a:solidFill>
          <a:latin typeface="Trebuchet MS" pitchFamily="34" charset="0"/>
          <a:ea typeface="+mn-ea"/>
          <a:cs typeface="+mn-cs"/>
        </a:defRPr>
      </a:lvl1pPr>
      <a:lvl2pPr marL="476231" indent="0" algn="l" rtl="0" fontAlgn="base">
        <a:lnSpc>
          <a:spcPct val="90000"/>
        </a:lnSpc>
        <a:spcBef>
          <a:spcPts val="750"/>
        </a:spcBef>
        <a:spcAft>
          <a:spcPts val="750"/>
        </a:spcAft>
        <a:buClr>
          <a:schemeClr val="bg2"/>
        </a:buClr>
        <a:buSzPct val="100000"/>
        <a:buFontTx/>
        <a:buNone/>
        <a:defRPr sz="1167" b="0">
          <a:solidFill>
            <a:schemeClr val="bg1"/>
          </a:solidFill>
          <a:latin typeface="Trebuchet MS" pitchFamily="34" charset="0"/>
        </a:defRPr>
      </a:lvl2pPr>
      <a:lvl3pPr marL="907485" indent="0" algn="l" rtl="0" fontAlgn="base">
        <a:lnSpc>
          <a:spcPct val="90000"/>
        </a:lnSpc>
        <a:spcBef>
          <a:spcPts val="750"/>
        </a:spcBef>
        <a:spcAft>
          <a:spcPts val="750"/>
        </a:spcAft>
        <a:buClr>
          <a:schemeClr val="bg2"/>
        </a:buClr>
        <a:buSzPct val="100000"/>
        <a:buFontTx/>
        <a:buNone/>
        <a:defRPr sz="1167" b="0">
          <a:solidFill>
            <a:schemeClr val="bg1"/>
          </a:solidFill>
          <a:latin typeface="Trebuchet MS" pitchFamily="34" charset="0"/>
        </a:defRPr>
      </a:lvl3pPr>
      <a:lvl4pPr marL="1478962" indent="-190492" algn="l" rtl="0" fontAlgn="base">
        <a:spcBef>
          <a:spcPct val="20000"/>
        </a:spcBef>
        <a:spcAft>
          <a:spcPct val="0"/>
        </a:spcAft>
        <a:buChar char="–"/>
        <a:defRPr sz="1667">
          <a:solidFill>
            <a:schemeClr val="bg1"/>
          </a:solidFill>
          <a:latin typeface="+mn-lt"/>
        </a:defRPr>
      </a:lvl4pPr>
      <a:lvl5pPr marL="1764700" indent="-190492" algn="l" rtl="0" fontAlgn="base">
        <a:spcBef>
          <a:spcPct val="20000"/>
        </a:spcBef>
        <a:spcAft>
          <a:spcPct val="0"/>
        </a:spcAft>
        <a:buChar char="»"/>
        <a:defRPr sz="1667">
          <a:solidFill>
            <a:schemeClr val="bg1"/>
          </a:solidFill>
          <a:latin typeface="+mn-lt"/>
        </a:defRPr>
      </a:lvl5pPr>
      <a:lvl6pPr marL="2145685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bg1"/>
          </a:solidFill>
          <a:latin typeface="+mn-lt"/>
        </a:defRPr>
      </a:lvl6pPr>
      <a:lvl7pPr marL="2526670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bg1"/>
          </a:solidFill>
          <a:latin typeface="+mn-lt"/>
        </a:defRPr>
      </a:lvl7pPr>
      <a:lvl8pPr marL="2907655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bg1"/>
          </a:solidFill>
          <a:latin typeface="+mn-lt"/>
        </a:defRPr>
      </a:lvl8pPr>
      <a:lvl9pPr marL="3288639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4.png"/><Relationship Id="rId3" Type="http://schemas.openxmlformats.org/officeDocument/2006/relationships/image" Target="../media/image7.gif"/><Relationship Id="rId7" Type="http://schemas.openxmlformats.org/officeDocument/2006/relationships/image" Target="../media/image11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13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orovod.ai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orovod.ai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>
            <a:extLst>
              <a:ext uri="{FF2B5EF4-FFF2-40B4-BE49-F238E27FC236}">
                <a16:creationId xmlns:a16="http://schemas.microsoft.com/office/drawing/2014/main" id="{3DFF3EB7-4E25-48A1-8EBC-637BE0F0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662" y="973761"/>
            <a:ext cx="8739340" cy="982855"/>
          </a:xfrm>
        </p:spPr>
        <p:txBody>
          <a:bodyPr/>
          <a:lstStyle/>
          <a:p>
            <a:r>
              <a:rPr lang="en-GB" sz="4600" dirty="0"/>
              <a:t>Fundamentals of deep learning for multi-</a:t>
            </a:r>
            <a:r>
              <a:rPr lang="en-GB" sz="4600" dirty="0" err="1"/>
              <a:t>gpus</a:t>
            </a:r>
            <a:br>
              <a:rPr lang="en-US" dirty="0"/>
            </a:br>
            <a:r>
              <a:rPr lang="en-US" sz="2400" dirty="0"/>
              <a:t>Lab 2, part 1: introduction to </a:t>
            </a:r>
            <a:r>
              <a:rPr lang="en-US" sz="2400" dirty="0" err="1"/>
              <a:t>horovod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EC47-1D94-47DD-9BEC-4AF89A13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Checkpoint only on one worker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44318-8BCE-4C29-A5AE-459BA26E8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spc="-5" dirty="0" err="1">
                <a:latin typeface="Courier New"/>
                <a:cs typeface="Courier New"/>
              </a:rPr>
              <a:t>checkpoint_callback</a:t>
            </a:r>
            <a:r>
              <a:rPr lang="en-US" sz="1600" b="1" spc="-5" dirty="0">
                <a:latin typeface="Courier New"/>
                <a:cs typeface="Courier New"/>
              </a:rPr>
              <a:t> = </a:t>
            </a:r>
            <a:r>
              <a:rPr lang="en-US" sz="1600" b="1" spc="-5" dirty="0" err="1">
                <a:latin typeface="Courier New"/>
                <a:cs typeface="Courier New"/>
              </a:rPr>
              <a:t>tf.keras.callbacks.ModelCheckpoint</a:t>
            </a:r>
            <a:r>
              <a:rPr lang="en-US" sz="1600" b="1" spc="-5" dirty="0">
                <a:latin typeface="Courier New"/>
                <a:cs typeface="Courier New"/>
              </a:rPr>
              <a:t>(...)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600" b="1" spc="-5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spc="-5" dirty="0">
                <a:latin typeface="Courier New"/>
                <a:cs typeface="Courier New"/>
              </a:rPr>
              <a:t>if </a:t>
            </a:r>
            <a:r>
              <a:rPr lang="en-US" sz="1600" b="1" spc="-5" dirty="0" err="1">
                <a:latin typeface="Courier New"/>
                <a:cs typeface="Courier New"/>
              </a:rPr>
              <a:t>hvd.rank</a:t>
            </a:r>
            <a:r>
              <a:rPr lang="en-US" sz="1600" b="1" spc="-5" dirty="0">
                <a:latin typeface="Courier New"/>
                <a:cs typeface="Courier New"/>
              </a:rPr>
              <a:t>() == 0: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spc="-5" dirty="0">
                <a:latin typeface="Courier New"/>
                <a:cs typeface="Courier New"/>
              </a:rPr>
              <a:t>	</a:t>
            </a:r>
            <a:r>
              <a:rPr lang="en-US" sz="1600" b="1" spc="-5" dirty="0" err="1">
                <a:latin typeface="Courier New"/>
                <a:cs typeface="Courier New"/>
              </a:rPr>
              <a:t>callbacks.append</a:t>
            </a:r>
            <a:r>
              <a:rPr lang="en-US" sz="1600" b="1" spc="-5" dirty="0">
                <a:latin typeface="Courier New"/>
                <a:cs typeface="Courier New"/>
              </a:rPr>
              <a:t>(</a:t>
            </a:r>
            <a:r>
              <a:rPr lang="en-US" sz="1600" b="1" spc="-5" dirty="0" err="1">
                <a:latin typeface="Courier New"/>
                <a:cs typeface="Courier New"/>
              </a:rPr>
              <a:t>checkpoint_callback</a:t>
            </a:r>
            <a:r>
              <a:rPr lang="en-US" sz="1600" b="1" spc="-5" dirty="0">
                <a:latin typeface="Courier New"/>
                <a:cs typeface="Courier New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600" b="1" spc="-5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lang="en-US" sz="1600" b="1" spc="-5" dirty="0" err="1">
                <a:latin typeface="Courier New"/>
                <a:cs typeface="Courier New"/>
              </a:rPr>
              <a:t>model.fit</a:t>
            </a:r>
            <a:r>
              <a:rPr lang="en-US" sz="1600" b="1" spc="-5" dirty="0">
                <a:latin typeface="Courier New"/>
                <a:cs typeface="Courier New"/>
              </a:rPr>
              <a:t>(..., callbacks, ...):</a:t>
            </a:r>
            <a:endParaRPr lang="en-US" sz="1600" b="1" dirty="0">
              <a:latin typeface="Courier New"/>
              <a:cs typeface="Courier New"/>
            </a:endParaRPr>
          </a:p>
          <a:p>
            <a:pPr marR="5660390" algn="ctr">
              <a:lnSpc>
                <a:spcPct val="100000"/>
              </a:lnSpc>
              <a:spcBef>
                <a:spcPts val="1035"/>
              </a:spcBef>
            </a:pPr>
            <a:endParaRPr lang="en-US" sz="1600" b="1" dirty="0">
              <a:latin typeface="Courier New"/>
              <a:cs typeface="Courier New"/>
            </a:endParaRPr>
          </a:p>
          <a:p>
            <a:pPr marR="5660390" algn="ctr">
              <a:lnSpc>
                <a:spcPct val="100000"/>
              </a:lnSpc>
              <a:spcBef>
                <a:spcPts val="1035"/>
              </a:spcBef>
            </a:pPr>
            <a:r>
              <a:rPr lang="en-US" sz="1600" b="1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F20C4-F4F6-4D4E-A03A-D02C6CD052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A3288-FCCB-4E14-847E-061F92895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EEACBE-03EC-4E7A-962F-F75CCA5C4C0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2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62B1-C349-43F5-8455-EB337FB19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partitioning: option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820EA-9DFA-46F1-865E-470ABC6B9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25" y="1752530"/>
            <a:ext cx="4559288" cy="309910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715"/>
              </a:spcBef>
              <a:tabLst>
                <a:tab pos="379095" algn="l"/>
                <a:tab pos="379730" algn="l"/>
              </a:tabLst>
            </a:pPr>
            <a:r>
              <a:rPr lang="en-US" sz="2400" spc="-20" dirty="0">
                <a:latin typeface="+mn-lt"/>
                <a:cs typeface="Arial"/>
              </a:rPr>
              <a:t>Shuffle </a:t>
            </a:r>
            <a:r>
              <a:rPr lang="en-US" sz="2400" spc="10" dirty="0">
                <a:latin typeface="+mn-lt"/>
                <a:cs typeface="Arial"/>
              </a:rPr>
              <a:t>the</a:t>
            </a:r>
            <a:r>
              <a:rPr lang="en-US" sz="2400" spc="-65" dirty="0">
                <a:latin typeface="+mn-lt"/>
                <a:cs typeface="Arial"/>
              </a:rPr>
              <a:t> </a:t>
            </a:r>
            <a:r>
              <a:rPr lang="en-US" sz="2400" spc="-10" dirty="0">
                <a:latin typeface="+mn-lt"/>
                <a:cs typeface="Arial"/>
              </a:rPr>
              <a:t>dataset</a:t>
            </a:r>
            <a:endParaRPr lang="en-US" sz="2400" dirty="0">
              <a:latin typeface="+mn-lt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379095" algn="l"/>
                <a:tab pos="379730" algn="l"/>
              </a:tabLst>
            </a:pPr>
            <a:r>
              <a:rPr lang="en-US" sz="2400" spc="-15" dirty="0">
                <a:latin typeface="+mn-lt"/>
                <a:cs typeface="Arial"/>
              </a:rPr>
              <a:t>Partition </a:t>
            </a:r>
            <a:r>
              <a:rPr lang="en-US" sz="2400" spc="-5" dirty="0">
                <a:latin typeface="+mn-lt"/>
                <a:cs typeface="Arial"/>
              </a:rPr>
              <a:t>records </a:t>
            </a:r>
            <a:r>
              <a:rPr lang="en-US" sz="2400" spc="-10" dirty="0">
                <a:latin typeface="+mn-lt"/>
                <a:cs typeface="Arial"/>
              </a:rPr>
              <a:t>among</a:t>
            </a:r>
            <a:r>
              <a:rPr lang="en-US" sz="2400" spc="-105" dirty="0">
                <a:latin typeface="+mn-lt"/>
                <a:cs typeface="Arial"/>
              </a:rPr>
              <a:t> </a:t>
            </a:r>
            <a:r>
              <a:rPr lang="en-US" sz="2400" dirty="0">
                <a:latin typeface="+mn-lt"/>
                <a:cs typeface="Arial"/>
              </a:rPr>
              <a:t>workers</a:t>
            </a:r>
          </a:p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379095" algn="l"/>
                <a:tab pos="379730" algn="l"/>
              </a:tabLst>
            </a:pPr>
            <a:r>
              <a:rPr lang="en-US" sz="2400" spc="-30" dirty="0">
                <a:latin typeface="+mn-lt"/>
                <a:cs typeface="Arial"/>
              </a:rPr>
              <a:t>Train </a:t>
            </a:r>
            <a:r>
              <a:rPr lang="en-US" sz="2400" spc="5" dirty="0">
                <a:latin typeface="+mn-lt"/>
                <a:cs typeface="Arial"/>
              </a:rPr>
              <a:t>by </a:t>
            </a:r>
            <a:r>
              <a:rPr lang="en-US" sz="2400" spc="-5" dirty="0">
                <a:latin typeface="+mn-lt"/>
                <a:cs typeface="Arial"/>
              </a:rPr>
              <a:t>sequentially </a:t>
            </a:r>
            <a:r>
              <a:rPr lang="en-US" sz="2400" dirty="0">
                <a:latin typeface="+mn-lt"/>
                <a:cs typeface="Arial"/>
              </a:rPr>
              <a:t>reading </a:t>
            </a:r>
            <a:r>
              <a:rPr lang="en-US" sz="2400" spc="10" dirty="0">
                <a:latin typeface="+mn-lt"/>
                <a:cs typeface="Arial"/>
              </a:rPr>
              <a:t>the</a:t>
            </a:r>
            <a:r>
              <a:rPr lang="en-US" sz="2400" spc="-185" dirty="0">
                <a:latin typeface="+mn-lt"/>
                <a:cs typeface="Arial"/>
              </a:rPr>
              <a:t> </a:t>
            </a:r>
            <a:r>
              <a:rPr lang="en-US" sz="2400" spc="5" dirty="0">
                <a:latin typeface="+mn-lt"/>
                <a:cs typeface="Arial"/>
              </a:rPr>
              <a:t>partition</a:t>
            </a:r>
            <a:endParaRPr lang="en-US" sz="2400" dirty="0">
              <a:latin typeface="+mn-lt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379095" algn="l"/>
                <a:tab pos="379730" algn="l"/>
              </a:tabLst>
            </a:pPr>
            <a:r>
              <a:rPr lang="en-US" sz="2400" spc="5" dirty="0">
                <a:latin typeface="+mn-lt"/>
                <a:cs typeface="Arial"/>
              </a:rPr>
              <a:t>After </a:t>
            </a:r>
            <a:r>
              <a:rPr lang="en-US" sz="2400" spc="10" dirty="0">
                <a:latin typeface="+mn-lt"/>
                <a:cs typeface="Arial"/>
              </a:rPr>
              <a:t>epoch </a:t>
            </a:r>
            <a:r>
              <a:rPr lang="en-US" sz="2400" spc="-30" dirty="0">
                <a:latin typeface="+mn-lt"/>
                <a:cs typeface="Arial"/>
              </a:rPr>
              <a:t>is </a:t>
            </a:r>
            <a:r>
              <a:rPr lang="en-US" sz="2400" spc="-5" dirty="0">
                <a:latin typeface="+mn-lt"/>
                <a:cs typeface="Arial"/>
              </a:rPr>
              <a:t>done, reshuffle </a:t>
            </a:r>
            <a:r>
              <a:rPr lang="en-US" sz="2400" spc="-10" dirty="0">
                <a:latin typeface="+mn-lt"/>
                <a:cs typeface="Arial"/>
              </a:rPr>
              <a:t>and </a:t>
            </a:r>
            <a:r>
              <a:rPr lang="en-US" sz="2400" spc="5" dirty="0">
                <a:latin typeface="+mn-lt"/>
                <a:cs typeface="Arial"/>
              </a:rPr>
              <a:t>partition</a:t>
            </a:r>
            <a:r>
              <a:rPr lang="en-US" sz="2400" spc="-285" dirty="0">
                <a:latin typeface="+mn-lt"/>
                <a:cs typeface="Arial"/>
              </a:rPr>
              <a:t> </a:t>
            </a:r>
            <a:r>
              <a:rPr lang="en-US" sz="2400" spc="-20" dirty="0">
                <a:latin typeface="+mn-lt"/>
                <a:cs typeface="Arial"/>
              </a:rPr>
              <a:t>again</a:t>
            </a:r>
            <a:endParaRPr lang="en-US" sz="2400" dirty="0">
              <a:latin typeface="+mn-lt"/>
              <a:cs typeface="Arial"/>
            </a:endParaRPr>
          </a:p>
          <a:p>
            <a:endParaRPr lang="en-US" sz="24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3006A-13D6-412E-90B4-44CB29237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EEACBE-03EC-4E7A-962F-F75CCA5C4C0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2CD0C1DD-B28E-4C80-93F8-A11CF9952B06}"/>
              </a:ext>
            </a:extLst>
          </p:cNvPr>
          <p:cNvSpPr/>
          <p:nvPr/>
        </p:nvSpPr>
        <p:spPr>
          <a:xfrm>
            <a:off x="3978687" y="1150779"/>
            <a:ext cx="4661912" cy="2135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CC087723-B267-4F37-A26A-F57B0F015CF6}"/>
              </a:ext>
            </a:extLst>
          </p:cNvPr>
          <p:cNvSpPr txBox="1"/>
          <p:nvPr/>
        </p:nvSpPr>
        <p:spPr>
          <a:xfrm>
            <a:off x="5730705" y="3584796"/>
            <a:ext cx="2739757" cy="1145185"/>
          </a:xfrm>
          <a:prstGeom prst="rect">
            <a:avLst/>
          </a:prstGeom>
          <a:solidFill>
            <a:srgbClr val="FFE499"/>
          </a:solidFill>
          <a:ln w="9524">
            <a:solidFill>
              <a:srgbClr val="666666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85725" marR="121920">
              <a:lnSpc>
                <a:spcPts val="1650"/>
              </a:lnSpc>
              <a:spcBef>
                <a:spcPts val="430"/>
              </a:spcBef>
            </a:pPr>
            <a:r>
              <a:rPr sz="1600" b="1" spc="-5" dirty="0">
                <a:solidFill>
                  <a:schemeClr val="bg1"/>
                </a:solidFill>
                <a:cs typeface="Arial"/>
              </a:rPr>
              <a:t>NOTE: </a:t>
            </a:r>
            <a:r>
              <a:rPr sz="1600" dirty="0">
                <a:solidFill>
                  <a:schemeClr val="bg1"/>
                </a:solidFill>
                <a:cs typeface="Arial"/>
              </a:rPr>
              <a:t>make sure </a:t>
            </a:r>
            <a:r>
              <a:rPr sz="1600" spc="-5" dirty="0">
                <a:solidFill>
                  <a:schemeClr val="bg1"/>
                </a:solidFill>
                <a:cs typeface="Arial"/>
              </a:rPr>
              <a:t>that</a:t>
            </a:r>
            <a:r>
              <a:rPr sz="1600" spc="-105" dirty="0">
                <a:solidFill>
                  <a:schemeClr val="bg1"/>
                </a:solidFill>
                <a:cs typeface="Arial"/>
              </a:rPr>
              <a:t> </a:t>
            </a:r>
            <a:r>
              <a:rPr sz="1600" spc="-5" dirty="0">
                <a:solidFill>
                  <a:schemeClr val="bg1"/>
                </a:solidFill>
                <a:cs typeface="Arial"/>
              </a:rPr>
              <a:t>all partitions </a:t>
            </a:r>
            <a:r>
              <a:rPr sz="1600" dirty="0">
                <a:solidFill>
                  <a:schemeClr val="bg1"/>
                </a:solidFill>
                <a:cs typeface="Arial"/>
              </a:rPr>
              <a:t>contain </a:t>
            </a:r>
            <a:r>
              <a:rPr sz="1600" spc="-5" dirty="0">
                <a:solidFill>
                  <a:schemeClr val="bg1"/>
                </a:solidFill>
                <a:cs typeface="Arial"/>
              </a:rPr>
              <a:t>the  </a:t>
            </a:r>
            <a:r>
              <a:rPr sz="1600" dirty="0">
                <a:solidFill>
                  <a:schemeClr val="bg1"/>
                </a:solidFill>
                <a:cs typeface="Arial"/>
              </a:rPr>
              <a:t>same </a:t>
            </a:r>
            <a:r>
              <a:rPr sz="1600" spc="-5" dirty="0">
                <a:solidFill>
                  <a:schemeClr val="bg1"/>
                </a:solidFill>
                <a:cs typeface="Arial"/>
              </a:rPr>
              <a:t>number of</a:t>
            </a:r>
            <a:r>
              <a:rPr sz="1600" spc="-95" dirty="0">
                <a:solidFill>
                  <a:schemeClr val="bg1"/>
                </a:solidFill>
                <a:cs typeface="Arial"/>
              </a:rPr>
              <a:t> </a:t>
            </a:r>
            <a:r>
              <a:rPr sz="1600" spc="-5" dirty="0">
                <a:solidFill>
                  <a:schemeClr val="bg1"/>
                </a:solidFill>
                <a:cs typeface="Arial"/>
              </a:rPr>
              <a:t>batches,  otherwise the training will</a:t>
            </a:r>
            <a:r>
              <a:rPr lang="en-US" sz="1600" spc="-5" dirty="0">
                <a:solidFill>
                  <a:schemeClr val="bg1"/>
                </a:solidFill>
                <a:cs typeface="Arial"/>
              </a:rPr>
              <a:t> </a:t>
            </a:r>
            <a:r>
              <a:rPr sz="1600" spc="-5" dirty="0">
                <a:solidFill>
                  <a:schemeClr val="bg1"/>
                </a:solidFill>
                <a:cs typeface="Arial"/>
              </a:rPr>
              <a:t>deadlock</a:t>
            </a:r>
            <a:endParaRPr sz="1600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690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EC50-CB77-4881-AD1D-114A430C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partitioning: option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DFFC-9155-40B7-BFB6-D016E3EA7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25" y="1752530"/>
            <a:ext cx="3289796" cy="309910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715"/>
              </a:spcBef>
              <a:tabLst>
                <a:tab pos="379095" algn="l"/>
                <a:tab pos="379730" algn="l"/>
              </a:tabLst>
            </a:pPr>
            <a:r>
              <a:rPr lang="en-US" sz="2400" spc="-20" dirty="0">
                <a:latin typeface="+mn-lt"/>
                <a:cs typeface="Arial"/>
              </a:rPr>
              <a:t>Shuffle </a:t>
            </a:r>
            <a:r>
              <a:rPr lang="en-US" sz="2400" spc="10" dirty="0">
                <a:latin typeface="+mn-lt"/>
                <a:cs typeface="Arial"/>
              </a:rPr>
              <a:t>the</a:t>
            </a:r>
            <a:r>
              <a:rPr lang="en-US" sz="2400" spc="-65" dirty="0">
                <a:latin typeface="+mn-lt"/>
                <a:cs typeface="Arial"/>
              </a:rPr>
              <a:t> </a:t>
            </a:r>
            <a:r>
              <a:rPr lang="en-US" sz="2400" spc="-10" dirty="0">
                <a:latin typeface="+mn-lt"/>
                <a:cs typeface="Arial"/>
              </a:rPr>
              <a:t>dataset</a:t>
            </a:r>
            <a:endParaRPr lang="en-US" sz="2400" dirty="0">
              <a:latin typeface="+mn-lt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379095" algn="l"/>
                <a:tab pos="379730" algn="l"/>
              </a:tabLst>
            </a:pPr>
            <a:r>
              <a:rPr lang="en-US" sz="2400" spc="-30" dirty="0">
                <a:latin typeface="+mn-lt"/>
                <a:cs typeface="Arial"/>
              </a:rPr>
              <a:t>Train </a:t>
            </a:r>
            <a:r>
              <a:rPr lang="en-US" sz="2400" spc="5" dirty="0">
                <a:latin typeface="+mn-lt"/>
                <a:cs typeface="Arial"/>
              </a:rPr>
              <a:t>by </a:t>
            </a:r>
            <a:r>
              <a:rPr lang="en-US" sz="2400" spc="-10" dirty="0">
                <a:latin typeface="+mn-lt"/>
                <a:cs typeface="Arial"/>
              </a:rPr>
              <a:t>randomly </a:t>
            </a:r>
            <a:r>
              <a:rPr lang="en-US" sz="2400" dirty="0">
                <a:latin typeface="+mn-lt"/>
                <a:cs typeface="Arial"/>
              </a:rPr>
              <a:t>reading </a:t>
            </a:r>
            <a:r>
              <a:rPr lang="en-US" sz="2400" spc="-15" dirty="0">
                <a:latin typeface="+mn-lt"/>
                <a:cs typeface="Arial"/>
              </a:rPr>
              <a:t>data </a:t>
            </a:r>
            <a:r>
              <a:rPr lang="en-US" sz="2400" spc="-5" dirty="0">
                <a:latin typeface="+mn-lt"/>
                <a:cs typeface="Arial"/>
              </a:rPr>
              <a:t>from </a:t>
            </a:r>
            <a:r>
              <a:rPr lang="en-US" sz="2400" spc="10" dirty="0">
                <a:latin typeface="+mn-lt"/>
                <a:cs typeface="Arial"/>
              </a:rPr>
              <a:t>whole</a:t>
            </a:r>
            <a:r>
              <a:rPr lang="en-US" sz="2400" spc="-229" dirty="0">
                <a:latin typeface="+mn-lt"/>
                <a:cs typeface="Arial"/>
              </a:rPr>
              <a:t> </a:t>
            </a:r>
            <a:r>
              <a:rPr lang="en-US" sz="2400" spc="-10" dirty="0">
                <a:latin typeface="+mn-lt"/>
                <a:cs typeface="Arial"/>
              </a:rPr>
              <a:t>dataset</a:t>
            </a:r>
            <a:endParaRPr lang="en-US" sz="2400" dirty="0">
              <a:latin typeface="+mn-lt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379095" algn="l"/>
                <a:tab pos="379730" algn="l"/>
              </a:tabLst>
            </a:pPr>
            <a:r>
              <a:rPr lang="en-US" sz="2400" spc="5" dirty="0">
                <a:latin typeface="+mn-lt"/>
                <a:cs typeface="Arial"/>
              </a:rPr>
              <a:t>After </a:t>
            </a:r>
            <a:r>
              <a:rPr lang="en-US" sz="2400" spc="10" dirty="0">
                <a:latin typeface="+mn-lt"/>
                <a:cs typeface="Arial"/>
              </a:rPr>
              <a:t>epoch </a:t>
            </a:r>
            <a:r>
              <a:rPr lang="en-US" sz="2400" spc="-30" dirty="0">
                <a:latin typeface="+mn-lt"/>
                <a:cs typeface="Arial"/>
              </a:rPr>
              <a:t>is </a:t>
            </a:r>
            <a:r>
              <a:rPr lang="en-US" sz="2400" spc="-5" dirty="0">
                <a:latin typeface="+mn-lt"/>
                <a:cs typeface="Arial"/>
              </a:rPr>
              <a:t>done,</a:t>
            </a:r>
            <a:r>
              <a:rPr lang="en-US" sz="2400" spc="-155" dirty="0">
                <a:latin typeface="+mn-lt"/>
                <a:cs typeface="Arial"/>
              </a:rPr>
              <a:t> </a:t>
            </a:r>
            <a:r>
              <a:rPr lang="en-US" sz="2400" spc="-5" dirty="0">
                <a:latin typeface="+mn-lt"/>
                <a:cs typeface="Arial"/>
              </a:rPr>
              <a:t>reshuffle</a:t>
            </a:r>
            <a:endParaRPr lang="en-US" sz="2400" dirty="0">
              <a:latin typeface="+mn-lt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BD70-4C9F-4F7C-915C-F1EA963C9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EEACBE-03EC-4E7A-962F-F75CCA5C4C0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5327959-2BF3-4AED-9275-916FCFF56143}"/>
              </a:ext>
            </a:extLst>
          </p:cNvPr>
          <p:cNvSpPr/>
          <p:nvPr/>
        </p:nvSpPr>
        <p:spPr>
          <a:xfrm>
            <a:off x="3887668" y="1883697"/>
            <a:ext cx="4978354" cy="2402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703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EDE21-8C23-4226-A216-3DB89C4A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Horovod</a:t>
            </a:r>
            <a:r>
              <a:rPr lang="en-US" sz="3600" dirty="0"/>
              <a:t> for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3457-7A55-44B4-B6B9-28D583038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553085">
              <a:lnSpc>
                <a:spcPts val="1420"/>
              </a:lnSpc>
              <a:spcBef>
                <a:spcPts val="160"/>
              </a:spcBef>
            </a:pPr>
            <a:r>
              <a:rPr lang="en-US" sz="1800" spc="-5" dirty="0">
                <a:latin typeface="Courier New"/>
                <a:cs typeface="Courier New"/>
              </a:rPr>
              <a:t>import </a:t>
            </a:r>
            <a:r>
              <a:rPr lang="en-US" sz="1800" spc="-5" dirty="0" err="1">
                <a:latin typeface="Courier New"/>
                <a:cs typeface="Courier New"/>
              </a:rPr>
              <a:t>horovod.tensorflow</a:t>
            </a:r>
            <a:r>
              <a:rPr lang="en-US" sz="1800" spc="-5" dirty="0">
                <a:latin typeface="Courier New"/>
                <a:cs typeface="Courier New"/>
              </a:rPr>
              <a:t> as </a:t>
            </a:r>
            <a:r>
              <a:rPr lang="en-US" sz="1800" spc="-5" dirty="0" err="1">
                <a:latin typeface="Courier New"/>
                <a:cs typeface="Courier New"/>
              </a:rPr>
              <a:t>hvd</a:t>
            </a:r>
            <a:r>
              <a:rPr lang="en-US" sz="1800" spc="-5" dirty="0">
                <a:latin typeface="Courier New"/>
                <a:cs typeface="Courier New"/>
              </a:rPr>
              <a:t>  </a:t>
            </a:r>
          </a:p>
          <a:p>
            <a:pPr marL="12700" marR="5080">
              <a:lnSpc>
                <a:spcPts val="1420"/>
              </a:lnSpc>
              <a:spcBef>
                <a:spcPts val="10"/>
              </a:spcBef>
            </a:pPr>
            <a:r>
              <a:rPr lang="en-US" sz="1800" spc="-5" dirty="0">
                <a:latin typeface="Courier New"/>
                <a:cs typeface="Courier New"/>
              </a:rPr>
              <a:t>import </a:t>
            </a:r>
            <a:r>
              <a:rPr lang="en-US" sz="1800" spc="-5" dirty="0" err="1">
                <a:latin typeface="Courier New"/>
                <a:cs typeface="Courier New"/>
              </a:rPr>
              <a:t>horovod.tensorflow.keras</a:t>
            </a:r>
            <a:r>
              <a:rPr lang="en-US" sz="1800" spc="-5" dirty="0">
                <a:latin typeface="Courier New"/>
                <a:cs typeface="Courier New"/>
              </a:rPr>
              <a:t> as </a:t>
            </a:r>
            <a:r>
              <a:rPr lang="en-US" sz="1800" spc="-5" dirty="0" err="1">
                <a:latin typeface="Courier New"/>
                <a:cs typeface="Courier New"/>
              </a:rPr>
              <a:t>hvd</a:t>
            </a:r>
            <a:r>
              <a:rPr lang="en-US" sz="1800" spc="-5" dirty="0">
                <a:latin typeface="Courier New"/>
                <a:cs typeface="Courier New"/>
              </a:rPr>
              <a:t>  </a:t>
            </a:r>
          </a:p>
          <a:p>
            <a:pPr marL="12700" marR="5080">
              <a:lnSpc>
                <a:spcPts val="1420"/>
              </a:lnSpc>
              <a:spcBef>
                <a:spcPts val="10"/>
              </a:spcBef>
            </a:pPr>
            <a:r>
              <a:rPr lang="en-US" sz="1800" spc="-5" dirty="0">
                <a:latin typeface="Courier New"/>
                <a:cs typeface="Courier New"/>
              </a:rPr>
              <a:t>import </a:t>
            </a:r>
            <a:r>
              <a:rPr lang="en-US" sz="1800" spc="-5" dirty="0" err="1">
                <a:latin typeface="Courier New"/>
                <a:cs typeface="Courier New"/>
              </a:rPr>
              <a:t>horovod.torch</a:t>
            </a:r>
            <a:r>
              <a:rPr lang="en-US" sz="1800" spc="-5" dirty="0">
                <a:latin typeface="Courier New"/>
                <a:cs typeface="Courier New"/>
              </a:rPr>
              <a:t> as</a:t>
            </a:r>
            <a:r>
              <a:rPr lang="en-US" sz="1800" spc="-25" dirty="0">
                <a:latin typeface="Courier New"/>
                <a:cs typeface="Courier New"/>
              </a:rPr>
              <a:t> </a:t>
            </a:r>
            <a:r>
              <a:rPr lang="en-US" sz="1800" spc="-5" dirty="0" err="1">
                <a:latin typeface="Courier New"/>
                <a:cs typeface="Courier New"/>
              </a:rPr>
              <a:t>hvd</a:t>
            </a:r>
            <a:endParaRPr lang="en-US" sz="1800" dirty="0">
              <a:latin typeface="Courier New"/>
              <a:cs typeface="Courier New"/>
            </a:endParaRPr>
          </a:p>
          <a:p>
            <a:pPr marL="12700" marR="1010285">
              <a:lnSpc>
                <a:spcPts val="1420"/>
              </a:lnSpc>
              <a:spcBef>
                <a:spcPts val="10"/>
              </a:spcBef>
            </a:pPr>
            <a:r>
              <a:rPr lang="en-US" sz="1800" spc="-5" dirty="0">
                <a:latin typeface="Courier New"/>
                <a:cs typeface="Courier New"/>
              </a:rPr>
              <a:t>import </a:t>
            </a:r>
            <a:r>
              <a:rPr lang="en-US" sz="1800" spc="-5" dirty="0" err="1">
                <a:latin typeface="Courier New"/>
                <a:cs typeface="Courier New"/>
              </a:rPr>
              <a:t>horovod.mxnet</a:t>
            </a:r>
            <a:r>
              <a:rPr lang="en-US" sz="1800" spc="-5" dirty="0">
                <a:latin typeface="Courier New"/>
                <a:cs typeface="Courier New"/>
              </a:rPr>
              <a:t> as </a:t>
            </a:r>
            <a:r>
              <a:rPr lang="en-US" sz="1800" spc="-5" dirty="0" err="1">
                <a:latin typeface="Courier New"/>
                <a:cs typeface="Courier New"/>
              </a:rPr>
              <a:t>hvd</a:t>
            </a:r>
            <a:endParaRPr lang="en-US" sz="1800" spc="-5" dirty="0">
              <a:latin typeface="Courier New"/>
              <a:cs typeface="Courier New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32FC1-C7F9-4E43-ADD4-639516D8BD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50876-305C-4BB0-A537-4AA77EC8D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EEACBE-03EC-4E7A-962F-F75CCA5C4C0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4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5956-59CA-4E2E-BDD3-F7F3C67FB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Running </a:t>
            </a:r>
            <a:r>
              <a:rPr lang="en-US" sz="3600" dirty="0" err="1"/>
              <a:t>horovod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24500-32C9-4DA8-8F70-32EAADDAA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5" dirty="0">
                <a:latin typeface="+mn-lt"/>
                <a:cs typeface="Arial"/>
              </a:rPr>
              <a:t>Single-node:</a:t>
            </a:r>
            <a:endParaRPr lang="en-US" sz="2400" dirty="0">
              <a:latin typeface="+mn-lt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lang="en-US" sz="1600" b="1" dirty="0">
                <a:latin typeface="Courier New"/>
                <a:cs typeface="Courier New"/>
              </a:rPr>
              <a:t>$ </a:t>
            </a:r>
            <a:r>
              <a:rPr lang="en-US" sz="1600" b="1" spc="-5" dirty="0" err="1">
                <a:latin typeface="Courier New"/>
                <a:cs typeface="Courier New"/>
              </a:rPr>
              <a:t>mpirun</a:t>
            </a:r>
            <a:r>
              <a:rPr lang="en-US" sz="1600" b="1" spc="-5" dirty="0">
                <a:latin typeface="Courier New"/>
                <a:cs typeface="Courier New"/>
              </a:rPr>
              <a:t> -np </a:t>
            </a:r>
            <a:r>
              <a:rPr lang="en-US" sz="1600" b="1" dirty="0">
                <a:latin typeface="Courier New"/>
                <a:cs typeface="Courier New"/>
              </a:rPr>
              <a:t>4 </a:t>
            </a:r>
            <a:r>
              <a:rPr lang="en-US" sz="1600" b="1" spc="-5" dirty="0">
                <a:latin typeface="Courier New"/>
                <a:cs typeface="Courier New"/>
              </a:rPr>
              <a:t>python</a:t>
            </a:r>
            <a:r>
              <a:rPr lang="en-US" sz="1600" b="1" spc="-90" dirty="0">
                <a:latin typeface="Courier New"/>
                <a:cs typeface="Courier New"/>
              </a:rPr>
              <a:t> </a:t>
            </a:r>
            <a:r>
              <a:rPr lang="en-US" sz="1600" b="1" spc="-5" dirty="0">
                <a:latin typeface="Courier New"/>
                <a:cs typeface="Courier New"/>
              </a:rPr>
              <a:t>train.py</a:t>
            </a:r>
            <a:endParaRPr lang="en-US" sz="1600" b="1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spc="-10" dirty="0">
              <a:latin typeface="+mn-lt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latin typeface="+mn-lt"/>
                <a:cs typeface="Arial"/>
              </a:rPr>
              <a:t>Multi-node:</a:t>
            </a:r>
            <a:endParaRPr lang="en-US" sz="2400" dirty="0">
              <a:latin typeface="+mn-lt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lang="en-US" sz="1600" b="1" dirty="0">
                <a:latin typeface="Courier New"/>
                <a:cs typeface="Courier New"/>
              </a:rPr>
              <a:t>$ </a:t>
            </a:r>
            <a:r>
              <a:rPr lang="en-US" sz="1600" b="1" spc="-5" dirty="0" err="1">
                <a:latin typeface="Courier New"/>
                <a:cs typeface="Courier New"/>
              </a:rPr>
              <a:t>mpirun</a:t>
            </a:r>
            <a:r>
              <a:rPr lang="en-US" sz="1600" b="1" spc="-5" dirty="0">
                <a:latin typeface="Courier New"/>
                <a:cs typeface="Courier New"/>
              </a:rPr>
              <a:t> -np 8 -H server1:4,server2:4 python</a:t>
            </a:r>
            <a:r>
              <a:rPr lang="en-US" sz="1600" b="1" spc="-75" dirty="0">
                <a:latin typeface="Courier New"/>
                <a:cs typeface="Courier New"/>
              </a:rPr>
              <a:t> </a:t>
            </a:r>
            <a:r>
              <a:rPr lang="en-US" sz="1600" b="1" spc="-5" dirty="0">
                <a:latin typeface="Courier New"/>
                <a:cs typeface="Courier New"/>
              </a:rPr>
              <a:t>train.py</a:t>
            </a:r>
            <a:endParaRPr lang="en-US" sz="1600" b="1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FA537-E65E-457F-8CBC-E84EF186E9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3677B-BAC1-458B-96AE-F76138E90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EEACBE-03EC-4E7A-962F-F75CCA5C4C0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5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061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701D3DFE-F401-4C32-8E01-8034BB2DA6EE}"/>
              </a:ext>
            </a:extLst>
          </p:cNvPr>
          <p:cNvSpPr/>
          <p:nvPr/>
        </p:nvSpPr>
        <p:spPr>
          <a:xfrm>
            <a:off x="714391" y="1314145"/>
            <a:ext cx="3156407" cy="2753125"/>
          </a:xfrm>
          <a:prstGeom prst="rect">
            <a:avLst/>
          </a:prstGeom>
          <a:solidFill>
            <a:srgbClr val="76B90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167" b="1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66" name="Picture 2" descr="Image result for alec radford optimization">
            <a:extLst>
              <a:ext uri="{FF2B5EF4-FFF2-40B4-BE49-F238E27FC236}">
                <a16:creationId xmlns:a16="http://schemas.microsoft.com/office/drawing/2014/main" id="{748CCFC0-948A-4796-B5A9-3CDCE7795DF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71323" y="3630532"/>
            <a:ext cx="1198178" cy="119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Rectangle 149">
            <a:extLst>
              <a:ext uri="{FF2B5EF4-FFF2-40B4-BE49-F238E27FC236}">
                <a16:creationId xmlns:a16="http://schemas.microsoft.com/office/drawing/2014/main" id="{0C307424-4ADF-4A70-8FE4-9D863EDA67AF}"/>
              </a:ext>
            </a:extLst>
          </p:cNvPr>
          <p:cNvSpPr/>
          <p:nvPr/>
        </p:nvSpPr>
        <p:spPr>
          <a:xfrm>
            <a:off x="3684843" y="1440851"/>
            <a:ext cx="1832610" cy="3575096"/>
          </a:xfrm>
          <a:prstGeom prst="rect">
            <a:avLst/>
          </a:prstGeom>
          <a:solidFill>
            <a:srgbClr val="76B90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167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0" y="551022"/>
            <a:ext cx="8313420" cy="492443"/>
          </a:xfrm>
        </p:spPr>
        <p:txBody>
          <a:bodyPr/>
          <a:lstStyle/>
          <a:p>
            <a:r>
              <a:rPr lang="en-US" sz="3600" dirty="0"/>
              <a:t>Training a Neural Network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15290" y="938365"/>
            <a:ext cx="8313420" cy="437886"/>
          </a:xfrm>
        </p:spPr>
        <p:txBody>
          <a:bodyPr/>
          <a:lstStyle/>
          <a:p>
            <a:r>
              <a:rPr lang="en-GB" sz="2400" dirty="0"/>
              <a:t>M</a:t>
            </a:r>
            <a:r>
              <a:rPr lang="en-US" sz="2400" dirty="0" err="1"/>
              <a:t>ultiple</a:t>
            </a:r>
            <a:r>
              <a:rPr lang="en-US" sz="2400" dirty="0"/>
              <a:t> GPUs</a:t>
            </a:r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323A58C7-CA59-47DA-8B31-B1A88D2E0BE4}"/>
              </a:ext>
            </a:extLst>
          </p:cNvPr>
          <p:cNvSpPr/>
          <p:nvPr/>
        </p:nvSpPr>
        <p:spPr>
          <a:xfrm>
            <a:off x="1483274" y="4876304"/>
            <a:ext cx="292228" cy="236617"/>
          </a:xfrm>
          <a:prstGeom prst="flowChartMagneticDisk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B82AA9-CD0E-49C6-B27A-B70805ACD3FF}"/>
              </a:ext>
            </a:extLst>
          </p:cNvPr>
          <p:cNvGrpSpPr/>
          <p:nvPr/>
        </p:nvGrpSpPr>
        <p:grpSpPr>
          <a:xfrm>
            <a:off x="631085" y="4154675"/>
            <a:ext cx="3239713" cy="535331"/>
            <a:chOff x="757302" y="4985610"/>
            <a:chExt cx="3887655" cy="64239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4DE746A-A129-499C-9EB9-468A479A40F7}"/>
                </a:ext>
              </a:extLst>
            </p:cNvPr>
            <p:cNvSpPr/>
            <p:nvPr/>
          </p:nvSpPr>
          <p:spPr>
            <a:xfrm>
              <a:off x="837341" y="4985610"/>
              <a:ext cx="3807616" cy="642397"/>
            </a:xfrm>
            <a:prstGeom prst="rect">
              <a:avLst/>
            </a:prstGeom>
            <a:solidFill>
              <a:srgbClr val="76B900">
                <a:alpha val="1215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167" b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BF6975A-16AC-4440-8563-5035C15C747D}"/>
                </a:ext>
              </a:extLst>
            </p:cNvPr>
            <p:cNvSpPr txBox="1"/>
            <p:nvPr/>
          </p:nvSpPr>
          <p:spPr>
            <a:xfrm>
              <a:off x="757302" y="4991078"/>
              <a:ext cx="825830" cy="26322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917">
                  <a:solidFill>
                    <a:schemeClr val="tx2">
                      <a:lumMod val="50000"/>
                    </a:schemeClr>
                  </a:solidFill>
                </a:rPr>
                <a:t>CPU/GPU</a:t>
              </a:r>
              <a:endParaRPr lang="en-US" sz="917" baseline="-2500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68" name="Flowchart: Magnetic Disk 67">
            <a:extLst>
              <a:ext uri="{FF2B5EF4-FFF2-40B4-BE49-F238E27FC236}">
                <a16:creationId xmlns:a16="http://schemas.microsoft.com/office/drawing/2014/main" id="{99597B33-451B-4C6B-A877-220363884E2E}"/>
              </a:ext>
            </a:extLst>
          </p:cNvPr>
          <p:cNvSpPr/>
          <p:nvPr/>
        </p:nvSpPr>
        <p:spPr>
          <a:xfrm>
            <a:off x="1875019" y="4350632"/>
            <a:ext cx="292228" cy="236617"/>
          </a:xfrm>
          <a:prstGeom prst="flowChartMagneticDisk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EE55DB-6FAD-40F8-A133-A72682163CA8}"/>
              </a:ext>
            </a:extLst>
          </p:cNvPr>
          <p:cNvGrpSpPr/>
          <p:nvPr/>
        </p:nvGrpSpPr>
        <p:grpSpPr>
          <a:xfrm>
            <a:off x="1117401" y="4346889"/>
            <a:ext cx="320222" cy="220388"/>
            <a:chOff x="5254171" y="3796121"/>
            <a:chExt cx="384266" cy="264465"/>
          </a:xfrm>
        </p:grpSpPr>
        <p:sp>
          <p:nvSpPr>
            <p:cNvPr id="26" name="Arrow: Curved Right 25">
              <a:extLst>
                <a:ext uri="{FF2B5EF4-FFF2-40B4-BE49-F238E27FC236}">
                  <a16:creationId xmlns:a16="http://schemas.microsoft.com/office/drawing/2014/main" id="{D0CD3292-1EB4-4C18-9B17-FF793444B816}"/>
                </a:ext>
              </a:extLst>
            </p:cNvPr>
            <p:cNvSpPr/>
            <p:nvPr/>
          </p:nvSpPr>
          <p:spPr>
            <a:xfrm>
              <a:off x="5254171" y="3815904"/>
              <a:ext cx="171372" cy="244682"/>
            </a:xfrm>
            <a:prstGeom prst="curved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sp>
          <p:nvSpPr>
            <p:cNvPr id="70" name="Arrow: Curved Right 69">
              <a:extLst>
                <a:ext uri="{FF2B5EF4-FFF2-40B4-BE49-F238E27FC236}">
                  <a16:creationId xmlns:a16="http://schemas.microsoft.com/office/drawing/2014/main" id="{912B84E7-AB9D-4952-8C82-E671F2B2BE42}"/>
                </a:ext>
              </a:extLst>
            </p:cNvPr>
            <p:cNvSpPr/>
            <p:nvPr/>
          </p:nvSpPr>
          <p:spPr>
            <a:xfrm flipH="1" flipV="1">
              <a:off x="5467065" y="3796121"/>
              <a:ext cx="171372" cy="244682"/>
            </a:xfrm>
            <a:prstGeom prst="curved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</p:grpSp>
      <p:sp>
        <p:nvSpPr>
          <p:cNvPr id="28" name="Arrow: Up 27">
            <a:extLst>
              <a:ext uri="{FF2B5EF4-FFF2-40B4-BE49-F238E27FC236}">
                <a16:creationId xmlns:a16="http://schemas.microsoft.com/office/drawing/2014/main" id="{CFC1545F-D724-4ABF-83DD-3DA87E84BE04}"/>
              </a:ext>
            </a:extLst>
          </p:cNvPr>
          <p:cNvSpPr/>
          <p:nvPr/>
        </p:nvSpPr>
        <p:spPr>
          <a:xfrm>
            <a:off x="1526031" y="3993615"/>
            <a:ext cx="208937" cy="259953"/>
          </a:xfrm>
          <a:prstGeom prst="up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3" name="Arrow: Up 72">
            <a:extLst>
              <a:ext uri="{FF2B5EF4-FFF2-40B4-BE49-F238E27FC236}">
                <a16:creationId xmlns:a16="http://schemas.microsoft.com/office/drawing/2014/main" id="{047A25EB-23D3-43C0-8525-199B7F07CC7B}"/>
              </a:ext>
            </a:extLst>
          </p:cNvPr>
          <p:cNvSpPr/>
          <p:nvPr/>
        </p:nvSpPr>
        <p:spPr>
          <a:xfrm>
            <a:off x="1532572" y="4550137"/>
            <a:ext cx="208937" cy="259953"/>
          </a:xfrm>
          <a:prstGeom prst="up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645366E-CA93-4F8B-B647-66415F6D21B7}"/>
              </a:ext>
            </a:extLst>
          </p:cNvPr>
          <p:cNvCxnSpPr>
            <a:cxnSpLocks/>
            <a:stCxn id="77" idx="1"/>
            <a:endCxn id="74" idx="3"/>
          </p:cNvCxnSpPr>
          <p:nvPr/>
        </p:nvCxnSpPr>
        <p:spPr>
          <a:xfrm flipH="1" flipV="1">
            <a:off x="1971519" y="1446546"/>
            <a:ext cx="638766" cy="2697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28AF094-D654-47CE-AE7F-CE0251FD68B1}"/>
                  </a:ext>
                </a:extLst>
              </p:cNvPr>
              <p:cNvSpPr txBox="1"/>
              <p:nvPr/>
            </p:nvSpPr>
            <p:spPr>
              <a:xfrm>
                <a:off x="2610285" y="1322253"/>
                <a:ext cx="651714" cy="25398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67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GB" sz="1167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1167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167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GB" sz="1167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167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167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67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28AF094-D654-47CE-AE7F-CE0251FD6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285" y="1322253"/>
                <a:ext cx="651714" cy="253980"/>
              </a:xfrm>
              <a:prstGeom prst="rect">
                <a:avLst/>
              </a:prstGeom>
              <a:blipFill>
                <a:blip r:embed="rId4"/>
                <a:stretch>
                  <a:fillRect t="-4762" b="-7143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747BA3FF-9DB6-4385-93E7-4E495C8226B2}"/>
              </a:ext>
            </a:extLst>
          </p:cNvPr>
          <p:cNvGrpSpPr/>
          <p:nvPr/>
        </p:nvGrpSpPr>
        <p:grpSpPr>
          <a:xfrm>
            <a:off x="2776030" y="4338645"/>
            <a:ext cx="320222" cy="220388"/>
            <a:chOff x="5254171" y="3796121"/>
            <a:chExt cx="384266" cy="264465"/>
          </a:xfrm>
        </p:grpSpPr>
        <p:sp>
          <p:nvSpPr>
            <p:cNvPr id="91" name="Arrow: Curved Right 90">
              <a:extLst>
                <a:ext uri="{FF2B5EF4-FFF2-40B4-BE49-F238E27FC236}">
                  <a16:creationId xmlns:a16="http://schemas.microsoft.com/office/drawing/2014/main" id="{6730AD34-F607-4FC6-9198-F2AF635B63FD}"/>
                </a:ext>
              </a:extLst>
            </p:cNvPr>
            <p:cNvSpPr/>
            <p:nvPr/>
          </p:nvSpPr>
          <p:spPr>
            <a:xfrm>
              <a:off x="5254171" y="3815904"/>
              <a:ext cx="171372" cy="244682"/>
            </a:xfrm>
            <a:prstGeom prst="curved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sp>
          <p:nvSpPr>
            <p:cNvPr id="93" name="Arrow: Curved Right 92">
              <a:extLst>
                <a:ext uri="{FF2B5EF4-FFF2-40B4-BE49-F238E27FC236}">
                  <a16:creationId xmlns:a16="http://schemas.microsoft.com/office/drawing/2014/main" id="{C19C338C-6743-47EE-B8CB-88C715D60C86}"/>
                </a:ext>
              </a:extLst>
            </p:cNvPr>
            <p:cNvSpPr/>
            <p:nvPr/>
          </p:nvSpPr>
          <p:spPr>
            <a:xfrm flipH="1" flipV="1">
              <a:off x="5467065" y="3796121"/>
              <a:ext cx="171372" cy="244682"/>
            </a:xfrm>
            <a:prstGeom prst="curved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768CB1E-AD9D-4AE9-8511-DBE8707EE121}"/>
              </a:ext>
            </a:extLst>
          </p:cNvPr>
          <p:cNvSpPr/>
          <p:nvPr/>
        </p:nvSpPr>
        <p:spPr>
          <a:xfrm>
            <a:off x="5312781" y="1314145"/>
            <a:ext cx="3156407" cy="2699002"/>
          </a:xfrm>
          <a:prstGeom prst="rect">
            <a:avLst/>
          </a:prstGeom>
          <a:solidFill>
            <a:srgbClr val="76B90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167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49F30F8-E7CB-4F38-94BC-6DBD9BAD528F}"/>
              </a:ext>
            </a:extLst>
          </p:cNvPr>
          <p:cNvSpPr txBox="1"/>
          <p:nvPr/>
        </p:nvSpPr>
        <p:spPr>
          <a:xfrm>
            <a:off x="5142304" y="1309821"/>
            <a:ext cx="651714" cy="21935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sz="917">
                <a:solidFill>
                  <a:schemeClr val="tx2">
                    <a:lumMod val="50000"/>
                  </a:schemeClr>
                </a:solidFill>
              </a:rPr>
              <a:t>GPU</a:t>
            </a:r>
            <a:endParaRPr lang="en-US" sz="917" baseline="-2500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6745E3F-D5F8-4AE9-982C-F7D152BD7878}"/>
              </a:ext>
            </a:extLst>
          </p:cNvPr>
          <p:cNvCxnSpPr>
            <a:cxnSpLocks/>
            <a:stCxn id="133" idx="3"/>
            <a:endCxn id="131" idx="1"/>
          </p:cNvCxnSpPr>
          <p:nvPr/>
        </p:nvCxnSpPr>
        <p:spPr>
          <a:xfrm>
            <a:off x="6419311" y="1440851"/>
            <a:ext cx="845034" cy="1047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Magnetic Disk 95">
            <a:extLst>
              <a:ext uri="{FF2B5EF4-FFF2-40B4-BE49-F238E27FC236}">
                <a16:creationId xmlns:a16="http://schemas.microsoft.com/office/drawing/2014/main" id="{64E8750D-65B9-42C2-8DD2-282D4796BED1}"/>
              </a:ext>
            </a:extLst>
          </p:cNvPr>
          <p:cNvSpPr/>
          <p:nvPr/>
        </p:nvSpPr>
        <p:spPr>
          <a:xfrm>
            <a:off x="7443149" y="4872274"/>
            <a:ext cx="292228" cy="236617"/>
          </a:xfrm>
          <a:prstGeom prst="flowChartMagneticDisk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E478CF4-4DFD-44C3-9151-282870249A31}"/>
                  </a:ext>
                </a:extLst>
              </p:cNvPr>
              <p:cNvSpPr txBox="1"/>
              <p:nvPr/>
            </p:nvSpPr>
            <p:spPr>
              <a:xfrm>
                <a:off x="6601314" y="3179785"/>
                <a:ext cx="651714" cy="21614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917" i="1" baseline="-2500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/>
                      </m:sSup>
                    </m:oMath>
                  </m:oMathPara>
                </a14:m>
                <a:endParaRPr lang="en-US" sz="917" baseline="-2500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E478CF4-4DFD-44C3-9151-282870249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314" y="3179785"/>
                <a:ext cx="651714" cy="2161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Flowchart: Magnetic Disk 124">
            <a:extLst>
              <a:ext uri="{FF2B5EF4-FFF2-40B4-BE49-F238E27FC236}">
                <a16:creationId xmlns:a16="http://schemas.microsoft.com/office/drawing/2014/main" id="{06868092-A4AA-4FDA-804E-19E635DA2F1D}"/>
              </a:ext>
            </a:extLst>
          </p:cNvPr>
          <p:cNvSpPr/>
          <p:nvPr/>
        </p:nvSpPr>
        <p:spPr>
          <a:xfrm>
            <a:off x="7834894" y="4346602"/>
            <a:ext cx="292228" cy="236617"/>
          </a:xfrm>
          <a:prstGeom prst="flowChartMagneticDisk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C659EFD-B959-432D-8795-0FC6C5B7BC23}"/>
              </a:ext>
            </a:extLst>
          </p:cNvPr>
          <p:cNvGrpSpPr/>
          <p:nvPr/>
        </p:nvGrpSpPr>
        <p:grpSpPr>
          <a:xfrm>
            <a:off x="7077276" y="4342859"/>
            <a:ext cx="320222" cy="220388"/>
            <a:chOff x="5254171" y="3796121"/>
            <a:chExt cx="384266" cy="264465"/>
          </a:xfrm>
        </p:grpSpPr>
        <p:sp>
          <p:nvSpPr>
            <p:cNvPr id="127" name="Arrow: Curved Right 126">
              <a:extLst>
                <a:ext uri="{FF2B5EF4-FFF2-40B4-BE49-F238E27FC236}">
                  <a16:creationId xmlns:a16="http://schemas.microsoft.com/office/drawing/2014/main" id="{7D11AD28-DFF7-42EB-81D5-E8CB1B46FB72}"/>
                </a:ext>
              </a:extLst>
            </p:cNvPr>
            <p:cNvSpPr/>
            <p:nvPr/>
          </p:nvSpPr>
          <p:spPr>
            <a:xfrm>
              <a:off x="5254171" y="3815904"/>
              <a:ext cx="171372" cy="244682"/>
            </a:xfrm>
            <a:prstGeom prst="curved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sp>
          <p:nvSpPr>
            <p:cNvPr id="128" name="Arrow: Curved Right 127">
              <a:extLst>
                <a:ext uri="{FF2B5EF4-FFF2-40B4-BE49-F238E27FC236}">
                  <a16:creationId xmlns:a16="http://schemas.microsoft.com/office/drawing/2014/main" id="{ACEBBD4F-5355-40C6-AAAE-93DF72BC75BF}"/>
                </a:ext>
              </a:extLst>
            </p:cNvPr>
            <p:cNvSpPr/>
            <p:nvPr/>
          </p:nvSpPr>
          <p:spPr>
            <a:xfrm flipH="1" flipV="1">
              <a:off x="5467065" y="3796121"/>
              <a:ext cx="171372" cy="244682"/>
            </a:xfrm>
            <a:prstGeom prst="curved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</p:grpSp>
      <p:sp>
        <p:nvSpPr>
          <p:cNvPr id="129" name="Arrow: Up 128">
            <a:extLst>
              <a:ext uri="{FF2B5EF4-FFF2-40B4-BE49-F238E27FC236}">
                <a16:creationId xmlns:a16="http://schemas.microsoft.com/office/drawing/2014/main" id="{55B637D3-7F49-4B1B-845F-15C76E38ADEE}"/>
              </a:ext>
            </a:extLst>
          </p:cNvPr>
          <p:cNvSpPr/>
          <p:nvPr/>
        </p:nvSpPr>
        <p:spPr>
          <a:xfrm>
            <a:off x="7485906" y="3989585"/>
            <a:ext cx="208937" cy="259953"/>
          </a:xfrm>
          <a:prstGeom prst="up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30" name="Arrow: Up 129">
            <a:extLst>
              <a:ext uri="{FF2B5EF4-FFF2-40B4-BE49-F238E27FC236}">
                <a16:creationId xmlns:a16="http://schemas.microsoft.com/office/drawing/2014/main" id="{76FA1F77-5B03-4F6A-A878-98F86F05685D}"/>
              </a:ext>
            </a:extLst>
          </p:cNvPr>
          <p:cNvSpPr/>
          <p:nvPr/>
        </p:nvSpPr>
        <p:spPr>
          <a:xfrm>
            <a:off x="7492447" y="4546107"/>
            <a:ext cx="208937" cy="259953"/>
          </a:xfrm>
          <a:prstGeom prst="up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567ADA3-E5E6-48F0-B6E2-37352B947AD5}"/>
                  </a:ext>
                </a:extLst>
              </p:cNvPr>
              <p:cNvSpPr txBox="1"/>
              <p:nvPr/>
            </p:nvSpPr>
            <p:spPr>
              <a:xfrm>
                <a:off x="5767597" y="1313861"/>
                <a:ext cx="651714" cy="25398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67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GB" sz="1167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1167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167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GB" sz="1167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167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167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67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567ADA3-E5E6-48F0-B6E2-37352B947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597" y="1313861"/>
                <a:ext cx="651714" cy="253980"/>
              </a:xfrm>
              <a:prstGeom prst="rect">
                <a:avLst/>
              </a:prstGeom>
              <a:blipFill>
                <a:blip r:embed="rId6"/>
                <a:stretch>
                  <a:fillRect t="-4878" b="-9756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DC450ACD-7228-4FA0-8539-AAD4A3C4FEE0}"/>
              </a:ext>
            </a:extLst>
          </p:cNvPr>
          <p:cNvGrpSpPr/>
          <p:nvPr/>
        </p:nvGrpSpPr>
        <p:grpSpPr>
          <a:xfrm>
            <a:off x="5933342" y="4343516"/>
            <a:ext cx="320222" cy="220388"/>
            <a:chOff x="5254171" y="3796121"/>
            <a:chExt cx="384266" cy="264465"/>
          </a:xfrm>
        </p:grpSpPr>
        <p:sp>
          <p:nvSpPr>
            <p:cNvPr id="140" name="Arrow: Curved Right 139">
              <a:extLst>
                <a:ext uri="{FF2B5EF4-FFF2-40B4-BE49-F238E27FC236}">
                  <a16:creationId xmlns:a16="http://schemas.microsoft.com/office/drawing/2014/main" id="{7F1B5767-B20C-439E-AC3A-75B0596A59C0}"/>
                </a:ext>
              </a:extLst>
            </p:cNvPr>
            <p:cNvSpPr/>
            <p:nvPr/>
          </p:nvSpPr>
          <p:spPr>
            <a:xfrm>
              <a:off x="5254171" y="3815904"/>
              <a:ext cx="171372" cy="244682"/>
            </a:xfrm>
            <a:prstGeom prst="curved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sp>
          <p:nvSpPr>
            <p:cNvPr id="141" name="Arrow: Curved Right 140">
              <a:extLst>
                <a:ext uri="{FF2B5EF4-FFF2-40B4-BE49-F238E27FC236}">
                  <a16:creationId xmlns:a16="http://schemas.microsoft.com/office/drawing/2014/main" id="{09339AE1-E591-4B3C-BF2A-B1ECAD16B910}"/>
                </a:ext>
              </a:extLst>
            </p:cNvPr>
            <p:cNvSpPr/>
            <p:nvPr/>
          </p:nvSpPr>
          <p:spPr>
            <a:xfrm flipH="1" flipV="1">
              <a:off x="5467065" y="3796121"/>
              <a:ext cx="171372" cy="244682"/>
            </a:xfrm>
            <a:prstGeom prst="curved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722DBE-3051-4B4F-9BE8-BFC780AAD94B}"/>
              </a:ext>
            </a:extLst>
          </p:cNvPr>
          <p:cNvGrpSpPr/>
          <p:nvPr/>
        </p:nvGrpSpPr>
        <p:grpSpPr>
          <a:xfrm>
            <a:off x="5256340" y="4100553"/>
            <a:ext cx="3212848" cy="535331"/>
            <a:chOff x="6307608" y="4920663"/>
            <a:chExt cx="3855417" cy="642397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90A6DE2-8EAE-43F5-B624-866928F7DD74}"/>
                </a:ext>
              </a:extLst>
            </p:cNvPr>
            <p:cNvSpPr/>
            <p:nvPr/>
          </p:nvSpPr>
          <p:spPr>
            <a:xfrm>
              <a:off x="6355409" y="4920663"/>
              <a:ext cx="3807616" cy="642397"/>
            </a:xfrm>
            <a:prstGeom prst="rect">
              <a:avLst/>
            </a:prstGeom>
            <a:solidFill>
              <a:srgbClr val="76B900">
                <a:alpha val="1215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167" b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D37F07D-40B9-4B86-A37A-FB28799A6331}"/>
                </a:ext>
              </a:extLst>
            </p:cNvPr>
            <p:cNvSpPr txBox="1"/>
            <p:nvPr/>
          </p:nvSpPr>
          <p:spPr>
            <a:xfrm>
              <a:off x="6307608" y="4922950"/>
              <a:ext cx="812401" cy="26322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917">
                  <a:solidFill>
                    <a:schemeClr val="tx2">
                      <a:lumMod val="50000"/>
                    </a:schemeClr>
                  </a:solidFill>
                </a:rPr>
                <a:t>CPU/GPU</a:t>
              </a:r>
              <a:endParaRPr lang="en-US" sz="917" baseline="-2500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B8279D24-A2EF-4718-9DD9-2A6C0223868A}"/>
              </a:ext>
            </a:extLst>
          </p:cNvPr>
          <p:cNvSpPr txBox="1"/>
          <p:nvPr/>
        </p:nvSpPr>
        <p:spPr>
          <a:xfrm>
            <a:off x="3639371" y="1437542"/>
            <a:ext cx="705698" cy="21935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sz="917">
                <a:solidFill>
                  <a:schemeClr val="tx2">
                    <a:lumMod val="50000"/>
                  </a:schemeClr>
                </a:solidFill>
              </a:rPr>
              <a:t>CPU/GPU</a:t>
            </a:r>
            <a:endParaRPr lang="en-US" sz="917" baseline="-25000">
              <a:solidFill>
                <a:schemeClr val="tx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E27B5FA-1214-4DEB-89A3-DC3A2144153C}"/>
                  </a:ext>
                </a:extLst>
              </p:cNvPr>
              <p:cNvSpPr txBox="1"/>
              <p:nvPr/>
            </p:nvSpPr>
            <p:spPr>
              <a:xfrm>
                <a:off x="2161802" y="2374332"/>
                <a:ext cx="1548679" cy="502638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GB" sz="1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GB" sz="1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r>
                        <a:rPr lang="en-GB" sz="1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sz="1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1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GB" sz="1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167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E27B5FA-1214-4DEB-89A3-DC3A21441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802" y="2374332"/>
                <a:ext cx="1548679" cy="502638"/>
              </a:xfrm>
              <a:prstGeom prst="rect">
                <a:avLst/>
              </a:prstGeom>
              <a:blipFill>
                <a:blip r:embed="rId7"/>
                <a:stretch>
                  <a:fillRect b="-1205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8E6B5A7-9AE7-4F8E-BB09-233353C1B332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2936142" y="2134891"/>
            <a:ext cx="0" cy="23944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1D1C3CE-3352-4C10-AF46-6D2BA84AA4E0}"/>
              </a:ext>
            </a:extLst>
          </p:cNvPr>
          <p:cNvCxnSpPr>
            <a:cxnSpLocks/>
          </p:cNvCxnSpPr>
          <p:nvPr/>
        </p:nvCxnSpPr>
        <p:spPr>
          <a:xfrm flipV="1">
            <a:off x="2927595" y="2850240"/>
            <a:ext cx="8546" cy="367773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B62E3DE-7720-4F3E-B707-0A8DF9226347}"/>
                  </a:ext>
                </a:extLst>
              </p:cNvPr>
              <p:cNvSpPr txBox="1"/>
              <p:nvPr/>
            </p:nvSpPr>
            <p:spPr>
              <a:xfrm>
                <a:off x="2217920" y="3235635"/>
                <a:ext cx="1548679" cy="502638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GB" sz="1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GB" sz="1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r>
                        <a:rPr lang="en-GB" sz="1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sz="1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1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GB" sz="1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167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B62E3DE-7720-4F3E-B707-0A8DF9226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920" y="3235635"/>
                <a:ext cx="1548679" cy="502638"/>
              </a:xfrm>
              <a:prstGeom prst="rect">
                <a:avLst/>
              </a:prstGeom>
              <a:blipFill>
                <a:blip r:embed="rId8"/>
                <a:stretch>
                  <a:fillRect b="-2439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D191EA8-B6B0-4B8D-9F7B-C3037F8D2C25}"/>
              </a:ext>
            </a:extLst>
          </p:cNvPr>
          <p:cNvCxnSpPr>
            <a:cxnSpLocks/>
          </p:cNvCxnSpPr>
          <p:nvPr/>
        </p:nvCxnSpPr>
        <p:spPr>
          <a:xfrm flipV="1">
            <a:off x="2915883" y="3662226"/>
            <a:ext cx="8546" cy="367773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B4BFCBB-7F53-43C6-A4E2-9A826FF3DC82}"/>
                  </a:ext>
                </a:extLst>
              </p:cNvPr>
              <p:cNvSpPr txBox="1"/>
              <p:nvPr/>
            </p:nvSpPr>
            <p:spPr>
              <a:xfrm>
                <a:off x="5319115" y="2379203"/>
                <a:ext cx="1548679" cy="502638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GB" sz="1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GB" sz="1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r>
                        <a:rPr lang="en-GB" sz="1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sz="1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1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GB" sz="1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167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B4BFCBB-7F53-43C6-A4E2-9A826FF3D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115" y="2379203"/>
                <a:ext cx="1548679" cy="502638"/>
              </a:xfrm>
              <a:prstGeom prst="rect">
                <a:avLst/>
              </a:prstGeom>
              <a:blipFill>
                <a:blip r:embed="rId9"/>
                <a:stretch>
                  <a:fillRect b="-1205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2BAD30-D3DC-4BEC-A770-0353414FF1E7}"/>
              </a:ext>
            </a:extLst>
          </p:cNvPr>
          <p:cNvCxnSpPr>
            <a:cxnSpLocks/>
            <a:stCxn id="135" idx="0"/>
          </p:cNvCxnSpPr>
          <p:nvPr/>
        </p:nvCxnSpPr>
        <p:spPr>
          <a:xfrm flipH="1" flipV="1">
            <a:off x="6093454" y="2139761"/>
            <a:ext cx="1" cy="239442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B859B34-DFE6-4A04-A9A8-320126E1EAC4}"/>
              </a:ext>
            </a:extLst>
          </p:cNvPr>
          <p:cNvCxnSpPr>
            <a:cxnSpLocks/>
          </p:cNvCxnSpPr>
          <p:nvPr/>
        </p:nvCxnSpPr>
        <p:spPr>
          <a:xfrm flipV="1">
            <a:off x="6084908" y="2855111"/>
            <a:ext cx="8546" cy="367773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E53C0E4-2192-4E76-AA8A-3204245317DD}"/>
                  </a:ext>
                </a:extLst>
              </p:cNvPr>
              <p:cNvSpPr txBox="1"/>
              <p:nvPr/>
            </p:nvSpPr>
            <p:spPr>
              <a:xfrm>
                <a:off x="5375232" y="3240506"/>
                <a:ext cx="1548679" cy="502638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GB" sz="1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GB" sz="1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r>
                        <a:rPr lang="en-GB" sz="1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sz="1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1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GB" sz="1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167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E53C0E4-2192-4E76-AA8A-320424531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232" y="3240506"/>
                <a:ext cx="1548679" cy="502638"/>
              </a:xfrm>
              <a:prstGeom prst="rect">
                <a:avLst/>
              </a:prstGeom>
              <a:blipFill>
                <a:blip r:embed="rId10"/>
                <a:stretch>
                  <a:fillRect b="-1220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E241CA5-BCA9-428D-9660-A20076C81749}"/>
              </a:ext>
            </a:extLst>
          </p:cNvPr>
          <p:cNvCxnSpPr>
            <a:cxnSpLocks/>
          </p:cNvCxnSpPr>
          <p:nvPr/>
        </p:nvCxnSpPr>
        <p:spPr>
          <a:xfrm flipV="1">
            <a:off x="6073195" y="3667097"/>
            <a:ext cx="8546" cy="367773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6C677DC9-9BBB-4634-8C79-E7973A0686B6}"/>
              </a:ext>
            </a:extLst>
          </p:cNvPr>
          <p:cNvGrpSpPr/>
          <p:nvPr/>
        </p:nvGrpSpPr>
        <p:grpSpPr>
          <a:xfrm>
            <a:off x="3684844" y="2533219"/>
            <a:ext cx="1696883" cy="220388"/>
            <a:chOff x="4414019" y="2761599"/>
            <a:chExt cx="2036259" cy="264465"/>
          </a:xfrm>
        </p:grpSpPr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3B9800BB-34D7-4693-8F17-735AA351DA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2577" y="2820162"/>
              <a:ext cx="732931" cy="0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006BB92F-2535-47FA-9D71-C406FBD66D9C}"/>
                </a:ext>
              </a:extLst>
            </p:cNvPr>
            <p:cNvGrpSpPr/>
            <p:nvPr/>
          </p:nvGrpSpPr>
          <p:grpSpPr>
            <a:xfrm>
              <a:off x="5257008" y="2761599"/>
              <a:ext cx="384266" cy="264465"/>
              <a:chOff x="5254171" y="3796121"/>
              <a:chExt cx="384266" cy="264465"/>
            </a:xfrm>
          </p:grpSpPr>
          <p:sp>
            <p:nvSpPr>
              <p:cNvPr id="147" name="Arrow: Curved Right 146">
                <a:extLst>
                  <a:ext uri="{FF2B5EF4-FFF2-40B4-BE49-F238E27FC236}">
                    <a16:creationId xmlns:a16="http://schemas.microsoft.com/office/drawing/2014/main" id="{BD7AE1E8-505B-49E8-BED1-2D3051B814E6}"/>
                  </a:ext>
                </a:extLst>
              </p:cNvPr>
              <p:cNvSpPr/>
              <p:nvPr/>
            </p:nvSpPr>
            <p:spPr>
              <a:xfrm>
                <a:off x="5254171" y="3815904"/>
                <a:ext cx="171372" cy="244682"/>
              </a:xfrm>
              <a:prstGeom prst="curvedRightArrow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Arrow: Curved Right 147">
                <a:extLst>
                  <a:ext uri="{FF2B5EF4-FFF2-40B4-BE49-F238E27FC236}">
                    <a16:creationId xmlns:a16="http://schemas.microsoft.com/office/drawing/2014/main" id="{8D477801-AC73-4705-9008-B4E2E8BF4004}"/>
                  </a:ext>
                </a:extLst>
              </p:cNvPr>
              <p:cNvSpPr/>
              <p:nvPr/>
            </p:nvSpPr>
            <p:spPr>
              <a:xfrm flipH="1" flipV="1">
                <a:off x="5467065" y="3796121"/>
                <a:ext cx="171372" cy="244682"/>
              </a:xfrm>
              <a:prstGeom prst="curvedRightArrow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10AB1F8A-C8A2-48DD-AD80-26AD9B2D242D}"/>
                </a:ext>
              </a:extLst>
            </p:cNvPr>
            <p:cNvCxnSpPr>
              <a:cxnSpLocks/>
            </p:cNvCxnSpPr>
            <p:nvPr/>
          </p:nvCxnSpPr>
          <p:spPr>
            <a:xfrm>
              <a:off x="4414019" y="2957874"/>
              <a:ext cx="732931" cy="0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02B6AC88-855D-4FD0-B384-81377CCAC882}"/>
                </a:ext>
              </a:extLst>
            </p:cNvPr>
            <p:cNvCxnSpPr>
              <a:cxnSpLocks/>
            </p:cNvCxnSpPr>
            <p:nvPr/>
          </p:nvCxnSpPr>
          <p:spPr>
            <a:xfrm>
              <a:off x="5691977" y="2825670"/>
              <a:ext cx="732931" cy="0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77E7362-0D4C-4D88-9D0E-A1E972AD11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7347" y="2957874"/>
              <a:ext cx="732931" cy="0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4185E0F-26A0-48CC-84DF-AFB1FD47B572}"/>
              </a:ext>
            </a:extLst>
          </p:cNvPr>
          <p:cNvGrpSpPr/>
          <p:nvPr/>
        </p:nvGrpSpPr>
        <p:grpSpPr>
          <a:xfrm>
            <a:off x="3681438" y="3393557"/>
            <a:ext cx="1696883" cy="220388"/>
            <a:chOff x="4414019" y="2761599"/>
            <a:chExt cx="2036259" cy="264465"/>
          </a:xfrm>
        </p:grpSpPr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52383565-B6A2-4F79-ABAB-16558C5D7C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2577" y="2820162"/>
              <a:ext cx="732931" cy="0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3F0F692C-CD83-4EB7-BD9D-9C6A2842494D}"/>
                </a:ext>
              </a:extLst>
            </p:cNvPr>
            <p:cNvGrpSpPr/>
            <p:nvPr/>
          </p:nvGrpSpPr>
          <p:grpSpPr>
            <a:xfrm>
              <a:off x="5257008" y="2761599"/>
              <a:ext cx="384266" cy="264465"/>
              <a:chOff x="5254171" y="3796121"/>
              <a:chExt cx="384266" cy="264465"/>
            </a:xfrm>
          </p:grpSpPr>
          <p:sp>
            <p:nvSpPr>
              <p:cNvPr id="164" name="Arrow: Curved Right 163">
                <a:extLst>
                  <a:ext uri="{FF2B5EF4-FFF2-40B4-BE49-F238E27FC236}">
                    <a16:creationId xmlns:a16="http://schemas.microsoft.com/office/drawing/2014/main" id="{6B88D91F-2557-4954-90D9-AF2AAF8EDA6A}"/>
                  </a:ext>
                </a:extLst>
              </p:cNvPr>
              <p:cNvSpPr/>
              <p:nvPr/>
            </p:nvSpPr>
            <p:spPr>
              <a:xfrm>
                <a:off x="5254171" y="3815904"/>
                <a:ext cx="171372" cy="244682"/>
              </a:xfrm>
              <a:prstGeom prst="curvedRightArrow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Arrow: Curved Right 164">
                <a:extLst>
                  <a:ext uri="{FF2B5EF4-FFF2-40B4-BE49-F238E27FC236}">
                    <a16:creationId xmlns:a16="http://schemas.microsoft.com/office/drawing/2014/main" id="{608C0869-FDE6-49BA-AEF8-65DACFF282B9}"/>
                  </a:ext>
                </a:extLst>
              </p:cNvPr>
              <p:cNvSpPr/>
              <p:nvPr/>
            </p:nvSpPr>
            <p:spPr>
              <a:xfrm flipH="1" flipV="1">
                <a:off x="5467065" y="3796121"/>
                <a:ext cx="171372" cy="244682"/>
              </a:xfrm>
              <a:prstGeom prst="curvedRightArrow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8A0A13AB-018C-4D74-9159-F57839B261BB}"/>
                </a:ext>
              </a:extLst>
            </p:cNvPr>
            <p:cNvCxnSpPr>
              <a:cxnSpLocks/>
            </p:cNvCxnSpPr>
            <p:nvPr/>
          </p:nvCxnSpPr>
          <p:spPr>
            <a:xfrm>
              <a:off x="4414019" y="2957874"/>
              <a:ext cx="732931" cy="0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6224DABB-B40E-496D-B689-2B841768EAED}"/>
                </a:ext>
              </a:extLst>
            </p:cNvPr>
            <p:cNvCxnSpPr>
              <a:cxnSpLocks/>
            </p:cNvCxnSpPr>
            <p:nvPr/>
          </p:nvCxnSpPr>
          <p:spPr>
            <a:xfrm>
              <a:off x="5691977" y="2825670"/>
              <a:ext cx="732931" cy="0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BE11335C-2FEC-46AA-B964-3A8E8364EE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7347" y="2957874"/>
              <a:ext cx="732931" cy="0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2D6869F-DA50-4E0F-B3FC-DC499BFE6578}"/>
                  </a:ext>
                </a:extLst>
              </p:cNvPr>
              <p:cNvSpPr txBox="1"/>
              <p:nvPr/>
            </p:nvSpPr>
            <p:spPr>
              <a:xfrm>
                <a:off x="2171097" y="1672817"/>
                <a:ext cx="1548679" cy="502638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[3]</m:t>
                          </m:r>
                        </m:sup>
                      </m:sSup>
                      <m:r>
                        <a:rPr lang="en-GB" sz="1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[3]</m:t>
                          </m:r>
                        </m:sup>
                      </m:sSup>
                      <m:r>
                        <a:rPr lang="en-GB" sz="1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r>
                        <a:rPr lang="en-GB" sz="1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sz="1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1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GB" sz="1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[3]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167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2D6869F-DA50-4E0F-B3FC-DC499BFE6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097" y="1672817"/>
                <a:ext cx="1548679" cy="502638"/>
              </a:xfrm>
              <a:prstGeom prst="rect">
                <a:avLst/>
              </a:prstGeom>
              <a:blipFill>
                <a:blip r:embed="rId11"/>
                <a:stretch>
                  <a:fillRect b="-1205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FA1F74BB-DA03-42D5-BE1E-B773E41CE4CA}"/>
                  </a:ext>
                </a:extLst>
              </p:cNvPr>
              <p:cNvSpPr txBox="1"/>
              <p:nvPr/>
            </p:nvSpPr>
            <p:spPr>
              <a:xfrm>
                <a:off x="5407621" y="1654233"/>
                <a:ext cx="1548679" cy="502638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[3]</m:t>
                          </m:r>
                        </m:sup>
                      </m:sSup>
                      <m:r>
                        <a:rPr lang="en-GB" sz="1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[3]</m:t>
                          </m:r>
                        </m:sup>
                      </m:sSup>
                      <m:r>
                        <a:rPr lang="en-GB" sz="1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r>
                        <a:rPr lang="en-GB" sz="1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sz="1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1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GB" sz="1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[3]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167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FA1F74BB-DA03-42D5-BE1E-B773E41CE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621" y="1654233"/>
                <a:ext cx="1548679" cy="502638"/>
              </a:xfrm>
              <a:prstGeom prst="rect">
                <a:avLst/>
              </a:prstGeom>
              <a:blipFill>
                <a:blip r:embed="rId11"/>
                <a:stretch>
                  <a:fillRect b="-1205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767C3E3-0B84-4770-A2BA-85ADEC086DDF}"/>
              </a:ext>
            </a:extLst>
          </p:cNvPr>
          <p:cNvCxnSpPr>
            <a:cxnSpLocks/>
          </p:cNvCxnSpPr>
          <p:nvPr/>
        </p:nvCxnSpPr>
        <p:spPr>
          <a:xfrm flipV="1">
            <a:off x="2925189" y="1577738"/>
            <a:ext cx="6679" cy="253338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DECBA4B-C968-417A-B639-D26F2FB0B466}"/>
              </a:ext>
            </a:extLst>
          </p:cNvPr>
          <p:cNvCxnSpPr>
            <a:cxnSpLocks/>
          </p:cNvCxnSpPr>
          <p:nvPr/>
        </p:nvCxnSpPr>
        <p:spPr>
          <a:xfrm flipV="1">
            <a:off x="6095945" y="1543593"/>
            <a:ext cx="6679" cy="253338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A5EBA0-3250-44BF-B5B3-AA87CDD628F3}"/>
              </a:ext>
            </a:extLst>
          </p:cNvPr>
          <p:cNvGrpSpPr/>
          <p:nvPr/>
        </p:nvGrpSpPr>
        <p:grpSpPr>
          <a:xfrm>
            <a:off x="6777087" y="1314908"/>
            <a:ext cx="1828557" cy="2565057"/>
            <a:chOff x="8132504" y="1577890"/>
            <a:chExt cx="2194268" cy="3078068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61D0B8F-6B49-4799-8530-A75A4D417147}"/>
                </a:ext>
              </a:extLst>
            </p:cNvPr>
            <p:cNvSpPr/>
            <p:nvPr/>
          </p:nvSpPr>
          <p:spPr>
            <a:xfrm>
              <a:off x="8132504" y="4274401"/>
              <a:ext cx="381557" cy="38155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BB4755F-21B5-4854-BC66-D10AEE465B09}"/>
                </a:ext>
              </a:extLst>
            </p:cNvPr>
            <p:cNvSpPr/>
            <p:nvPr/>
          </p:nvSpPr>
          <p:spPr>
            <a:xfrm>
              <a:off x="8909466" y="4274400"/>
              <a:ext cx="381557" cy="38155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226AF78-663E-4C01-B934-0DE8670E9E6A}"/>
                </a:ext>
              </a:extLst>
            </p:cNvPr>
            <p:cNvSpPr/>
            <p:nvPr/>
          </p:nvSpPr>
          <p:spPr>
            <a:xfrm>
              <a:off x="9686429" y="4274400"/>
              <a:ext cx="381557" cy="38155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6CDAD3D9-74F6-4858-B4F6-2118811418AD}"/>
                </a:ext>
              </a:extLst>
            </p:cNvPr>
            <p:cNvCxnSpPr>
              <a:cxnSpLocks/>
              <a:stCxn id="106" idx="3"/>
              <a:endCxn id="97" idx="0"/>
            </p:cNvCxnSpPr>
            <p:nvPr/>
          </p:nvCxnSpPr>
          <p:spPr>
            <a:xfrm flipH="1">
              <a:off x="8323283" y="3516588"/>
              <a:ext cx="260990" cy="75781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4AE9124-3EDD-45B9-AFCA-ABFFCA87B23C}"/>
                </a:ext>
              </a:extLst>
            </p:cNvPr>
            <p:cNvSpPr/>
            <p:nvPr/>
          </p:nvSpPr>
          <p:spPr>
            <a:xfrm>
              <a:off x="8895615" y="2329446"/>
              <a:ext cx="381557" cy="38155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DAEF0F8B-DE45-4D9C-A886-23CD7E34CC46}"/>
                </a:ext>
              </a:extLst>
            </p:cNvPr>
            <p:cNvSpPr/>
            <p:nvPr/>
          </p:nvSpPr>
          <p:spPr>
            <a:xfrm>
              <a:off x="8528395" y="3190909"/>
              <a:ext cx="381557" cy="38155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9910066-55D7-44EA-BDA5-495B0B407462}"/>
                </a:ext>
              </a:extLst>
            </p:cNvPr>
            <p:cNvSpPr/>
            <p:nvPr/>
          </p:nvSpPr>
          <p:spPr>
            <a:xfrm>
              <a:off x="9305356" y="3190908"/>
              <a:ext cx="381557" cy="38155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9873CFD4-CD7B-4963-96F2-26BA4BEB74E5}"/>
                </a:ext>
              </a:extLst>
            </p:cNvPr>
            <p:cNvCxnSpPr>
              <a:cxnSpLocks/>
              <a:stCxn id="108" idx="3"/>
              <a:endCxn id="97" idx="0"/>
            </p:cNvCxnSpPr>
            <p:nvPr/>
          </p:nvCxnSpPr>
          <p:spPr>
            <a:xfrm flipH="1">
              <a:off x="8323283" y="3516587"/>
              <a:ext cx="1037952" cy="757814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A505C713-C6C1-4F01-9040-781B8483AB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4435" y="3572465"/>
              <a:ext cx="367367" cy="701935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31F86A7C-00EF-4D92-87BC-E205F9CA5D2B}"/>
                </a:ext>
              </a:extLst>
            </p:cNvPr>
            <p:cNvCxnSpPr>
              <a:cxnSpLocks/>
              <a:stCxn id="106" idx="4"/>
            </p:cNvCxnSpPr>
            <p:nvPr/>
          </p:nvCxnSpPr>
          <p:spPr>
            <a:xfrm>
              <a:off x="8719173" y="3572466"/>
              <a:ext cx="367221" cy="701935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FE7A3360-2CF5-44F2-B701-9744DFB93F30}"/>
                </a:ext>
              </a:extLst>
            </p:cNvPr>
            <p:cNvCxnSpPr>
              <a:cxnSpLocks/>
              <a:stCxn id="105" idx="3"/>
              <a:endCxn id="106" idx="0"/>
            </p:cNvCxnSpPr>
            <p:nvPr/>
          </p:nvCxnSpPr>
          <p:spPr>
            <a:xfrm flipH="1">
              <a:off x="8719173" y="2655124"/>
              <a:ext cx="232319" cy="535784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EDE81027-986C-4E12-BA1A-BA365853E0B2}"/>
                </a:ext>
              </a:extLst>
            </p:cNvPr>
            <p:cNvCxnSpPr>
              <a:cxnSpLocks/>
              <a:stCxn id="105" idx="5"/>
              <a:endCxn id="108" idx="0"/>
            </p:cNvCxnSpPr>
            <p:nvPr/>
          </p:nvCxnSpPr>
          <p:spPr>
            <a:xfrm>
              <a:off x="9221294" y="2655124"/>
              <a:ext cx="274841" cy="53578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EC0C09A6-A12A-4882-9BB2-10B47EA612ED}"/>
                </a:ext>
              </a:extLst>
            </p:cNvPr>
            <p:cNvCxnSpPr>
              <a:cxnSpLocks/>
              <a:stCxn id="108" idx="5"/>
            </p:cNvCxnSpPr>
            <p:nvPr/>
          </p:nvCxnSpPr>
          <p:spPr>
            <a:xfrm>
              <a:off x="9631035" y="3516587"/>
              <a:ext cx="246172" cy="75781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1D33034B-A957-47DD-AEEB-609E6B6CFCE7}"/>
                </a:ext>
              </a:extLst>
            </p:cNvPr>
            <p:cNvCxnSpPr>
              <a:cxnSpLocks/>
              <a:stCxn id="106" idx="5"/>
            </p:cNvCxnSpPr>
            <p:nvPr/>
          </p:nvCxnSpPr>
          <p:spPr>
            <a:xfrm>
              <a:off x="8854074" y="3516588"/>
              <a:ext cx="1023133" cy="75781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6A3F81C-3B1D-4874-9896-4DB653F8C726}"/>
                </a:ext>
              </a:extLst>
            </p:cNvPr>
            <p:cNvCxnSpPr>
              <a:cxnSpLocks/>
              <a:endCxn id="105" idx="0"/>
            </p:cNvCxnSpPr>
            <p:nvPr/>
          </p:nvCxnSpPr>
          <p:spPr>
            <a:xfrm>
              <a:off x="9086394" y="1912335"/>
              <a:ext cx="0" cy="41711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F66FD9B-CC6C-4C74-B06B-0DE72B2F7CAC}"/>
                </a:ext>
              </a:extLst>
            </p:cNvPr>
            <p:cNvSpPr txBox="1"/>
            <p:nvPr/>
          </p:nvSpPr>
          <p:spPr>
            <a:xfrm>
              <a:off x="9745808" y="4074478"/>
              <a:ext cx="580964" cy="26322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917">
                  <a:solidFill>
                    <a:schemeClr val="tx2">
                      <a:lumMod val="50000"/>
                    </a:schemeClr>
                  </a:solidFill>
                </a:rPr>
                <a:t>W</a:t>
              </a:r>
              <a:r>
                <a:rPr lang="en-GB" sz="917" baseline="30000">
                  <a:solidFill>
                    <a:schemeClr val="tx2">
                      <a:lumMod val="50000"/>
                    </a:schemeClr>
                  </a:solidFill>
                </a:rPr>
                <a:t>[1]</a:t>
              </a:r>
              <a:endParaRPr lang="en-US" sz="917" baseline="3000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177F6FF2-17EA-4E17-BD1D-939D509F8BBD}"/>
                    </a:ext>
                  </a:extLst>
                </p:cNvPr>
                <p:cNvSpPr txBox="1"/>
                <p:nvPr/>
              </p:nvSpPr>
              <p:spPr>
                <a:xfrm>
                  <a:off x="8717213" y="1577890"/>
                  <a:ext cx="782057" cy="304776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167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167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1167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177F6FF2-17EA-4E17-BD1D-939D509F8B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7213" y="1577890"/>
                  <a:ext cx="782057" cy="304776"/>
                </a:xfrm>
                <a:prstGeom prst="rect">
                  <a:avLst/>
                </a:prstGeom>
                <a:blipFill>
                  <a:blip r:embed="rId12"/>
                  <a:stretch>
                    <a:fillRect t="-4878" b="-2439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EC8E4DC-E956-4F85-A5F8-F0AE7FD28DD9}"/>
                </a:ext>
              </a:extLst>
            </p:cNvPr>
            <p:cNvSpPr txBox="1"/>
            <p:nvPr/>
          </p:nvSpPr>
          <p:spPr>
            <a:xfrm>
              <a:off x="9368779" y="2977942"/>
              <a:ext cx="580964" cy="26322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917">
                  <a:solidFill>
                    <a:schemeClr val="tx2">
                      <a:lumMod val="50000"/>
                    </a:schemeClr>
                  </a:solidFill>
                </a:rPr>
                <a:t>W</a:t>
              </a:r>
              <a:r>
                <a:rPr lang="en-GB" sz="917" baseline="30000">
                  <a:solidFill>
                    <a:schemeClr val="tx2">
                      <a:lumMod val="50000"/>
                    </a:schemeClr>
                  </a:solidFill>
                </a:rPr>
                <a:t>[2]</a:t>
              </a:r>
              <a:endParaRPr lang="en-US" sz="917" baseline="3000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5C4DE37-6FAA-48FA-8861-4AEBFF02CD66}"/>
                </a:ext>
              </a:extLst>
            </p:cNvPr>
            <p:cNvSpPr txBox="1"/>
            <p:nvPr/>
          </p:nvSpPr>
          <p:spPr>
            <a:xfrm>
              <a:off x="8993275" y="2147793"/>
              <a:ext cx="580964" cy="26322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917">
                  <a:solidFill>
                    <a:schemeClr val="tx2">
                      <a:lumMod val="50000"/>
                    </a:schemeClr>
                  </a:solidFill>
                </a:rPr>
                <a:t>W</a:t>
              </a:r>
              <a:r>
                <a:rPr lang="en-GB" sz="917" baseline="30000">
                  <a:solidFill>
                    <a:schemeClr val="tx2">
                      <a:lumMod val="50000"/>
                    </a:schemeClr>
                  </a:solidFill>
                </a:rPr>
                <a:t>[3]</a:t>
              </a:r>
              <a:endParaRPr lang="en-US" sz="917" baseline="3000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DB42CD2-B6AE-4CA7-93BC-46275572F2CB}"/>
              </a:ext>
            </a:extLst>
          </p:cNvPr>
          <p:cNvGrpSpPr/>
          <p:nvPr/>
        </p:nvGrpSpPr>
        <p:grpSpPr>
          <a:xfrm>
            <a:off x="529536" y="1300237"/>
            <a:ext cx="1900578" cy="2583758"/>
            <a:chOff x="635443" y="1560284"/>
            <a:chExt cx="2280693" cy="310051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F90562-56D8-4279-80B4-53359CA14040}"/>
                </a:ext>
              </a:extLst>
            </p:cNvPr>
            <p:cNvSpPr/>
            <p:nvPr/>
          </p:nvSpPr>
          <p:spPr>
            <a:xfrm>
              <a:off x="980654" y="4279237"/>
              <a:ext cx="381557" cy="38155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B1A430A-786D-457F-A635-977691C24743}"/>
                </a:ext>
              </a:extLst>
            </p:cNvPr>
            <p:cNvSpPr/>
            <p:nvPr/>
          </p:nvSpPr>
          <p:spPr>
            <a:xfrm>
              <a:off x="1757616" y="4279236"/>
              <a:ext cx="381557" cy="38155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2335E46-09A9-43F8-8196-33E4B8A36EEF}"/>
                </a:ext>
              </a:extLst>
            </p:cNvPr>
            <p:cNvSpPr/>
            <p:nvPr/>
          </p:nvSpPr>
          <p:spPr>
            <a:xfrm>
              <a:off x="2534579" y="4279236"/>
              <a:ext cx="381557" cy="38155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A851BF43-F14A-4FFB-8348-ECCFF9951ACA}"/>
                </a:ext>
              </a:extLst>
            </p:cNvPr>
            <p:cNvCxnSpPr>
              <a:cxnSpLocks/>
              <a:stCxn id="83" idx="3"/>
              <a:endCxn id="14" idx="0"/>
            </p:cNvCxnSpPr>
            <p:nvPr/>
          </p:nvCxnSpPr>
          <p:spPr>
            <a:xfrm flipH="1">
              <a:off x="1171433" y="3521424"/>
              <a:ext cx="260990" cy="75781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36B77A0-339C-4CE7-8C51-E8D1527F983F}"/>
                </a:ext>
              </a:extLst>
            </p:cNvPr>
            <p:cNvSpPr/>
            <p:nvPr/>
          </p:nvSpPr>
          <p:spPr>
            <a:xfrm>
              <a:off x="1743765" y="2334282"/>
              <a:ext cx="381557" cy="38155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C112F5-E0E4-49D9-86AE-F12A1B6FC233}"/>
                </a:ext>
              </a:extLst>
            </p:cNvPr>
            <p:cNvSpPr/>
            <p:nvPr/>
          </p:nvSpPr>
          <p:spPr>
            <a:xfrm>
              <a:off x="1376545" y="3195745"/>
              <a:ext cx="381557" cy="38155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C6A25CC-E5AC-4F30-9C18-2A7245DC6DB0}"/>
                </a:ext>
              </a:extLst>
            </p:cNvPr>
            <p:cNvSpPr/>
            <p:nvPr/>
          </p:nvSpPr>
          <p:spPr>
            <a:xfrm>
              <a:off x="2153506" y="3195744"/>
              <a:ext cx="381557" cy="38155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F302C2D-C6A7-42A2-97FE-DF9742B78565}"/>
                </a:ext>
              </a:extLst>
            </p:cNvPr>
            <p:cNvCxnSpPr>
              <a:cxnSpLocks/>
              <a:stCxn id="84" idx="3"/>
              <a:endCxn id="14" idx="0"/>
            </p:cNvCxnSpPr>
            <p:nvPr/>
          </p:nvCxnSpPr>
          <p:spPr>
            <a:xfrm flipH="1">
              <a:off x="1171433" y="3521423"/>
              <a:ext cx="1037952" cy="757814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ADB4516-5DF3-4932-9AE4-8B542617D6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2585" y="3577301"/>
              <a:ext cx="367367" cy="701935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924D2FC2-2EC0-4636-B9B4-90BEAA54053F}"/>
                </a:ext>
              </a:extLst>
            </p:cNvPr>
            <p:cNvCxnSpPr>
              <a:cxnSpLocks/>
              <a:stCxn id="83" idx="4"/>
            </p:cNvCxnSpPr>
            <p:nvPr/>
          </p:nvCxnSpPr>
          <p:spPr>
            <a:xfrm>
              <a:off x="1567323" y="3577302"/>
              <a:ext cx="367221" cy="701935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E982BCBE-8F61-40C6-99FD-1CD23EDDFCCF}"/>
                </a:ext>
              </a:extLst>
            </p:cNvPr>
            <p:cNvCxnSpPr>
              <a:cxnSpLocks/>
              <a:stCxn id="82" idx="3"/>
              <a:endCxn id="83" idx="0"/>
            </p:cNvCxnSpPr>
            <p:nvPr/>
          </p:nvCxnSpPr>
          <p:spPr>
            <a:xfrm flipH="1">
              <a:off x="1567323" y="2659960"/>
              <a:ext cx="232319" cy="535784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861E7948-C8C1-45E8-94A5-C1A739F2717F}"/>
                </a:ext>
              </a:extLst>
            </p:cNvPr>
            <p:cNvCxnSpPr>
              <a:cxnSpLocks/>
              <a:stCxn id="82" idx="5"/>
              <a:endCxn id="84" idx="0"/>
            </p:cNvCxnSpPr>
            <p:nvPr/>
          </p:nvCxnSpPr>
          <p:spPr>
            <a:xfrm>
              <a:off x="2069444" y="2659960"/>
              <a:ext cx="274841" cy="53578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9CBA82D9-A1F3-4B1B-9A65-1BA813BE6243}"/>
                </a:ext>
              </a:extLst>
            </p:cNvPr>
            <p:cNvCxnSpPr>
              <a:cxnSpLocks/>
              <a:stCxn id="84" idx="5"/>
            </p:cNvCxnSpPr>
            <p:nvPr/>
          </p:nvCxnSpPr>
          <p:spPr>
            <a:xfrm>
              <a:off x="2479185" y="3521423"/>
              <a:ext cx="246172" cy="75781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9D99E0C3-4684-4AF2-AF9A-4A53760F9AE3}"/>
                    </a:ext>
                  </a:extLst>
                </p:cNvPr>
                <p:cNvSpPr txBox="1"/>
                <p:nvPr/>
              </p:nvSpPr>
              <p:spPr>
                <a:xfrm>
                  <a:off x="769727" y="3820578"/>
                  <a:ext cx="782057" cy="259379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17" i="1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/>
                          <m:sup/>
                        </m:sSup>
                      </m:oMath>
                    </m:oMathPara>
                  </a14:m>
                  <a:endParaRPr lang="en-US" sz="917" baseline="-2500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9D99E0C3-4684-4AF2-AF9A-4A53760F9A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727" y="3820578"/>
                  <a:ext cx="782057" cy="25937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674A83B-616C-4BAA-BE35-058A37DECAE6}"/>
                </a:ext>
              </a:extLst>
            </p:cNvPr>
            <p:cNvCxnSpPr>
              <a:cxnSpLocks/>
              <a:stCxn id="83" idx="5"/>
            </p:cNvCxnSpPr>
            <p:nvPr/>
          </p:nvCxnSpPr>
          <p:spPr>
            <a:xfrm>
              <a:off x="1702224" y="3521424"/>
              <a:ext cx="1023133" cy="75781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B8B017C-69DE-4DD3-A5D8-BAB4880888E9}"/>
                </a:ext>
              </a:extLst>
            </p:cNvPr>
            <p:cNvSpPr txBox="1"/>
            <p:nvPr/>
          </p:nvSpPr>
          <p:spPr>
            <a:xfrm>
              <a:off x="635443" y="1560284"/>
              <a:ext cx="782057" cy="26322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917">
                  <a:solidFill>
                    <a:schemeClr val="tx2">
                      <a:lumMod val="50000"/>
                    </a:schemeClr>
                  </a:solidFill>
                </a:rPr>
                <a:t>GPU</a:t>
              </a:r>
              <a:endParaRPr lang="en-US" sz="917" baseline="-2500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A7F9A3D-65AC-4ADB-BB9D-2D1317C26FF6}"/>
                </a:ext>
              </a:extLst>
            </p:cNvPr>
            <p:cNvSpPr txBox="1"/>
            <p:nvPr/>
          </p:nvSpPr>
          <p:spPr>
            <a:xfrm>
              <a:off x="766862" y="4093274"/>
              <a:ext cx="580964" cy="26322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917">
                  <a:solidFill>
                    <a:schemeClr val="tx2">
                      <a:lumMod val="50000"/>
                    </a:schemeClr>
                  </a:solidFill>
                </a:rPr>
                <a:t>W</a:t>
              </a:r>
              <a:r>
                <a:rPr lang="en-GB" sz="917" baseline="30000">
                  <a:solidFill>
                    <a:schemeClr val="tx2">
                      <a:lumMod val="50000"/>
                    </a:schemeClr>
                  </a:solidFill>
                </a:rPr>
                <a:t>[1]</a:t>
              </a:r>
              <a:endParaRPr lang="en-US" sz="917" baseline="3000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1269FB3-0746-4EC1-B5B7-C1EEFCE2E65E}"/>
                    </a:ext>
                  </a:extLst>
                </p:cNvPr>
                <p:cNvSpPr txBox="1"/>
                <p:nvPr/>
              </p:nvSpPr>
              <p:spPr>
                <a:xfrm>
                  <a:off x="1583766" y="1583467"/>
                  <a:ext cx="782057" cy="304776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167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167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1167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1269FB3-0746-4EC1-B5B7-C1EEFCE2E6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3766" y="1583467"/>
                  <a:ext cx="782057" cy="304776"/>
                </a:xfrm>
                <a:prstGeom prst="rect">
                  <a:avLst/>
                </a:prstGeom>
                <a:blipFill>
                  <a:blip r:embed="rId14"/>
                  <a:stretch>
                    <a:fillRect t="-2381" b="-2381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F8E1325-DC8F-4B6D-9D01-1E370F134E82}"/>
                </a:ext>
              </a:extLst>
            </p:cNvPr>
            <p:cNvSpPr txBox="1"/>
            <p:nvPr/>
          </p:nvSpPr>
          <p:spPr>
            <a:xfrm>
              <a:off x="1159962" y="2998988"/>
              <a:ext cx="580964" cy="26322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917">
                  <a:solidFill>
                    <a:schemeClr val="tx2">
                      <a:lumMod val="50000"/>
                    </a:schemeClr>
                  </a:solidFill>
                </a:rPr>
                <a:t>W</a:t>
              </a:r>
              <a:r>
                <a:rPr lang="en-GB" sz="917" baseline="30000">
                  <a:solidFill>
                    <a:schemeClr val="tx2">
                      <a:lumMod val="50000"/>
                    </a:schemeClr>
                  </a:solidFill>
                </a:rPr>
                <a:t>[2]</a:t>
              </a:r>
              <a:endParaRPr lang="en-US" sz="917" baseline="3000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955146C-F1CF-40D5-969E-572F8AFB04B5}"/>
                </a:ext>
              </a:extLst>
            </p:cNvPr>
            <p:cNvSpPr txBox="1"/>
            <p:nvPr/>
          </p:nvSpPr>
          <p:spPr>
            <a:xfrm>
              <a:off x="1463694" y="2158560"/>
              <a:ext cx="580964" cy="26322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917">
                  <a:solidFill>
                    <a:schemeClr val="tx2">
                      <a:lumMod val="50000"/>
                    </a:schemeClr>
                  </a:solidFill>
                </a:rPr>
                <a:t>W</a:t>
              </a:r>
              <a:r>
                <a:rPr lang="en-GB" sz="917" baseline="30000">
                  <a:solidFill>
                    <a:schemeClr val="tx2">
                      <a:lumMod val="50000"/>
                    </a:schemeClr>
                  </a:solidFill>
                </a:rPr>
                <a:t>[3]</a:t>
              </a:r>
              <a:endParaRPr lang="en-US" sz="917" baseline="3000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233BFDA-1CFA-467F-8CEF-29EFF5FDBC8A}"/>
                </a:ext>
              </a:extLst>
            </p:cNvPr>
            <p:cNvCxnSpPr>
              <a:cxnSpLocks/>
            </p:cNvCxnSpPr>
            <p:nvPr/>
          </p:nvCxnSpPr>
          <p:spPr>
            <a:xfrm>
              <a:off x="1934652" y="1913663"/>
              <a:ext cx="0" cy="41711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E29FA52-CB30-408E-A411-99A6F7994DFD}"/>
              </a:ext>
            </a:extLst>
          </p:cNvPr>
          <p:cNvCxnSpPr>
            <a:cxnSpLocks/>
          </p:cNvCxnSpPr>
          <p:nvPr/>
        </p:nvCxnSpPr>
        <p:spPr>
          <a:xfrm flipH="1">
            <a:off x="3713570" y="1878046"/>
            <a:ext cx="610776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Arrow: Curved Right 166">
            <a:extLst>
              <a:ext uri="{FF2B5EF4-FFF2-40B4-BE49-F238E27FC236}">
                <a16:creationId xmlns:a16="http://schemas.microsoft.com/office/drawing/2014/main" id="{BC9EA32A-D621-44C9-9D50-5A2066BE8653}"/>
              </a:ext>
            </a:extLst>
          </p:cNvPr>
          <p:cNvSpPr/>
          <p:nvPr/>
        </p:nvSpPr>
        <p:spPr>
          <a:xfrm>
            <a:off x="4383928" y="1845729"/>
            <a:ext cx="142810" cy="203902"/>
          </a:xfrm>
          <a:prstGeom prst="curved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68" name="Arrow: Curved Right 167">
            <a:extLst>
              <a:ext uri="{FF2B5EF4-FFF2-40B4-BE49-F238E27FC236}">
                <a16:creationId xmlns:a16="http://schemas.microsoft.com/office/drawing/2014/main" id="{CE272EBA-80D3-40D2-8DCD-20C6B188F29B}"/>
              </a:ext>
            </a:extLst>
          </p:cNvPr>
          <p:cNvSpPr/>
          <p:nvPr/>
        </p:nvSpPr>
        <p:spPr>
          <a:xfrm flipH="1" flipV="1">
            <a:off x="4561340" y="1829243"/>
            <a:ext cx="142810" cy="203902"/>
          </a:xfrm>
          <a:prstGeom prst="curved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3E413F1-38BC-4616-BF5C-E37A136D47D3}"/>
              </a:ext>
            </a:extLst>
          </p:cNvPr>
          <p:cNvCxnSpPr>
            <a:cxnSpLocks/>
          </p:cNvCxnSpPr>
          <p:nvPr/>
        </p:nvCxnSpPr>
        <p:spPr>
          <a:xfrm>
            <a:off x="3681438" y="1992806"/>
            <a:ext cx="610776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A5F75940-2140-45A8-B966-F2121D881549}"/>
              </a:ext>
            </a:extLst>
          </p:cNvPr>
          <p:cNvCxnSpPr>
            <a:cxnSpLocks/>
          </p:cNvCxnSpPr>
          <p:nvPr/>
        </p:nvCxnSpPr>
        <p:spPr>
          <a:xfrm>
            <a:off x="4746403" y="1882636"/>
            <a:ext cx="610776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3102232-E76A-4F1C-88DF-2CABD22AA3A9}"/>
              </a:ext>
            </a:extLst>
          </p:cNvPr>
          <p:cNvCxnSpPr>
            <a:cxnSpLocks/>
          </p:cNvCxnSpPr>
          <p:nvPr/>
        </p:nvCxnSpPr>
        <p:spPr>
          <a:xfrm flipH="1">
            <a:off x="4767545" y="1992806"/>
            <a:ext cx="610776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51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150" grpId="0" animBg="1"/>
      <p:bldP spid="40" grpId="0" animBg="1"/>
      <p:bldP spid="68" grpId="0" animBg="1"/>
      <p:bldP spid="28" grpId="0" animBg="1"/>
      <p:bldP spid="73" grpId="0" animBg="1"/>
      <p:bldP spid="77" grpId="0"/>
      <p:bldP spid="102" grpId="0" animBg="1"/>
      <p:bldP spid="120" grpId="0"/>
      <p:bldP spid="96" grpId="0" animBg="1"/>
      <p:bldP spid="125" grpId="0" animBg="1"/>
      <p:bldP spid="129" grpId="0" animBg="1"/>
      <p:bldP spid="130" grpId="0" animBg="1"/>
      <p:bldP spid="133" grpId="0"/>
      <p:bldP spid="151" grpId="0"/>
      <p:bldP spid="80" grpId="0"/>
      <p:bldP spid="88" grpId="0"/>
      <p:bldP spid="135" grpId="0"/>
      <p:bldP spid="138" grpId="0"/>
      <p:bldP spid="114" grpId="0"/>
      <p:bldP spid="116" grpId="0"/>
      <p:bldP spid="167" grpId="0" animBg="1"/>
      <p:bldP spid="1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F145-84E4-47B0-A2BE-65945AA2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Meet </a:t>
            </a:r>
            <a:r>
              <a:rPr lang="en-US" sz="3600" dirty="0" err="1"/>
              <a:t>horovod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EF01F-E952-4C0C-8CBF-8AA5CF11C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25" y="1752530"/>
            <a:ext cx="6276881" cy="309910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414"/>
              </a:spcBef>
              <a:tabLst>
                <a:tab pos="379095" algn="l"/>
                <a:tab pos="379730" algn="l"/>
              </a:tabLst>
            </a:pPr>
            <a:r>
              <a:rPr lang="en-US" sz="2400" spc="-20" dirty="0">
                <a:latin typeface="+mn-lt"/>
                <a:cs typeface="Arial"/>
              </a:rPr>
              <a:t>Library </a:t>
            </a:r>
            <a:r>
              <a:rPr lang="en-US" sz="2400" spc="10" dirty="0">
                <a:latin typeface="+mn-lt"/>
                <a:cs typeface="Arial"/>
              </a:rPr>
              <a:t>for </a:t>
            </a:r>
            <a:r>
              <a:rPr lang="en-US" sz="2400" spc="5" dirty="0">
                <a:latin typeface="+mn-lt"/>
                <a:cs typeface="Arial"/>
              </a:rPr>
              <a:t>distributed </a:t>
            </a:r>
            <a:r>
              <a:rPr lang="en-US" sz="2400" spc="20" dirty="0">
                <a:latin typeface="+mn-lt"/>
                <a:cs typeface="Arial"/>
              </a:rPr>
              <a:t>DL</a:t>
            </a:r>
            <a:endParaRPr lang="en-US" sz="2400" dirty="0">
              <a:latin typeface="+mn-lt"/>
              <a:cs typeface="Arial"/>
            </a:endParaRPr>
          </a:p>
          <a:p>
            <a:pPr marL="12700" marR="103505">
              <a:lnSpc>
                <a:spcPct val="114599"/>
              </a:lnSpc>
              <a:tabLst>
                <a:tab pos="379095" algn="l"/>
                <a:tab pos="379730" algn="l"/>
              </a:tabLst>
            </a:pPr>
            <a:r>
              <a:rPr lang="en-US" sz="2400" spc="-25" dirty="0">
                <a:latin typeface="+mn-lt"/>
                <a:cs typeface="Arial"/>
              </a:rPr>
              <a:t>Works </a:t>
            </a:r>
            <a:r>
              <a:rPr lang="en-US" sz="2400" spc="10" dirty="0">
                <a:latin typeface="+mn-lt"/>
                <a:cs typeface="Arial"/>
              </a:rPr>
              <a:t>with </a:t>
            </a:r>
            <a:r>
              <a:rPr lang="en-US" sz="2400" dirty="0">
                <a:latin typeface="+mn-lt"/>
                <a:cs typeface="Arial"/>
              </a:rPr>
              <a:t>stock </a:t>
            </a:r>
            <a:r>
              <a:rPr lang="en-US" sz="2400" spc="-25" dirty="0">
                <a:latin typeface="+mn-lt"/>
                <a:cs typeface="Arial"/>
              </a:rPr>
              <a:t>TensorFlow, </a:t>
            </a:r>
            <a:r>
              <a:rPr lang="en-US" sz="2400" spc="-55" dirty="0" err="1">
                <a:latin typeface="+mn-lt"/>
                <a:cs typeface="Arial"/>
              </a:rPr>
              <a:t>Keras</a:t>
            </a:r>
            <a:r>
              <a:rPr lang="en-US" sz="2400" spc="-55" dirty="0">
                <a:latin typeface="+mn-lt"/>
                <a:cs typeface="Arial"/>
              </a:rPr>
              <a:t>,</a:t>
            </a:r>
            <a:r>
              <a:rPr lang="en-US" sz="2400" spc="-195" dirty="0">
                <a:latin typeface="+mn-lt"/>
                <a:cs typeface="Arial"/>
              </a:rPr>
              <a:t> </a:t>
            </a:r>
            <a:r>
              <a:rPr lang="en-US" sz="2400" spc="-40" dirty="0" err="1">
                <a:latin typeface="+mn-lt"/>
                <a:cs typeface="Arial"/>
              </a:rPr>
              <a:t>PyTorch</a:t>
            </a:r>
            <a:r>
              <a:rPr lang="en-US" sz="2400" spc="-40" dirty="0">
                <a:latin typeface="+mn-lt"/>
                <a:cs typeface="Arial"/>
              </a:rPr>
              <a:t>, </a:t>
            </a:r>
            <a:r>
              <a:rPr lang="en-US" sz="2400" spc="-10" dirty="0">
                <a:latin typeface="+mn-lt"/>
                <a:cs typeface="Arial"/>
              </a:rPr>
              <a:t>and </a:t>
            </a:r>
            <a:r>
              <a:rPr lang="en-US" sz="2400" spc="-25" dirty="0" err="1">
                <a:latin typeface="+mn-lt"/>
                <a:cs typeface="Arial"/>
              </a:rPr>
              <a:t>MXNet</a:t>
            </a:r>
            <a:endParaRPr lang="en-US" sz="2400" dirty="0">
              <a:latin typeface="+mn-lt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379095" algn="l"/>
                <a:tab pos="379730" algn="l"/>
              </a:tabLst>
            </a:pPr>
            <a:r>
              <a:rPr lang="en-US" sz="2400" spc="-30" dirty="0">
                <a:latin typeface="+mn-lt"/>
                <a:cs typeface="Arial"/>
              </a:rPr>
              <a:t>Installs </a:t>
            </a:r>
            <a:r>
              <a:rPr lang="en-US" sz="2400" spc="5" dirty="0">
                <a:latin typeface="+mn-lt"/>
                <a:cs typeface="Arial"/>
              </a:rPr>
              <a:t>with </a:t>
            </a:r>
            <a:r>
              <a:rPr lang="en-US" sz="2400" spc="-35" dirty="0">
                <a:latin typeface="+mn-lt"/>
                <a:cs typeface="Arial"/>
              </a:rPr>
              <a:t>pip</a:t>
            </a:r>
            <a:endParaRPr lang="en-US" sz="2400" dirty="0">
              <a:latin typeface="+mn-lt"/>
              <a:cs typeface="Arial"/>
            </a:endParaRPr>
          </a:p>
          <a:p>
            <a:pPr marL="12700" marR="5080">
              <a:lnSpc>
                <a:spcPct val="114599"/>
              </a:lnSpc>
              <a:tabLst>
                <a:tab pos="379095" algn="l"/>
                <a:tab pos="379730" algn="l"/>
              </a:tabLst>
            </a:pPr>
            <a:r>
              <a:rPr lang="en-US" sz="2400" spc="-40" dirty="0">
                <a:latin typeface="+mn-lt"/>
                <a:cs typeface="Arial"/>
              </a:rPr>
              <a:t>Uses </a:t>
            </a:r>
            <a:r>
              <a:rPr lang="en-US" sz="2400" spc="-10" dirty="0">
                <a:latin typeface="+mn-lt"/>
                <a:cs typeface="Arial"/>
              </a:rPr>
              <a:t>advanced algorithms;</a:t>
            </a:r>
            <a:r>
              <a:rPr lang="en-US" sz="2400" spc="-50" dirty="0">
                <a:latin typeface="+mn-lt"/>
                <a:cs typeface="Arial"/>
              </a:rPr>
              <a:t> l</a:t>
            </a:r>
            <a:r>
              <a:rPr lang="en-US" sz="2400" spc="-5" dirty="0">
                <a:latin typeface="+mn-lt"/>
                <a:cs typeface="Arial"/>
              </a:rPr>
              <a:t>everages high-performance </a:t>
            </a:r>
            <a:r>
              <a:rPr lang="en-US" sz="2400" dirty="0">
                <a:latin typeface="+mn-lt"/>
                <a:cs typeface="Arial"/>
              </a:rPr>
              <a:t>networks</a:t>
            </a:r>
            <a:r>
              <a:rPr lang="en-US" sz="2400" spc="-170" dirty="0">
                <a:latin typeface="+mn-lt"/>
                <a:cs typeface="Arial"/>
              </a:rPr>
              <a:t> </a:t>
            </a:r>
            <a:r>
              <a:rPr lang="en-US" sz="2400" spc="-95" dirty="0">
                <a:latin typeface="+mn-lt"/>
                <a:cs typeface="Arial"/>
              </a:rPr>
              <a:t>(RDMA,  </a:t>
            </a:r>
            <a:r>
              <a:rPr lang="en-US" sz="2400" spc="-50" dirty="0" err="1">
                <a:latin typeface="+mn-lt"/>
                <a:cs typeface="Arial"/>
              </a:rPr>
              <a:t>GPUDirect</a:t>
            </a:r>
            <a:r>
              <a:rPr lang="en-US" sz="2400" spc="-50" dirty="0">
                <a:latin typeface="+mn-lt"/>
                <a:cs typeface="Arial"/>
              </a:rPr>
              <a:t>).</a:t>
            </a:r>
            <a:endParaRPr lang="en-US" sz="2400" dirty="0">
              <a:latin typeface="+mn-lt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11CED-79EE-4761-B887-7E9F3F9514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0D22B-29BE-445D-BAF3-C63EF6F96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EEACBE-03EC-4E7A-962F-F75CCA5C4C0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21851067-03C4-455B-B3FC-94C38CD3E249}"/>
              </a:ext>
            </a:extLst>
          </p:cNvPr>
          <p:cNvSpPr/>
          <p:nvPr/>
        </p:nvSpPr>
        <p:spPr>
          <a:xfrm>
            <a:off x="6032338" y="1184090"/>
            <a:ext cx="2775319" cy="2775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66909075-74DB-40AA-82C8-8AE58D241031}"/>
              </a:ext>
            </a:extLst>
          </p:cNvPr>
          <p:cNvSpPr txBox="1"/>
          <p:nvPr/>
        </p:nvSpPr>
        <p:spPr>
          <a:xfrm>
            <a:off x="6707506" y="4100034"/>
            <a:ext cx="1441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10">
                <a:solidFill>
                  <a:srgbClr val="2D93AA"/>
                </a:solidFill>
                <a:uFill>
                  <a:solidFill>
                    <a:srgbClr val="2D93AA"/>
                  </a:solidFill>
                </a:uFill>
                <a:latin typeface="Arial"/>
                <a:cs typeface="Arial"/>
                <a:hlinkClick r:id="rId3"/>
              </a:rPr>
              <a:t>horovod.ai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038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F145-84E4-47B0-A2BE-65945AA2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Meet </a:t>
            </a:r>
            <a:r>
              <a:rPr lang="en-US" sz="3600" dirty="0" err="1"/>
              <a:t>horovod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EF01F-E952-4C0C-8CBF-8AA5CF11C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25" y="1752530"/>
            <a:ext cx="5673613" cy="309910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370"/>
              </a:spcBef>
              <a:tabLst>
                <a:tab pos="347980" algn="l"/>
                <a:tab pos="349250" algn="l"/>
              </a:tabLst>
            </a:pPr>
            <a:r>
              <a:rPr lang="en-US" sz="2400" spc="-20" dirty="0">
                <a:latin typeface="+mn-lt"/>
                <a:cs typeface="Arial"/>
              </a:rPr>
              <a:t>Infrastructure </a:t>
            </a:r>
            <a:r>
              <a:rPr lang="en-US" sz="2400" spc="-15" dirty="0">
                <a:latin typeface="+mn-lt"/>
                <a:cs typeface="Arial"/>
              </a:rPr>
              <a:t>team </a:t>
            </a:r>
            <a:r>
              <a:rPr lang="en-US" sz="2400" dirty="0">
                <a:latin typeface="+mn-lt"/>
                <a:cs typeface="Arial"/>
              </a:rPr>
              <a:t>provides </a:t>
            </a:r>
            <a:r>
              <a:rPr lang="en-US" sz="2400" spc="-5" dirty="0">
                <a:latin typeface="+mn-lt"/>
                <a:cs typeface="Arial"/>
              </a:rPr>
              <a:t>container </a:t>
            </a:r>
            <a:r>
              <a:rPr lang="en-US" sz="2400" spc="-40" dirty="0">
                <a:latin typeface="+mn-lt"/>
                <a:cs typeface="Arial"/>
              </a:rPr>
              <a:t>and </a:t>
            </a:r>
            <a:r>
              <a:rPr lang="en-US" sz="2400" spc="-70" dirty="0">
                <a:latin typeface="+mn-lt"/>
                <a:cs typeface="Arial"/>
              </a:rPr>
              <a:t>MPI</a:t>
            </a:r>
            <a:r>
              <a:rPr lang="en-US" sz="2400" spc="-90" dirty="0">
                <a:latin typeface="+mn-lt"/>
                <a:cs typeface="Arial"/>
              </a:rPr>
              <a:t> </a:t>
            </a:r>
            <a:r>
              <a:rPr lang="en-US" sz="2400" spc="-5" dirty="0">
                <a:latin typeface="+mn-lt"/>
                <a:cs typeface="Arial"/>
              </a:rPr>
              <a:t>environment</a:t>
            </a:r>
            <a:endParaRPr lang="en-US" sz="2400" dirty="0">
              <a:latin typeface="+mn-lt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  <a:tabLst>
                <a:tab pos="347980" algn="l"/>
                <a:tab pos="349250" algn="l"/>
              </a:tabLst>
            </a:pPr>
            <a:r>
              <a:rPr lang="en-US" sz="2400" spc="-50" dirty="0">
                <a:latin typeface="+mn-lt"/>
                <a:cs typeface="Arial"/>
              </a:rPr>
              <a:t>ML </a:t>
            </a:r>
            <a:r>
              <a:rPr lang="en-US" sz="2400" spc="-5" dirty="0">
                <a:latin typeface="+mn-lt"/>
                <a:cs typeface="Arial"/>
              </a:rPr>
              <a:t>engineers </a:t>
            </a:r>
            <a:r>
              <a:rPr lang="en-US" sz="2400" spc="-20" dirty="0">
                <a:latin typeface="+mn-lt"/>
                <a:cs typeface="Arial"/>
              </a:rPr>
              <a:t>use </a:t>
            </a:r>
            <a:r>
              <a:rPr lang="en-US" sz="2400" spc="-50" dirty="0">
                <a:latin typeface="+mn-lt"/>
                <a:cs typeface="Arial"/>
              </a:rPr>
              <a:t>DL </a:t>
            </a:r>
            <a:r>
              <a:rPr lang="en-US" sz="2400" spc="-10" dirty="0">
                <a:latin typeface="+mn-lt"/>
                <a:cs typeface="Arial"/>
              </a:rPr>
              <a:t>frameworks </a:t>
            </a:r>
            <a:r>
              <a:rPr lang="en-US" sz="2400" spc="-5" dirty="0">
                <a:latin typeface="+mn-lt"/>
                <a:cs typeface="Arial"/>
              </a:rPr>
              <a:t>that </a:t>
            </a:r>
            <a:r>
              <a:rPr lang="en-US" sz="2400" dirty="0">
                <a:latin typeface="+mn-lt"/>
                <a:cs typeface="Arial"/>
              </a:rPr>
              <a:t>they</a:t>
            </a:r>
            <a:r>
              <a:rPr lang="en-US" sz="2400" spc="-60" dirty="0">
                <a:latin typeface="+mn-lt"/>
                <a:cs typeface="Arial"/>
              </a:rPr>
              <a:t> </a:t>
            </a:r>
            <a:r>
              <a:rPr lang="en-US" sz="2400" spc="5" dirty="0">
                <a:latin typeface="+mn-lt"/>
                <a:cs typeface="Arial"/>
              </a:rPr>
              <a:t>love</a:t>
            </a:r>
            <a:endParaRPr lang="en-US" sz="2400" dirty="0">
              <a:latin typeface="+mn-lt"/>
              <a:cs typeface="Arial"/>
            </a:endParaRPr>
          </a:p>
          <a:p>
            <a:pPr marL="12700" marR="5080">
              <a:lnSpc>
                <a:spcPct val="116100"/>
              </a:lnSpc>
              <a:tabLst>
                <a:tab pos="347980" algn="l"/>
                <a:tab pos="349250" algn="l"/>
              </a:tabLst>
            </a:pPr>
            <a:r>
              <a:rPr lang="en-US" sz="2400" spc="-5" dirty="0">
                <a:latin typeface="+mn-lt"/>
                <a:cs typeface="Arial"/>
              </a:rPr>
              <a:t>Both </a:t>
            </a:r>
            <a:r>
              <a:rPr lang="en-US" sz="2400" spc="-15" dirty="0">
                <a:latin typeface="+mn-lt"/>
                <a:cs typeface="Arial"/>
              </a:rPr>
              <a:t>have </a:t>
            </a:r>
            <a:r>
              <a:rPr lang="en-US" sz="2400" spc="-5" dirty="0">
                <a:latin typeface="+mn-lt"/>
                <a:cs typeface="Arial"/>
              </a:rPr>
              <a:t>consistent expectations </a:t>
            </a:r>
            <a:r>
              <a:rPr lang="en-US" sz="2400" spc="5" dirty="0">
                <a:latin typeface="+mn-lt"/>
                <a:cs typeface="Arial"/>
              </a:rPr>
              <a:t>for distributed </a:t>
            </a:r>
            <a:r>
              <a:rPr lang="en-US" sz="2400" spc="-5" dirty="0">
                <a:latin typeface="+mn-lt"/>
                <a:cs typeface="Arial"/>
              </a:rPr>
              <a:t>training </a:t>
            </a:r>
            <a:r>
              <a:rPr lang="en-US" sz="2400" spc="-25" dirty="0">
                <a:latin typeface="+mn-lt"/>
                <a:cs typeface="Arial"/>
              </a:rPr>
              <a:t>across</a:t>
            </a:r>
            <a:r>
              <a:rPr lang="en-US" sz="2400" spc="-70" dirty="0">
                <a:latin typeface="+mn-lt"/>
                <a:cs typeface="Arial"/>
              </a:rPr>
              <a:t> </a:t>
            </a:r>
            <a:r>
              <a:rPr lang="en-US" sz="2400" spc="-10" dirty="0">
                <a:latin typeface="+mn-lt"/>
                <a:cs typeface="Arial"/>
              </a:rPr>
              <a:t>frameworks</a:t>
            </a:r>
            <a:endParaRPr lang="en-US" sz="2400" dirty="0">
              <a:latin typeface="+mn-lt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379095" algn="l"/>
                <a:tab pos="379730" algn="l"/>
              </a:tabLst>
            </a:pPr>
            <a:endParaRPr lang="en-US" sz="2400" dirty="0">
              <a:latin typeface="+mn-lt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11CED-79EE-4761-B887-7E9F3F9514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0D22B-29BE-445D-BAF3-C63EF6F96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EEACBE-03EC-4E7A-962F-F75CCA5C4C0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21851067-03C4-455B-B3FC-94C38CD3E249}"/>
              </a:ext>
            </a:extLst>
          </p:cNvPr>
          <p:cNvSpPr/>
          <p:nvPr/>
        </p:nvSpPr>
        <p:spPr>
          <a:xfrm>
            <a:off x="6032338" y="1184090"/>
            <a:ext cx="2775319" cy="2775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66909075-74DB-40AA-82C8-8AE58D241031}"/>
              </a:ext>
            </a:extLst>
          </p:cNvPr>
          <p:cNvSpPr txBox="1"/>
          <p:nvPr/>
        </p:nvSpPr>
        <p:spPr>
          <a:xfrm>
            <a:off x="6707506" y="4100034"/>
            <a:ext cx="1441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10">
                <a:solidFill>
                  <a:srgbClr val="2D93AA"/>
                </a:solidFill>
                <a:uFill>
                  <a:solidFill>
                    <a:srgbClr val="2D93AA"/>
                  </a:solidFill>
                </a:uFill>
                <a:latin typeface="Arial"/>
                <a:cs typeface="Arial"/>
                <a:hlinkClick r:id="rId3"/>
              </a:rPr>
              <a:t>horovod.ai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778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E62E9-ABF0-4EC5-B85D-80BF0B42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3000" err="1">
                <a:latin typeface="Arial" panose="020B0604020202020204" pitchFamily="34" charset="0"/>
                <a:cs typeface="Arial" panose="020B0604020202020204" pitchFamily="34" charset="0"/>
              </a:rPr>
              <a:t>Horovod</a:t>
            </a:r>
            <a:endParaRPr lang="en-US"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23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482E-ECD9-488C-AA5B-3DF0AFDB6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Initialize the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6A0B3-95C0-4216-B22A-B0E2B8256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spc="-5" dirty="0">
                <a:latin typeface="Courier New"/>
                <a:cs typeface="Courier New"/>
              </a:rPr>
              <a:t>import </a:t>
            </a:r>
            <a:r>
              <a:rPr lang="en-US" sz="1600" b="1" spc="-5" dirty="0" err="1">
                <a:latin typeface="Courier New"/>
                <a:cs typeface="Courier New"/>
              </a:rPr>
              <a:t>horovod.tensorflow.keras</a:t>
            </a:r>
            <a:r>
              <a:rPr lang="en-US" sz="1600" b="1" spc="-5" dirty="0">
                <a:latin typeface="Courier New"/>
                <a:cs typeface="Courier New"/>
              </a:rPr>
              <a:t> as</a:t>
            </a:r>
            <a:r>
              <a:rPr lang="en-US" sz="1600" b="1" spc="-85" dirty="0">
                <a:latin typeface="Courier New"/>
                <a:cs typeface="Courier New"/>
              </a:rPr>
              <a:t> </a:t>
            </a:r>
            <a:r>
              <a:rPr lang="en-US" sz="1600" b="1" spc="-5" dirty="0" err="1">
                <a:latin typeface="Courier New"/>
                <a:cs typeface="Courier New"/>
              </a:rPr>
              <a:t>hvd</a:t>
            </a:r>
            <a:endParaRPr lang="en-US" sz="1600" b="1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lang="en-US" sz="1600" b="1" spc="-5" dirty="0" err="1">
                <a:latin typeface="Courier New"/>
                <a:cs typeface="Courier New"/>
              </a:rPr>
              <a:t>hvd.init</a:t>
            </a:r>
            <a:r>
              <a:rPr lang="en-US" sz="1600" b="1" spc="-5" dirty="0">
                <a:latin typeface="Courier New"/>
                <a:cs typeface="Courier New"/>
              </a:rPr>
              <a:t>()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27536-F8B4-47CD-B94E-0386F4E41D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BD30-610F-4F8E-89AE-9A1404AE0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EEACBE-03EC-4E7A-962F-F75CCA5C4C0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3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>
            <a:extLst>
              <a:ext uri="{FF2B5EF4-FFF2-40B4-BE49-F238E27FC236}">
                <a16:creationId xmlns:a16="http://schemas.microsoft.com/office/drawing/2014/main" id="{30EB5AC7-4B47-4652-9B59-777C5E6AB74E}"/>
              </a:ext>
            </a:extLst>
          </p:cNvPr>
          <p:cNvSpPr/>
          <p:nvPr/>
        </p:nvSpPr>
        <p:spPr>
          <a:xfrm>
            <a:off x="2121966" y="2177807"/>
            <a:ext cx="4879128" cy="3321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0A5DA-7C5C-4825-B1B2-3EC36E09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Pin </a:t>
            </a:r>
            <a:r>
              <a:rPr lang="en-US" sz="3600" dirty="0" err="1"/>
              <a:t>gpu</a:t>
            </a:r>
            <a:r>
              <a:rPr lang="en-US" sz="3600" dirty="0"/>
              <a:t> to be used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F1E8A-BCC4-40EC-A2B7-416D4FA8A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1202F-1B77-4289-98BB-854B3DBCC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EEACBE-03EC-4E7A-962F-F75CCA5C4C0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7C4AE18-734A-4554-80A5-53A1B4BB1B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5290" y="1685770"/>
            <a:ext cx="8313420" cy="897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457" rIns="0" bIns="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gpus =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tf.config.experimental.list_physical_devices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('GPU')</a:t>
            </a:r>
            <a:b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gpus:</a:t>
            </a:r>
            <a:b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tf.config.experimental.set_memory_growth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(gpus[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hvd.local_rank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()], True)</a:t>
            </a:r>
            <a:b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tf.config.experimental.set_visible_devices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(gpus[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hvd.local_rank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()], 'GPU’)</a:t>
            </a:r>
          </a:p>
        </p:txBody>
      </p:sp>
    </p:spTree>
    <p:extLst>
      <p:ext uri="{BB962C8B-B14F-4D97-AF65-F5344CB8AC3E}">
        <p14:creationId xmlns:p14="http://schemas.microsoft.com/office/powerpoint/2010/main" val="313369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62582-0C82-46D1-A0D3-F328F994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Add distributed optimizer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9ECF8-CA51-4A5D-B45E-059AA31E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lang="en-US" sz="1800" b="1" spc="-5" dirty="0">
                <a:latin typeface="Courier New"/>
                <a:cs typeface="Courier New"/>
              </a:rPr>
              <a:t>opt </a:t>
            </a:r>
            <a:r>
              <a:rPr lang="en-US" sz="1800" b="1" dirty="0">
                <a:latin typeface="Courier New"/>
                <a:cs typeface="Courier New"/>
              </a:rPr>
              <a:t>=</a:t>
            </a:r>
            <a:r>
              <a:rPr lang="en-US" sz="1800" b="1" spc="-15" dirty="0">
                <a:latin typeface="Courier New"/>
                <a:cs typeface="Courier New"/>
              </a:rPr>
              <a:t> </a:t>
            </a:r>
            <a:r>
              <a:rPr lang="en-US" sz="1800" b="1" spc="-5" dirty="0" err="1">
                <a:latin typeface="Courier New"/>
                <a:cs typeface="Courier New"/>
              </a:rPr>
              <a:t>hvd.DistributedOptimizer</a:t>
            </a:r>
            <a:r>
              <a:rPr lang="en-US" sz="1800" b="1" spc="-5" dirty="0">
                <a:latin typeface="Courier New"/>
                <a:cs typeface="Courier New"/>
              </a:rPr>
              <a:t>(opt)</a:t>
            </a:r>
            <a:endParaRPr lang="en-US" sz="1800" b="1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11986-E2BF-40F8-97F2-5651E3D4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E0B58-9376-4D4E-810E-49BFC376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EEACBE-03EC-4E7A-962F-F75CCA5C4C0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0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58ED-B543-4BC4-94D4-1C3E1ECD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Synchronize initial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B1BF8-3239-41D7-A979-F03AE994E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spc="-5" dirty="0" err="1">
                <a:latin typeface="Courier New"/>
                <a:cs typeface="Courier New"/>
              </a:rPr>
              <a:t>callbacks.append</a:t>
            </a:r>
            <a:r>
              <a:rPr lang="en-US" sz="1600" b="1" spc="-5" dirty="0">
                <a:latin typeface="Courier New"/>
                <a:cs typeface="Courier New"/>
              </a:rPr>
              <a:t>(</a:t>
            </a:r>
            <a:r>
              <a:rPr lang="en-US" sz="1600" b="1" spc="-5" dirty="0" err="1">
                <a:latin typeface="Courier New"/>
                <a:cs typeface="Courier New"/>
              </a:rPr>
              <a:t>hvd.BroadcastGlobalVariablesCallback</a:t>
            </a:r>
            <a:r>
              <a:rPr lang="en-US" sz="1600" b="1" spc="-5" dirty="0">
                <a:latin typeface="Courier New"/>
                <a:cs typeface="Courier New"/>
              </a:rPr>
              <a:t>(0))</a:t>
            </a:r>
            <a:endParaRPr lang="en-US" sz="1600" b="1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endParaRPr lang="en-US" sz="1600" b="1" spc="-5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lang="en-US" sz="1600" b="1" spc="-5" dirty="0" err="1">
                <a:latin typeface="Courier New"/>
                <a:cs typeface="Courier New"/>
              </a:rPr>
              <a:t>model.fit</a:t>
            </a:r>
            <a:r>
              <a:rPr lang="en-US" sz="1600" b="1" spc="-5" dirty="0">
                <a:latin typeface="Courier New"/>
                <a:cs typeface="Courier New"/>
              </a:rPr>
              <a:t>(..., callbacks, ...):</a:t>
            </a:r>
            <a:endParaRPr lang="en-US" sz="1600" b="1" dirty="0">
              <a:latin typeface="Courier New"/>
              <a:cs typeface="Courier New"/>
            </a:endParaRPr>
          </a:p>
          <a:p>
            <a:pPr marR="5660390" algn="ctr">
              <a:lnSpc>
                <a:spcPct val="100000"/>
              </a:lnSpc>
              <a:spcBef>
                <a:spcPts val="1035"/>
              </a:spcBef>
            </a:pPr>
            <a:endParaRPr lang="en-US" sz="1600" b="1" dirty="0">
              <a:latin typeface="Courier New"/>
              <a:cs typeface="Courier New"/>
            </a:endParaRPr>
          </a:p>
          <a:p>
            <a:pPr marR="5660390" algn="ctr">
              <a:lnSpc>
                <a:spcPct val="100000"/>
              </a:lnSpc>
              <a:spcBef>
                <a:spcPts val="1035"/>
              </a:spcBef>
            </a:pPr>
            <a:r>
              <a:rPr lang="en-US" sz="1600" b="1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F327E-7602-40D2-9BA7-1E3546FE01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81E59-8C1C-423C-B7CC-BE595061E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EEACBE-03EC-4E7A-962F-F75CCA5C4C0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D540C647-3BC2-476B-8F4A-29E92DE8FCBD}"/>
              </a:ext>
            </a:extLst>
          </p:cNvPr>
          <p:cNvSpPr/>
          <p:nvPr/>
        </p:nvSpPr>
        <p:spPr>
          <a:xfrm>
            <a:off x="5968031" y="2546582"/>
            <a:ext cx="3089616" cy="2255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199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485</Words>
  <Application>Microsoft Office PowerPoint</Application>
  <PresentationFormat>On-screen Show (16:9)</PresentationFormat>
  <Paragraphs>96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 Math</vt:lpstr>
      <vt:lpstr>Courier New</vt:lpstr>
      <vt:lpstr>Noto Sans Symbols</vt:lpstr>
      <vt:lpstr>Trebuchet MS</vt:lpstr>
      <vt:lpstr>Wingdings</vt:lpstr>
      <vt:lpstr>Title &amp; Bullet</vt:lpstr>
      <vt:lpstr>Fundamentals of deep learning for multi-gpus Lab 2, part 1: introduction to horovod</vt:lpstr>
      <vt:lpstr>Training a Neural Network</vt:lpstr>
      <vt:lpstr>Meet horovod</vt:lpstr>
      <vt:lpstr>Meet horovod</vt:lpstr>
      <vt:lpstr>Using Horovod</vt:lpstr>
      <vt:lpstr>Initialize the library</vt:lpstr>
      <vt:lpstr>Pin gpu to be used</vt:lpstr>
      <vt:lpstr>Add distributed optimizer</vt:lpstr>
      <vt:lpstr>Synchronize initial state</vt:lpstr>
      <vt:lpstr>Checkpoint only on one worker</vt:lpstr>
      <vt:lpstr>Data partitioning: option 1</vt:lpstr>
      <vt:lpstr>Data partitioning: option 2</vt:lpstr>
      <vt:lpstr>Horovod for all</vt:lpstr>
      <vt:lpstr>Running horovod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NVIDIA MGPU DLI: Introduction to Horovod</dc:title>
  <dc:creator>Max Katz</dc:creator>
  <cp:lastModifiedBy>Max Katz</cp:lastModifiedBy>
  <cp:revision>30</cp:revision>
  <dcterms:created xsi:type="dcterms:W3CDTF">2019-10-18T19:07:56Z</dcterms:created>
  <dcterms:modified xsi:type="dcterms:W3CDTF">2021-03-29T23:19:25Z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2019-10-18T00:00:00Z</vt:filetime>
  </property>
  <property fmtid="{D5CDD505-2E9C-101B-9397-08002B2CF9AE}" pid="4" name="MSIP_Label_6b558183-044c-4105-8d9c-cea02a2a3d86_Enabled">
    <vt:lpwstr>True</vt:lpwstr>
  </property>
  <property fmtid="{D5CDD505-2E9C-101B-9397-08002B2CF9AE}" pid="5" name="MSIP_Label_6b558183-044c-4105-8d9c-cea02a2a3d86_SiteId">
    <vt:lpwstr>43083d15-7273-40c1-b7db-39efd9ccc17a</vt:lpwstr>
  </property>
  <property fmtid="{D5CDD505-2E9C-101B-9397-08002B2CF9AE}" pid="6" name="MSIP_Label_6b558183-044c-4105-8d9c-cea02a2a3d86_Owner">
    <vt:lpwstr>mkatz@nvidia.com</vt:lpwstr>
  </property>
  <property fmtid="{D5CDD505-2E9C-101B-9397-08002B2CF9AE}" pid="7" name="MSIP_Label_6b558183-044c-4105-8d9c-cea02a2a3d86_SetDate">
    <vt:lpwstr>2019-10-28T19:06:26.1587080Z</vt:lpwstr>
  </property>
  <property fmtid="{D5CDD505-2E9C-101B-9397-08002B2CF9AE}" pid="8" name="MSIP_Label_6b558183-044c-4105-8d9c-cea02a2a3d86_Name">
    <vt:lpwstr>Unrestricted</vt:lpwstr>
  </property>
  <property fmtid="{D5CDD505-2E9C-101B-9397-08002B2CF9AE}" pid="9" name="MSIP_Label_6b558183-044c-4105-8d9c-cea02a2a3d86_Application">
    <vt:lpwstr>Microsoft Azure Information Protection</vt:lpwstr>
  </property>
  <property fmtid="{D5CDD505-2E9C-101B-9397-08002B2CF9AE}" pid="10" name="MSIP_Label_6b558183-044c-4105-8d9c-cea02a2a3d86_ActionId">
    <vt:lpwstr>f97c79a4-535b-4530-84a6-1d8afa9e5285</vt:lpwstr>
  </property>
  <property fmtid="{D5CDD505-2E9C-101B-9397-08002B2CF9AE}" pid="11" name="MSIP_Label_6b558183-044c-4105-8d9c-cea02a2a3d86_Extended_MSFT_Method">
    <vt:lpwstr>Automatic</vt:lpwstr>
  </property>
  <property fmtid="{D5CDD505-2E9C-101B-9397-08002B2CF9AE}" pid="12" name="Sensitivity">
    <vt:lpwstr>Unrestricted</vt:lpwstr>
  </property>
</Properties>
</file>