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4" r:id="rId4"/>
    <p:sldMasterId id="2147483982" r:id="rId5"/>
    <p:sldMasterId id="2147483996" r:id="rId6"/>
  </p:sldMasterIdLst>
  <p:notesMasterIdLst>
    <p:notesMasterId r:id="rId16"/>
  </p:notesMasterIdLst>
  <p:handoutMasterIdLst>
    <p:handoutMasterId r:id="rId17"/>
  </p:handoutMasterIdLst>
  <p:sldIdLst>
    <p:sldId id="754" r:id="rId7"/>
    <p:sldId id="842" r:id="rId8"/>
    <p:sldId id="756" r:id="rId9"/>
    <p:sldId id="841" r:id="rId10"/>
    <p:sldId id="844" r:id="rId11"/>
    <p:sldId id="829" r:id="rId12"/>
    <p:sldId id="843" r:id="rId13"/>
    <p:sldId id="840" r:id="rId14"/>
    <p:sldId id="755" r:id="rId15"/>
  </p:sldIdLst>
  <p:sldSz cx="10972800" cy="6172200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16">
          <p15:clr>
            <a:srgbClr val="A4A3A4"/>
          </p15:clr>
        </p15:guide>
        <p15:guide id="2" orient="horz" pos="3050">
          <p15:clr>
            <a:srgbClr val="A4A3A4"/>
          </p15:clr>
        </p15:guide>
        <p15:guide id="3" orient="horz" pos="3189">
          <p15:clr>
            <a:srgbClr val="A4A3A4"/>
          </p15:clr>
        </p15:guide>
        <p15:guide id="4" pos="5455">
          <p15:clr>
            <a:srgbClr val="A4A3A4"/>
          </p15:clr>
        </p15:guide>
        <p15:guide id="5" orient="horz" pos="975">
          <p15:clr>
            <a:srgbClr val="A4A3A4"/>
          </p15:clr>
        </p15:guide>
        <p15:guide id="6" pos="34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yd Case" initials="LC" lastIdx="17" clrIdx="0">
    <p:extLst>
      <p:ext uri="{19B8F6BF-5375-455C-9EA6-DF929625EA0E}">
        <p15:presenceInfo xmlns:p15="http://schemas.microsoft.com/office/powerpoint/2012/main" userId="Loyd Cas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FBE"/>
    <a:srgbClr val="76B900"/>
    <a:srgbClr val="99FF66"/>
    <a:srgbClr val="E26D32"/>
    <a:srgbClr val="5A5A5A"/>
    <a:srgbClr val="4E7A00"/>
    <a:srgbClr val="F2F2F2"/>
    <a:srgbClr val="868686"/>
    <a:srgbClr val="0071C5"/>
    <a:srgbClr val="9A42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8D1A7E-E836-7B1C-7BD2-ADCD38019295}" v="58" dt="2020-03-06T20:58:00.8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70" d="100"/>
          <a:sy n="170" d="100"/>
        </p:scale>
        <p:origin x="546" y="138"/>
      </p:cViewPr>
      <p:guideLst>
        <p:guide orient="horz" pos="1316"/>
        <p:guide orient="horz" pos="3050"/>
        <p:guide orient="horz" pos="3189"/>
        <p:guide pos="5455"/>
        <p:guide orient="horz" pos="975"/>
        <p:guide pos="345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microsoft.com/office/2016/11/relationships/changesInfo" Target="changesInfos/changesInfo1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Ellsworth" userId="S::aellsworth@nvidia.com::444b7a66-6931-46d0-a608-56acbc983d01" providerId="AD" clId="Web-{EE8D1A7E-E836-7B1C-7BD2-ADCD38019295}"/>
    <pc:docChg chg="addSld modSld sldOrd addMainMaster">
      <pc:chgData name="Adam Ellsworth" userId="S::aellsworth@nvidia.com::444b7a66-6931-46d0-a608-56acbc983d01" providerId="AD" clId="Web-{EE8D1A7E-E836-7B1C-7BD2-ADCD38019295}" dt="2020-03-06T20:58:00.821" v="57"/>
      <pc:docMkLst>
        <pc:docMk/>
      </pc:docMkLst>
      <pc:sldChg chg="modSp add ord">
        <pc:chgData name="Adam Ellsworth" userId="S::aellsworth@nvidia.com::444b7a66-6931-46d0-a608-56acbc983d01" providerId="AD" clId="Web-{EE8D1A7E-E836-7B1C-7BD2-ADCD38019295}" dt="2020-03-06T20:57:57.899" v="46" actId="20577"/>
        <pc:sldMkLst>
          <pc:docMk/>
          <pc:sldMk cId="497809260" sldId="845"/>
        </pc:sldMkLst>
        <pc:spChg chg="mod">
          <ac:chgData name="Adam Ellsworth" userId="S::aellsworth@nvidia.com::444b7a66-6931-46d0-a608-56acbc983d01" providerId="AD" clId="Web-{EE8D1A7E-E836-7B1C-7BD2-ADCD38019295}" dt="2020-03-06T20:57:57.899" v="46" actId="20577"/>
          <ac:spMkLst>
            <pc:docMk/>
            <pc:sldMk cId="497809260" sldId="845"/>
            <ac:spMk id="3" creationId="{284658B6-837A-2245-B6BD-F3474A18C40A}"/>
          </ac:spMkLst>
        </pc:spChg>
      </pc:sldChg>
      <pc:sldChg chg="add">
        <pc:chgData name="Adam Ellsworth" userId="S::aellsworth@nvidia.com::444b7a66-6931-46d0-a608-56acbc983d01" providerId="AD" clId="Web-{EE8D1A7E-E836-7B1C-7BD2-ADCD38019295}" dt="2020-03-06T20:57:59.383" v="47"/>
        <pc:sldMkLst>
          <pc:docMk/>
          <pc:sldMk cId="1795995501" sldId="846"/>
        </pc:sldMkLst>
      </pc:sldChg>
      <pc:sldChg chg="add">
        <pc:chgData name="Adam Ellsworth" userId="S::aellsworth@nvidia.com::444b7a66-6931-46d0-a608-56acbc983d01" providerId="AD" clId="Web-{EE8D1A7E-E836-7B1C-7BD2-ADCD38019295}" dt="2020-03-06T20:57:59.509" v="48"/>
        <pc:sldMkLst>
          <pc:docMk/>
          <pc:sldMk cId="1252778059" sldId="847"/>
        </pc:sldMkLst>
      </pc:sldChg>
      <pc:sldChg chg="add">
        <pc:chgData name="Adam Ellsworth" userId="S::aellsworth@nvidia.com::444b7a66-6931-46d0-a608-56acbc983d01" providerId="AD" clId="Web-{EE8D1A7E-E836-7B1C-7BD2-ADCD38019295}" dt="2020-03-06T20:57:59.602" v="49"/>
        <pc:sldMkLst>
          <pc:docMk/>
          <pc:sldMk cId="3278473345" sldId="848"/>
        </pc:sldMkLst>
      </pc:sldChg>
      <pc:sldChg chg="add">
        <pc:chgData name="Adam Ellsworth" userId="S::aellsworth@nvidia.com::444b7a66-6931-46d0-a608-56acbc983d01" providerId="AD" clId="Web-{EE8D1A7E-E836-7B1C-7BD2-ADCD38019295}" dt="2020-03-06T20:57:59.696" v="50"/>
        <pc:sldMkLst>
          <pc:docMk/>
          <pc:sldMk cId="3771783991" sldId="849"/>
        </pc:sldMkLst>
      </pc:sldChg>
      <pc:sldChg chg="add">
        <pc:chgData name="Adam Ellsworth" userId="S::aellsworth@nvidia.com::444b7a66-6931-46d0-a608-56acbc983d01" providerId="AD" clId="Web-{EE8D1A7E-E836-7B1C-7BD2-ADCD38019295}" dt="2020-03-06T20:57:59.774" v="51"/>
        <pc:sldMkLst>
          <pc:docMk/>
          <pc:sldMk cId="2349309674" sldId="850"/>
        </pc:sldMkLst>
      </pc:sldChg>
      <pc:sldChg chg="add">
        <pc:chgData name="Adam Ellsworth" userId="S::aellsworth@nvidia.com::444b7a66-6931-46d0-a608-56acbc983d01" providerId="AD" clId="Web-{EE8D1A7E-E836-7B1C-7BD2-ADCD38019295}" dt="2020-03-06T20:57:59.930" v="52"/>
        <pc:sldMkLst>
          <pc:docMk/>
          <pc:sldMk cId="1519550541" sldId="851"/>
        </pc:sldMkLst>
      </pc:sldChg>
      <pc:sldChg chg="add">
        <pc:chgData name="Adam Ellsworth" userId="S::aellsworth@nvidia.com::444b7a66-6931-46d0-a608-56acbc983d01" providerId="AD" clId="Web-{EE8D1A7E-E836-7B1C-7BD2-ADCD38019295}" dt="2020-03-06T20:58:00.180" v="53"/>
        <pc:sldMkLst>
          <pc:docMk/>
          <pc:sldMk cId="3164732423" sldId="852"/>
        </pc:sldMkLst>
      </pc:sldChg>
      <pc:sldChg chg="add">
        <pc:chgData name="Adam Ellsworth" userId="S::aellsworth@nvidia.com::444b7a66-6931-46d0-a608-56acbc983d01" providerId="AD" clId="Web-{EE8D1A7E-E836-7B1C-7BD2-ADCD38019295}" dt="2020-03-06T20:58:00.290" v="54"/>
        <pc:sldMkLst>
          <pc:docMk/>
          <pc:sldMk cId="150604668" sldId="853"/>
        </pc:sldMkLst>
      </pc:sldChg>
      <pc:sldChg chg="add">
        <pc:chgData name="Adam Ellsworth" userId="S::aellsworth@nvidia.com::444b7a66-6931-46d0-a608-56acbc983d01" providerId="AD" clId="Web-{EE8D1A7E-E836-7B1C-7BD2-ADCD38019295}" dt="2020-03-06T20:58:00.446" v="55"/>
        <pc:sldMkLst>
          <pc:docMk/>
          <pc:sldMk cId="594994921" sldId="854"/>
        </pc:sldMkLst>
      </pc:sldChg>
      <pc:sldChg chg="add">
        <pc:chgData name="Adam Ellsworth" userId="S::aellsworth@nvidia.com::444b7a66-6931-46d0-a608-56acbc983d01" providerId="AD" clId="Web-{EE8D1A7E-E836-7B1C-7BD2-ADCD38019295}" dt="2020-03-06T20:58:00.571" v="56"/>
        <pc:sldMkLst>
          <pc:docMk/>
          <pc:sldMk cId="1685245415" sldId="855"/>
        </pc:sldMkLst>
      </pc:sldChg>
      <pc:sldChg chg="add">
        <pc:chgData name="Adam Ellsworth" userId="S::aellsworth@nvidia.com::444b7a66-6931-46d0-a608-56acbc983d01" providerId="AD" clId="Web-{EE8D1A7E-E836-7B1C-7BD2-ADCD38019295}" dt="2020-03-06T20:58:00.821" v="57"/>
        <pc:sldMkLst>
          <pc:docMk/>
          <pc:sldMk cId="241984461" sldId="856"/>
        </pc:sldMkLst>
      </pc:sldChg>
      <pc:sldMasterChg chg="add addSldLayout">
        <pc:chgData name="Adam Ellsworth" userId="S::aellsworth@nvidia.com::444b7a66-6931-46d0-a608-56acbc983d01" providerId="AD" clId="Web-{EE8D1A7E-E836-7B1C-7BD2-ADCD38019295}" dt="2020-03-06T20:57:59.383" v="47"/>
        <pc:sldMasterMkLst>
          <pc:docMk/>
          <pc:sldMasterMk cId="1725690729" sldId="2147483996"/>
        </pc:sldMasterMkLst>
        <pc:sldLayoutChg chg="add">
          <pc:chgData name="Adam Ellsworth" userId="S::aellsworth@nvidia.com::444b7a66-6931-46d0-a608-56acbc983d01" providerId="AD" clId="Web-{EE8D1A7E-E836-7B1C-7BD2-ADCD38019295}" dt="2020-03-06T20:57:59.383" v="47"/>
          <pc:sldLayoutMkLst>
            <pc:docMk/>
            <pc:sldMasterMk cId="1725690729" sldId="2147483996"/>
            <pc:sldLayoutMk cId="1043030392" sldId="2147483997"/>
          </pc:sldLayoutMkLst>
        </pc:sldLayoutChg>
        <pc:sldLayoutChg chg="add">
          <pc:chgData name="Adam Ellsworth" userId="S::aellsworth@nvidia.com::444b7a66-6931-46d0-a608-56acbc983d01" providerId="AD" clId="Web-{EE8D1A7E-E836-7B1C-7BD2-ADCD38019295}" dt="2020-03-06T20:57:59.383" v="47"/>
          <pc:sldLayoutMkLst>
            <pc:docMk/>
            <pc:sldMasterMk cId="1725690729" sldId="2147483996"/>
            <pc:sldLayoutMk cId="4254789369" sldId="2147483998"/>
          </pc:sldLayoutMkLst>
        </pc:sldLayoutChg>
        <pc:sldLayoutChg chg="add">
          <pc:chgData name="Adam Ellsworth" userId="S::aellsworth@nvidia.com::444b7a66-6931-46d0-a608-56acbc983d01" providerId="AD" clId="Web-{EE8D1A7E-E836-7B1C-7BD2-ADCD38019295}" dt="2020-03-06T20:57:59.383" v="47"/>
          <pc:sldLayoutMkLst>
            <pc:docMk/>
            <pc:sldMasterMk cId="1725690729" sldId="2147483996"/>
            <pc:sldLayoutMk cId="2293701681" sldId="2147483999"/>
          </pc:sldLayoutMkLst>
        </pc:sldLayoutChg>
        <pc:sldLayoutChg chg="add">
          <pc:chgData name="Adam Ellsworth" userId="S::aellsworth@nvidia.com::444b7a66-6931-46d0-a608-56acbc983d01" providerId="AD" clId="Web-{EE8D1A7E-E836-7B1C-7BD2-ADCD38019295}" dt="2020-03-06T20:57:59.383" v="47"/>
          <pc:sldLayoutMkLst>
            <pc:docMk/>
            <pc:sldMasterMk cId="1725690729" sldId="2147483996"/>
            <pc:sldLayoutMk cId="3691920571" sldId="2147484000"/>
          </pc:sldLayoutMkLst>
        </pc:sldLayoutChg>
        <pc:sldLayoutChg chg="add">
          <pc:chgData name="Adam Ellsworth" userId="S::aellsworth@nvidia.com::444b7a66-6931-46d0-a608-56acbc983d01" providerId="AD" clId="Web-{EE8D1A7E-E836-7B1C-7BD2-ADCD38019295}" dt="2020-03-06T20:57:59.383" v="47"/>
          <pc:sldLayoutMkLst>
            <pc:docMk/>
            <pc:sldMasterMk cId="1725690729" sldId="2147483996"/>
            <pc:sldLayoutMk cId="992211102" sldId="2147484001"/>
          </pc:sldLayoutMkLst>
        </pc:sldLayoutChg>
        <pc:sldLayoutChg chg="add">
          <pc:chgData name="Adam Ellsworth" userId="S::aellsworth@nvidia.com::444b7a66-6931-46d0-a608-56acbc983d01" providerId="AD" clId="Web-{EE8D1A7E-E836-7B1C-7BD2-ADCD38019295}" dt="2020-03-06T20:57:59.383" v="47"/>
          <pc:sldLayoutMkLst>
            <pc:docMk/>
            <pc:sldMasterMk cId="1725690729" sldId="2147483996"/>
            <pc:sldLayoutMk cId="3303666195" sldId="2147484002"/>
          </pc:sldLayoutMkLst>
        </pc:sldLayoutChg>
        <pc:sldLayoutChg chg="add">
          <pc:chgData name="Adam Ellsworth" userId="S::aellsworth@nvidia.com::444b7a66-6931-46d0-a608-56acbc983d01" providerId="AD" clId="Web-{EE8D1A7E-E836-7B1C-7BD2-ADCD38019295}" dt="2020-03-06T20:57:59.383" v="47"/>
          <pc:sldLayoutMkLst>
            <pc:docMk/>
            <pc:sldMasterMk cId="1725690729" sldId="2147483996"/>
            <pc:sldLayoutMk cId="3956630866" sldId="2147484003"/>
          </pc:sldLayoutMkLst>
        </pc:sldLayoutChg>
        <pc:sldLayoutChg chg="add">
          <pc:chgData name="Adam Ellsworth" userId="S::aellsworth@nvidia.com::444b7a66-6931-46d0-a608-56acbc983d01" providerId="AD" clId="Web-{EE8D1A7E-E836-7B1C-7BD2-ADCD38019295}" dt="2020-03-06T20:57:59.383" v="47"/>
          <pc:sldLayoutMkLst>
            <pc:docMk/>
            <pc:sldMasterMk cId="1725690729" sldId="2147483996"/>
            <pc:sldLayoutMk cId="3175110544" sldId="2147484004"/>
          </pc:sldLayoutMkLst>
        </pc:sldLayoutChg>
        <pc:sldLayoutChg chg="add">
          <pc:chgData name="Adam Ellsworth" userId="S::aellsworth@nvidia.com::444b7a66-6931-46d0-a608-56acbc983d01" providerId="AD" clId="Web-{EE8D1A7E-E836-7B1C-7BD2-ADCD38019295}" dt="2020-03-06T20:57:59.383" v="47"/>
          <pc:sldLayoutMkLst>
            <pc:docMk/>
            <pc:sldMasterMk cId="1725690729" sldId="2147483996"/>
            <pc:sldLayoutMk cId="2080971011" sldId="2147484005"/>
          </pc:sldLayoutMkLst>
        </pc:sldLayoutChg>
        <pc:sldLayoutChg chg="add">
          <pc:chgData name="Adam Ellsworth" userId="S::aellsworth@nvidia.com::444b7a66-6931-46d0-a608-56acbc983d01" providerId="AD" clId="Web-{EE8D1A7E-E836-7B1C-7BD2-ADCD38019295}" dt="2020-03-06T20:57:59.383" v="47"/>
          <pc:sldLayoutMkLst>
            <pc:docMk/>
            <pc:sldMasterMk cId="1725690729" sldId="2147483996"/>
            <pc:sldLayoutMk cId="4000358069" sldId="2147484006"/>
          </pc:sldLayoutMkLst>
        </pc:sldLayoutChg>
        <pc:sldLayoutChg chg="add">
          <pc:chgData name="Adam Ellsworth" userId="S::aellsworth@nvidia.com::444b7a66-6931-46d0-a608-56acbc983d01" providerId="AD" clId="Web-{EE8D1A7E-E836-7B1C-7BD2-ADCD38019295}" dt="2020-03-06T20:57:59.383" v="47"/>
          <pc:sldLayoutMkLst>
            <pc:docMk/>
            <pc:sldMasterMk cId="1725690729" sldId="2147483996"/>
            <pc:sldLayoutMk cId="709882844" sldId="2147484007"/>
          </pc:sldLayoutMkLst>
        </pc:sldLayoutChg>
        <pc:sldLayoutChg chg="add">
          <pc:chgData name="Adam Ellsworth" userId="S::aellsworth@nvidia.com::444b7a66-6931-46d0-a608-56acbc983d01" providerId="AD" clId="Web-{EE8D1A7E-E836-7B1C-7BD2-ADCD38019295}" dt="2020-03-06T20:57:59.383" v="47"/>
          <pc:sldLayoutMkLst>
            <pc:docMk/>
            <pc:sldMasterMk cId="1725690729" sldId="2147483996"/>
            <pc:sldLayoutMk cId="980743246" sldId="2147484008"/>
          </pc:sldLayoutMkLst>
        </pc:sldLayoutChg>
        <pc:sldLayoutChg chg="add">
          <pc:chgData name="Adam Ellsworth" userId="S::aellsworth@nvidia.com::444b7a66-6931-46d0-a608-56acbc983d01" providerId="AD" clId="Web-{EE8D1A7E-E836-7B1C-7BD2-ADCD38019295}" dt="2020-03-06T20:57:59.383" v="47"/>
          <pc:sldLayoutMkLst>
            <pc:docMk/>
            <pc:sldMasterMk cId="1725690729" sldId="2147483996"/>
            <pc:sldLayoutMk cId="3089919433" sldId="214748400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434520" y="8767094"/>
            <a:ext cx="1083012" cy="200064"/>
            <a:chOff x="8775700" y="3552825"/>
            <a:chExt cx="5156200" cy="952500"/>
          </a:xfrm>
        </p:grpSpPr>
        <p:sp>
          <p:nvSpPr>
            <p:cNvPr id="5" name="Freeform 4"/>
            <p:cNvSpPr>
              <a:spLocks noEditPoints="1"/>
            </p:cNvSpPr>
            <p:nvPr/>
          </p:nvSpPr>
          <p:spPr bwMode="auto">
            <a:xfrm>
              <a:off x="13817600" y="4265613"/>
              <a:ext cx="114300" cy="111125"/>
            </a:xfrm>
            <a:custGeom>
              <a:avLst/>
              <a:gdLst>
                <a:gd name="T0" fmla="*/ 59 w 144"/>
                <a:gd name="T1" fmla="*/ 63 h 139"/>
                <a:gd name="T2" fmla="*/ 79 w 144"/>
                <a:gd name="T3" fmla="*/ 63 h 139"/>
                <a:gd name="T4" fmla="*/ 85 w 144"/>
                <a:gd name="T5" fmla="*/ 61 h 139"/>
                <a:gd name="T6" fmla="*/ 87 w 144"/>
                <a:gd name="T7" fmla="*/ 53 h 139"/>
                <a:gd name="T8" fmla="*/ 83 w 144"/>
                <a:gd name="T9" fmla="*/ 47 h 139"/>
                <a:gd name="T10" fmla="*/ 75 w 144"/>
                <a:gd name="T11" fmla="*/ 45 h 139"/>
                <a:gd name="T12" fmla="*/ 59 w 144"/>
                <a:gd name="T13" fmla="*/ 45 h 139"/>
                <a:gd name="T14" fmla="*/ 73 w 144"/>
                <a:gd name="T15" fmla="*/ 33 h 139"/>
                <a:gd name="T16" fmla="*/ 101 w 144"/>
                <a:gd name="T17" fmla="*/ 41 h 139"/>
                <a:gd name="T18" fmla="*/ 103 w 144"/>
                <a:gd name="T19" fmla="*/ 61 h 139"/>
                <a:gd name="T20" fmla="*/ 99 w 144"/>
                <a:gd name="T21" fmla="*/ 68 h 139"/>
                <a:gd name="T22" fmla="*/ 91 w 144"/>
                <a:gd name="T23" fmla="*/ 74 h 139"/>
                <a:gd name="T24" fmla="*/ 105 w 144"/>
                <a:gd name="T25" fmla="*/ 106 h 139"/>
                <a:gd name="T26" fmla="*/ 67 w 144"/>
                <a:gd name="T27" fmla="*/ 76 h 139"/>
                <a:gd name="T28" fmla="*/ 59 w 144"/>
                <a:gd name="T29" fmla="*/ 106 h 139"/>
                <a:gd name="T30" fmla="*/ 44 w 144"/>
                <a:gd name="T31" fmla="*/ 33 h 139"/>
                <a:gd name="T32" fmla="*/ 51 w 144"/>
                <a:gd name="T33" fmla="*/ 21 h 139"/>
                <a:gd name="T34" fmla="*/ 24 w 144"/>
                <a:gd name="T35" fmla="*/ 49 h 139"/>
                <a:gd name="T36" fmla="*/ 24 w 144"/>
                <a:gd name="T37" fmla="*/ 92 h 139"/>
                <a:gd name="T38" fmla="*/ 51 w 144"/>
                <a:gd name="T39" fmla="*/ 120 h 139"/>
                <a:gd name="T40" fmla="*/ 71 w 144"/>
                <a:gd name="T41" fmla="*/ 124 h 139"/>
                <a:gd name="T42" fmla="*/ 109 w 144"/>
                <a:gd name="T43" fmla="*/ 108 h 139"/>
                <a:gd name="T44" fmla="*/ 122 w 144"/>
                <a:gd name="T45" fmla="*/ 70 h 139"/>
                <a:gd name="T46" fmla="*/ 109 w 144"/>
                <a:gd name="T47" fmla="*/ 31 h 139"/>
                <a:gd name="T48" fmla="*/ 71 w 144"/>
                <a:gd name="T49" fmla="*/ 17 h 139"/>
                <a:gd name="T50" fmla="*/ 95 w 144"/>
                <a:gd name="T51" fmla="*/ 3 h 139"/>
                <a:gd name="T52" fmla="*/ 130 w 144"/>
                <a:gd name="T53" fmla="*/ 27 h 139"/>
                <a:gd name="T54" fmla="*/ 144 w 144"/>
                <a:gd name="T55" fmla="*/ 70 h 139"/>
                <a:gd name="T56" fmla="*/ 130 w 144"/>
                <a:gd name="T57" fmla="*/ 114 h 139"/>
                <a:gd name="T58" fmla="*/ 95 w 144"/>
                <a:gd name="T59" fmla="*/ 135 h 139"/>
                <a:gd name="T60" fmla="*/ 50 w 144"/>
                <a:gd name="T61" fmla="*/ 135 h 139"/>
                <a:gd name="T62" fmla="*/ 14 w 144"/>
                <a:gd name="T63" fmla="*/ 114 h 139"/>
                <a:gd name="T64" fmla="*/ 0 w 144"/>
                <a:gd name="T65" fmla="*/ 70 h 139"/>
                <a:gd name="T66" fmla="*/ 14 w 144"/>
                <a:gd name="T67" fmla="*/ 27 h 139"/>
                <a:gd name="T68" fmla="*/ 50 w 144"/>
                <a:gd name="T69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139">
                  <a:moveTo>
                    <a:pt x="59" y="45"/>
                  </a:moveTo>
                  <a:lnTo>
                    <a:pt x="59" y="63"/>
                  </a:lnTo>
                  <a:lnTo>
                    <a:pt x="75" y="63"/>
                  </a:lnTo>
                  <a:lnTo>
                    <a:pt x="79" y="63"/>
                  </a:lnTo>
                  <a:lnTo>
                    <a:pt x="83" y="63"/>
                  </a:lnTo>
                  <a:lnTo>
                    <a:pt x="85" y="61"/>
                  </a:lnTo>
                  <a:lnTo>
                    <a:pt x="87" y="57"/>
                  </a:lnTo>
                  <a:lnTo>
                    <a:pt x="87" y="53"/>
                  </a:lnTo>
                  <a:lnTo>
                    <a:pt x="85" y="49"/>
                  </a:lnTo>
                  <a:lnTo>
                    <a:pt x="83" y="47"/>
                  </a:lnTo>
                  <a:lnTo>
                    <a:pt x="79" y="45"/>
                  </a:lnTo>
                  <a:lnTo>
                    <a:pt x="75" y="45"/>
                  </a:lnTo>
                  <a:lnTo>
                    <a:pt x="71" y="45"/>
                  </a:lnTo>
                  <a:lnTo>
                    <a:pt x="59" y="45"/>
                  </a:lnTo>
                  <a:close/>
                  <a:moveTo>
                    <a:pt x="44" y="33"/>
                  </a:moveTo>
                  <a:lnTo>
                    <a:pt x="73" y="33"/>
                  </a:lnTo>
                  <a:lnTo>
                    <a:pt x="89" y="35"/>
                  </a:lnTo>
                  <a:lnTo>
                    <a:pt x="101" y="41"/>
                  </a:lnTo>
                  <a:lnTo>
                    <a:pt x="105" y="55"/>
                  </a:lnTo>
                  <a:lnTo>
                    <a:pt x="103" y="61"/>
                  </a:lnTo>
                  <a:lnTo>
                    <a:pt x="101" y="67"/>
                  </a:lnTo>
                  <a:lnTo>
                    <a:pt x="99" y="68"/>
                  </a:lnTo>
                  <a:lnTo>
                    <a:pt x="95" y="72"/>
                  </a:lnTo>
                  <a:lnTo>
                    <a:pt x="91" y="74"/>
                  </a:lnTo>
                  <a:lnTo>
                    <a:pt x="85" y="74"/>
                  </a:lnTo>
                  <a:lnTo>
                    <a:pt x="105" y="106"/>
                  </a:lnTo>
                  <a:lnTo>
                    <a:pt x="85" y="106"/>
                  </a:lnTo>
                  <a:lnTo>
                    <a:pt x="67" y="76"/>
                  </a:lnTo>
                  <a:lnTo>
                    <a:pt x="59" y="76"/>
                  </a:lnTo>
                  <a:lnTo>
                    <a:pt x="59" y="106"/>
                  </a:lnTo>
                  <a:lnTo>
                    <a:pt x="44" y="106"/>
                  </a:lnTo>
                  <a:lnTo>
                    <a:pt x="44" y="33"/>
                  </a:lnTo>
                  <a:close/>
                  <a:moveTo>
                    <a:pt x="71" y="17"/>
                  </a:moveTo>
                  <a:lnTo>
                    <a:pt x="51" y="21"/>
                  </a:lnTo>
                  <a:lnTo>
                    <a:pt x="36" y="31"/>
                  </a:lnTo>
                  <a:lnTo>
                    <a:pt x="24" y="49"/>
                  </a:lnTo>
                  <a:lnTo>
                    <a:pt x="20" y="70"/>
                  </a:lnTo>
                  <a:lnTo>
                    <a:pt x="24" y="92"/>
                  </a:lnTo>
                  <a:lnTo>
                    <a:pt x="36" y="108"/>
                  </a:lnTo>
                  <a:lnTo>
                    <a:pt x="51" y="120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91" y="120"/>
                  </a:lnTo>
                  <a:lnTo>
                    <a:pt x="109" y="108"/>
                  </a:lnTo>
                  <a:lnTo>
                    <a:pt x="118" y="92"/>
                  </a:lnTo>
                  <a:lnTo>
                    <a:pt x="122" y="70"/>
                  </a:lnTo>
                  <a:lnTo>
                    <a:pt x="118" y="49"/>
                  </a:lnTo>
                  <a:lnTo>
                    <a:pt x="109" y="31"/>
                  </a:lnTo>
                  <a:lnTo>
                    <a:pt x="91" y="21"/>
                  </a:lnTo>
                  <a:lnTo>
                    <a:pt x="71" y="17"/>
                  </a:lnTo>
                  <a:close/>
                  <a:moveTo>
                    <a:pt x="71" y="0"/>
                  </a:moveTo>
                  <a:lnTo>
                    <a:pt x="95" y="3"/>
                  </a:lnTo>
                  <a:lnTo>
                    <a:pt x="114" y="11"/>
                  </a:lnTo>
                  <a:lnTo>
                    <a:pt x="130" y="27"/>
                  </a:lnTo>
                  <a:lnTo>
                    <a:pt x="140" y="45"/>
                  </a:lnTo>
                  <a:lnTo>
                    <a:pt x="144" y="70"/>
                  </a:lnTo>
                  <a:lnTo>
                    <a:pt x="140" y="94"/>
                  </a:lnTo>
                  <a:lnTo>
                    <a:pt x="130" y="114"/>
                  </a:lnTo>
                  <a:lnTo>
                    <a:pt x="114" y="128"/>
                  </a:lnTo>
                  <a:lnTo>
                    <a:pt x="95" y="135"/>
                  </a:lnTo>
                  <a:lnTo>
                    <a:pt x="71" y="139"/>
                  </a:lnTo>
                  <a:lnTo>
                    <a:pt x="50" y="135"/>
                  </a:lnTo>
                  <a:lnTo>
                    <a:pt x="30" y="128"/>
                  </a:lnTo>
                  <a:lnTo>
                    <a:pt x="14" y="114"/>
                  </a:lnTo>
                  <a:lnTo>
                    <a:pt x="4" y="94"/>
                  </a:lnTo>
                  <a:lnTo>
                    <a:pt x="0" y="70"/>
                  </a:lnTo>
                  <a:lnTo>
                    <a:pt x="4" y="45"/>
                  </a:lnTo>
                  <a:lnTo>
                    <a:pt x="14" y="27"/>
                  </a:lnTo>
                  <a:lnTo>
                    <a:pt x="30" y="11"/>
                  </a:lnTo>
                  <a:lnTo>
                    <a:pt x="50" y="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10447338" y="3732213"/>
              <a:ext cx="3333750" cy="625475"/>
            </a:xfrm>
            <a:custGeom>
              <a:avLst/>
              <a:gdLst>
                <a:gd name="T0" fmla="*/ 2325 w 4200"/>
                <a:gd name="T1" fmla="*/ 618 h 788"/>
                <a:gd name="T2" fmla="*/ 2465 w 4200"/>
                <a:gd name="T3" fmla="*/ 616 h 788"/>
                <a:gd name="T4" fmla="*/ 2540 w 4200"/>
                <a:gd name="T5" fmla="*/ 597 h 788"/>
                <a:gd name="T6" fmla="*/ 2599 w 4200"/>
                <a:gd name="T7" fmla="*/ 555 h 788"/>
                <a:gd name="T8" fmla="*/ 2635 w 4200"/>
                <a:gd name="T9" fmla="*/ 488 h 788"/>
                <a:gd name="T10" fmla="*/ 2648 w 4200"/>
                <a:gd name="T11" fmla="*/ 396 h 788"/>
                <a:gd name="T12" fmla="*/ 2635 w 4200"/>
                <a:gd name="T13" fmla="*/ 301 h 788"/>
                <a:gd name="T14" fmla="*/ 2599 w 4200"/>
                <a:gd name="T15" fmla="*/ 236 h 788"/>
                <a:gd name="T16" fmla="*/ 2540 w 4200"/>
                <a:gd name="T17" fmla="*/ 193 h 788"/>
                <a:gd name="T18" fmla="*/ 2465 w 4200"/>
                <a:gd name="T19" fmla="*/ 173 h 788"/>
                <a:gd name="T20" fmla="*/ 2325 w 4200"/>
                <a:gd name="T21" fmla="*/ 171 h 788"/>
                <a:gd name="T22" fmla="*/ 3597 w 4200"/>
                <a:gd name="T23" fmla="*/ 512 h 788"/>
                <a:gd name="T24" fmla="*/ 3735 w 4200"/>
                <a:gd name="T25" fmla="*/ 143 h 788"/>
                <a:gd name="T26" fmla="*/ 4200 w 4200"/>
                <a:gd name="T27" fmla="*/ 786 h 788"/>
                <a:gd name="T28" fmla="*/ 3916 w 4200"/>
                <a:gd name="T29" fmla="*/ 648 h 788"/>
                <a:gd name="T30" fmla="*/ 3501 w 4200"/>
                <a:gd name="T31" fmla="*/ 786 h 788"/>
                <a:gd name="T32" fmla="*/ 3592 w 4200"/>
                <a:gd name="T33" fmla="*/ 0 h 788"/>
                <a:gd name="T34" fmla="*/ 2969 w 4200"/>
                <a:gd name="T35" fmla="*/ 0 h 788"/>
                <a:gd name="T36" fmla="*/ 3190 w 4200"/>
                <a:gd name="T37" fmla="*/ 788 h 788"/>
                <a:gd name="T38" fmla="*/ 2969 w 4200"/>
                <a:gd name="T39" fmla="*/ 0 h 788"/>
                <a:gd name="T40" fmla="*/ 2416 w 4200"/>
                <a:gd name="T41" fmla="*/ 0 h 788"/>
                <a:gd name="T42" fmla="*/ 2554 w 4200"/>
                <a:gd name="T43" fmla="*/ 7 h 788"/>
                <a:gd name="T44" fmla="*/ 2666 w 4200"/>
                <a:gd name="T45" fmla="*/ 33 h 788"/>
                <a:gd name="T46" fmla="*/ 2757 w 4200"/>
                <a:gd name="T47" fmla="*/ 90 h 788"/>
                <a:gd name="T48" fmla="*/ 2818 w 4200"/>
                <a:gd name="T49" fmla="*/ 173 h 788"/>
                <a:gd name="T50" fmla="*/ 2853 w 4200"/>
                <a:gd name="T51" fmla="*/ 277 h 788"/>
                <a:gd name="T52" fmla="*/ 2865 w 4200"/>
                <a:gd name="T53" fmla="*/ 402 h 788"/>
                <a:gd name="T54" fmla="*/ 2855 w 4200"/>
                <a:gd name="T55" fmla="*/ 518 h 788"/>
                <a:gd name="T56" fmla="*/ 2828 w 4200"/>
                <a:gd name="T57" fmla="*/ 614 h 788"/>
                <a:gd name="T58" fmla="*/ 2786 w 4200"/>
                <a:gd name="T59" fmla="*/ 683 h 788"/>
                <a:gd name="T60" fmla="*/ 2735 w 4200"/>
                <a:gd name="T61" fmla="*/ 731 h 788"/>
                <a:gd name="T62" fmla="*/ 2672 w 4200"/>
                <a:gd name="T63" fmla="*/ 762 h 788"/>
                <a:gd name="T64" fmla="*/ 2585 w 4200"/>
                <a:gd name="T65" fmla="*/ 780 h 788"/>
                <a:gd name="T66" fmla="*/ 2465 w 4200"/>
                <a:gd name="T67" fmla="*/ 788 h 788"/>
                <a:gd name="T68" fmla="*/ 2105 w 4200"/>
                <a:gd name="T69" fmla="*/ 0 h 788"/>
                <a:gd name="T70" fmla="*/ 1063 w 4200"/>
                <a:gd name="T71" fmla="*/ 0 h 788"/>
                <a:gd name="T72" fmla="*/ 1428 w 4200"/>
                <a:gd name="T73" fmla="*/ 0 h 788"/>
                <a:gd name="T74" fmla="*/ 1398 w 4200"/>
                <a:gd name="T75" fmla="*/ 788 h 788"/>
                <a:gd name="T76" fmla="*/ 825 w 4200"/>
                <a:gd name="T77" fmla="*/ 0 h 788"/>
                <a:gd name="T78" fmla="*/ 1969 w 4200"/>
                <a:gd name="T79" fmla="*/ 0 h 788"/>
                <a:gd name="T80" fmla="*/ 1747 w 4200"/>
                <a:gd name="T81" fmla="*/ 788 h 788"/>
                <a:gd name="T82" fmla="*/ 0 w 4200"/>
                <a:gd name="T83" fmla="*/ 0 h 788"/>
                <a:gd name="T84" fmla="*/ 441 w 4200"/>
                <a:gd name="T85" fmla="*/ 0 h 788"/>
                <a:gd name="T86" fmla="*/ 522 w 4200"/>
                <a:gd name="T87" fmla="*/ 7 h 788"/>
                <a:gd name="T88" fmla="*/ 599 w 4200"/>
                <a:gd name="T89" fmla="*/ 25 h 788"/>
                <a:gd name="T90" fmla="*/ 667 w 4200"/>
                <a:gd name="T91" fmla="*/ 59 h 788"/>
                <a:gd name="T92" fmla="*/ 725 w 4200"/>
                <a:gd name="T93" fmla="*/ 112 h 788"/>
                <a:gd name="T94" fmla="*/ 766 w 4200"/>
                <a:gd name="T95" fmla="*/ 187 h 788"/>
                <a:gd name="T96" fmla="*/ 788 w 4200"/>
                <a:gd name="T97" fmla="*/ 289 h 788"/>
                <a:gd name="T98" fmla="*/ 790 w 4200"/>
                <a:gd name="T99" fmla="*/ 788 h 788"/>
                <a:gd name="T100" fmla="*/ 573 w 4200"/>
                <a:gd name="T101" fmla="*/ 427 h 788"/>
                <a:gd name="T102" fmla="*/ 567 w 4200"/>
                <a:gd name="T103" fmla="*/ 317 h 788"/>
                <a:gd name="T104" fmla="*/ 543 w 4200"/>
                <a:gd name="T105" fmla="*/ 244 h 788"/>
                <a:gd name="T106" fmla="*/ 500 w 4200"/>
                <a:gd name="T107" fmla="*/ 201 h 788"/>
                <a:gd name="T108" fmla="*/ 439 w 4200"/>
                <a:gd name="T109" fmla="*/ 179 h 788"/>
                <a:gd name="T110" fmla="*/ 224 w 4200"/>
                <a:gd name="T111" fmla="*/ 175 h 788"/>
                <a:gd name="T112" fmla="*/ 0 w 4200"/>
                <a:gd name="T113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00" h="788">
                  <a:moveTo>
                    <a:pt x="2325" y="171"/>
                  </a:moveTo>
                  <a:lnTo>
                    <a:pt x="2325" y="618"/>
                  </a:lnTo>
                  <a:lnTo>
                    <a:pt x="2420" y="618"/>
                  </a:lnTo>
                  <a:lnTo>
                    <a:pt x="2465" y="616"/>
                  </a:lnTo>
                  <a:lnTo>
                    <a:pt x="2505" y="608"/>
                  </a:lnTo>
                  <a:lnTo>
                    <a:pt x="2540" y="597"/>
                  </a:lnTo>
                  <a:lnTo>
                    <a:pt x="2572" y="579"/>
                  </a:lnTo>
                  <a:lnTo>
                    <a:pt x="2599" y="555"/>
                  </a:lnTo>
                  <a:lnTo>
                    <a:pt x="2619" y="526"/>
                  </a:lnTo>
                  <a:lnTo>
                    <a:pt x="2635" y="488"/>
                  </a:lnTo>
                  <a:lnTo>
                    <a:pt x="2644" y="445"/>
                  </a:lnTo>
                  <a:lnTo>
                    <a:pt x="2648" y="396"/>
                  </a:lnTo>
                  <a:lnTo>
                    <a:pt x="2644" y="344"/>
                  </a:lnTo>
                  <a:lnTo>
                    <a:pt x="2635" y="301"/>
                  </a:lnTo>
                  <a:lnTo>
                    <a:pt x="2619" y="266"/>
                  </a:lnTo>
                  <a:lnTo>
                    <a:pt x="2599" y="236"/>
                  </a:lnTo>
                  <a:lnTo>
                    <a:pt x="2572" y="212"/>
                  </a:lnTo>
                  <a:lnTo>
                    <a:pt x="2540" y="193"/>
                  </a:lnTo>
                  <a:lnTo>
                    <a:pt x="2505" y="181"/>
                  </a:lnTo>
                  <a:lnTo>
                    <a:pt x="2465" y="173"/>
                  </a:lnTo>
                  <a:lnTo>
                    <a:pt x="2420" y="171"/>
                  </a:lnTo>
                  <a:lnTo>
                    <a:pt x="2325" y="171"/>
                  </a:lnTo>
                  <a:close/>
                  <a:moveTo>
                    <a:pt x="3735" y="143"/>
                  </a:moveTo>
                  <a:lnTo>
                    <a:pt x="3597" y="512"/>
                  </a:lnTo>
                  <a:lnTo>
                    <a:pt x="3869" y="512"/>
                  </a:lnTo>
                  <a:lnTo>
                    <a:pt x="3735" y="143"/>
                  </a:lnTo>
                  <a:close/>
                  <a:moveTo>
                    <a:pt x="3887" y="0"/>
                  </a:moveTo>
                  <a:lnTo>
                    <a:pt x="4200" y="786"/>
                  </a:lnTo>
                  <a:lnTo>
                    <a:pt x="3962" y="786"/>
                  </a:lnTo>
                  <a:lnTo>
                    <a:pt x="3916" y="648"/>
                  </a:lnTo>
                  <a:lnTo>
                    <a:pt x="3548" y="648"/>
                  </a:lnTo>
                  <a:lnTo>
                    <a:pt x="3501" y="786"/>
                  </a:lnTo>
                  <a:lnTo>
                    <a:pt x="3280" y="786"/>
                  </a:lnTo>
                  <a:lnTo>
                    <a:pt x="3592" y="0"/>
                  </a:lnTo>
                  <a:lnTo>
                    <a:pt x="3887" y="0"/>
                  </a:lnTo>
                  <a:close/>
                  <a:moveTo>
                    <a:pt x="2969" y="0"/>
                  </a:moveTo>
                  <a:lnTo>
                    <a:pt x="3190" y="0"/>
                  </a:lnTo>
                  <a:lnTo>
                    <a:pt x="3190" y="788"/>
                  </a:lnTo>
                  <a:lnTo>
                    <a:pt x="2969" y="788"/>
                  </a:lnTo>
                  <a:lnTo>
                    <a:pt x="2969" y="0"/>
                  </a:lnTo>
                  <a:close/>
                  <a:moveTo>
                    <a:pt x="2105" y="0"/>
                  </a:moveTo>
                  <a:lnTo>
                    <a:pt x="2416" y="0"/>
                  </a:lnTo>
                  <a:lnTo>
                    <a:pt x="2489" y="2"/>
                  </a:lnTo>
                  <a:lnTo>
                    <a:pt x="2554" y="7"/>
                  </a:lnTo>
                  <a:lnTo>
                    <a:pt x="2613" y="17"/>
                  </a:lnTo>
                  <a:lnTo>
                    <a:pt x="2666" y="33"/>
                  </a:lnTo>
                  <a:lnTo>
                    <a:pt x="2713" y="57"/>
                  </a:lnTo>
                  <a:lnTo>
                    <a:pt x="2757" y="90"/>
                  </a:lnTo>
                  <a:lnTo>
                    <a:pt x="2794" y="132"/>
                  </a:lnTo>
                  <a:lnTo>
                    <a:pt x="2818" y="173"/>
                  </a:lnTo>
                  <a:lnTo>
                    <a:pt x="2839" y="222"/>
                  </a:lnTo>
                  <a:lnTo>
                    <a:pt x="2853" y="277"/>
                  </a:lnTo>
                  <a:lnTo>
                    <a:pt x="2863" y="337"/>
                  </a:lnTo>
                  <a:lnTo>
                    <a:pt x="2865" y="402"/>
                  </a:lnTo>
                  <a:lnTo>
                    <a:pt x="2863" y="461"/>
                  </a:lnTo>
                  <a:lnTo>
                    <a:pt x="2855" y="518"/>
                  </a:lnTo>
                  <a:lnTo>
                    <a:pt x="2843" y="569"/>
                  </a:lnTo>
                  <a:lnTo>
                    <a:pt x="2828" y="614"/>
                  </a:lnTo>
                  <a:lnTo>
                    <a:pt x="2810" y="654"/>
                  </a:lnTo>
                  <a:lnTo>
                    <a:pt x="2786" y="683"/>
                  </a:lnTo>
                  <a:lnTo>
                    <a:pt x="2761" y="709"/>
                  </a:lnTo>
                  <a:lnTo>
                    <a:pt x="2735" y="731"/>
                  </a:lnTo>
                  <a:lnTo>
                    <a:pt x="2705" y="748"/>
                  </a:lnTo>
                  <a:lnTo>
                    <a:pt x="2672" y="762"/>
                  </a:lnTo>
                  <a:lnTo>
                    <a:pt x="2633" y="772"/>
                  </a:lnTo>
                  <a:lnTo>
                    <a:pt x="2585" y="780"/>
                  </a:lnTo>
                  <a:lnTo>
                    <a:pt x="2530" y="786"/>
                  </a:lnTo>
                  <a:lnTo>
                    <a:pt x="2465" y="788"/>
                  </a:lnTo>
                  <a:lnTo>
                    <a:pt x="2105" y="788"/>
                  </a:lnTo>
                  <a:lnTo>
                    <a:pt x="2105" y="0"/>
                  </a:lnTo>
                  <a:close/>
                  <a:moveTo>
                    <a:pt x="825" y="0"/>
                  </a:moveTo>
                  <a:lnTo>
                    <a:pt x="1063" y="0"/>
                  </a:lnTo>
                  <a:lnTo>
                    <a:pt x="1240" y="624"/>
                  </a:lnTo>
                  <a:lnTo>
                    <a:pt x="1428" y="0"/>
                  </a:lnTo>
                  <a:lnTo>
                    <a:pt x="1654" y="0"/>
                  </a:lnTo>
                  <a:lnTo>
                    <a:pt x="1398" y="788"/>
                  </a:lnTo>
                  <a:lnTo>
                    <a:pt x="1077" y="788"/>
                  </a:lnTo>
                  <a:lnTo>
                    <a:pt x="825" y="0"/>
                  </a:lnTo>
                  <a:close/>
                  <a:moveTo>
                    <a:pt x="1747" y="0"/>
                  </a:moveTo>
                  <a:lnTo>
                    <a:pt x="1969" y="0"/>
                  </a:lnTo>
                  <a:lnTo>
                    <a:pt x="1969" y="788"/>
                  </a:lnTo>
                  <a:lnTo>
                    <a:pt x="1747" y="788"/>
                  </a:lnTo>
                  <a:lnTo>
                    <a:pt x="1747" y="0"/>
                  </a:lnTo>
                  <a:close/>
                  <a:moveTo>
                    <a:pt x="0" y="0"/>
                  </a:moveTo>
                  <a:lnTo>
                    <a:pt x="400" y="0"/>
                  </a:lnTo>
                  <a:lnTo>
                    <a:pt x="441" y="0"/>
                  </a:lnTo>
                  <a:lnTo>
                    <a:pt x="482" y="2"/>
                  </a:lnTo>
                  <a:lnTo>
                    <a:pt x="522" y="7"/>
                  </a:lnTo>
                  <a:lnTo>
                    <a:pt x="561" y="15"/>
                  </a:lnTo>
                  <a:lnTo>
                    <a:pt x="599" y="25"/>
                  </a:lnTo>
                  <a:lnTo>
                    <a:pt x="634" y="41"/>
                  </a:lnTo>
                  <a:lnTo>
                    <a:pt x="667" y="59"/>
                  </a:lnTo>
                  <a:lnTo>
                    <a:pt x="697" y="82"/>
                  </a:lnTo>
                  <a:lnTo>
                    <a:pt x="725" y="112"/>
                  </a:lnTo>
                  <a:lnTo>
                    <a:pt x="746" y="145"/>
                  </a:lnTo>
                  <a:lnTo>
                    <a:pt x="766" y="187"/>
                  </a:lnTo>
                  <a:lnTo>
                    <a:pt x="780" y="234"/>
                  </a:lnTo>
                  <a:lnTo>
                    <a:pt x="788" y="289"/>
                  </a:lnTo>
                  <a:lnTo>
                    <a:pt x="790" y="352"/>
                  </a:lnTo>
                  <a:lnTo>
                    <a:pt x="790" y="788"/>
                  </a:lnTo>
                  <a:lnTo>
                    <a:pt x="573" y="788"/>
                  </a:lnTo>
                  <a:lnTo>
                    <a:pt x="573" y="427"/>
                  </a:lnTo>
                  <a:lnTo>
                    <a:pt x="571" y="368"/>
                  </a:lnTo>
                  <a:lnTo>
                    <a:pt x="567" y="317"/>
                  </a:lnTo>
                  <a:lnTo>
                    <a:pt x="557" y="277"/>
                  </a:lnTo>
                  <a:lnTo>
                    <a:pt x="543" y="244"/>
                  </a:lnTo>
                  <a:lnTo>
                    <a:pt x="524" y="220"/>
                  </a:lnTo>
                  <a:lnTo>
                    <a:pt x="500" y="201"/>
                  </a:lnTo>
                  <a:lnTo>
                    <a:pt x="473" y="187"/>
                  </a:lnTo>
                  <a:lnTo>
                    <a:pt x="439" y="179"/>
                  </a:lnTo>
                  <a:lnTo>
                    <a:pt x="400" y="175"/>
                  </a:lnTo>
                  <a:lnTo>
                    <a:pt x="224" y="175"/>
                  </a:lnTo>
                  <a:lnTo>
                    <a:pt x="224" y="788"/>
                  </a:lnTo>
                  <a:lnTo>
                    <a:pt x="0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8775700" y="3552825"/>
              <a:ext cx="1436688" cy="952500"/>
            </a:xfrm>
            <a:custGeom>
              <a:avLst/>
              <a:gdLst>
                <a:gd name="T0" fmla="*/ 638 w 1810"/>
                <a:gd name="T1" fmla="*/ 451 h 1200"/>
                <a:gd name="T2" fmla="*/ 516 w 1810"/>
                <a:gd name="T3" fmla="*/ 502 h 1200"/>
                <a:gd name="T4" fmla="*/ 469 w 1810"/>
                <a:gd name="T5" fmla="*/ 546 h 1200"/>
                <a:gd name="T6" fmla="*/ 496 w 1810"/>
                <a:gd name="T7" fmla="*/ 613 h 1200"/>
                <a:gd name="T8" fmla="*/ 595 w 1810"/>
                <a:gd name="T9" fmla="*/ 735 h 1200"/>
                <a:gd name="T10" fmla="*/ 614 w 1810"/>
                <a:gd name="T11" fmla="*/ 851 h 1200"/>
                <a:gd name="T12" fmla="*/ 439 w 1810"/>
                <a:gd name="T13" fmla="*/ 733 h 1200"/>
                <a:gd name="T14" fmla="*/ 349 w 1810"/>
                <a:gd name="T15" fmla="*/ 595 h 1200"/>
                <a:gd name="T16" fmla="*/ 323 w 1810"/>
                <a:gd name="T17" fmla="*/ 530 h 1200"/>
                <a:gd name="T18" fmla="*/ 372 w 1810"/>
                <a:gd name="T19" fmla="*/ 485 h 1200"/>
                <a:gd name="T20" fmla="*/ 516 w 1810"/>
                <a:gd name="T21" fmla="*/ 400 h 1200"/>
                <a:gd name="T22" fmla="*/ 707 w 1810"/>
                <a:gd name="T23" fmla="*/ 248 h 1200"/>
                <a:gd name="T24" fmla="*/ 933 w 1810"/>
                <a:gd name="T25" fmla="*/ 296 h 1200"/>
                <a:gd name="T26" fmla="*/ 1097 w 1810"/>
                <a:gd name="T27" fmla="*/ 400 h 1200"/>
                <a:gd name="T28" fmla="*/ 1185 w 1810"/>
                <a:gd name="T29" fmla="*/ 489 h 1200"/>
                <a:gd name="T30" fmla="*/ 1185 w 1810"/>
                <a:gd name="T31" fmla="*/ 518 h 1200"/>
                <a:gd name="T32" fmla="*/ 1097 w 1810"/>
                <a:gd name="T33" fmla="*/ 617 h 1200"/>
                <a:gd name="T34" fmla="*/ 947 w 1810"/>
                <a:gd name="T35" fmla="*/ 737 h 1200"/>
                <a:gd name="T36" fmla="*/ 762 w 1810"/>
                <a:gd name="T37" fmla="*/ 794 h 1200"/>
                <a:gd name="T38" fmla="*/ 715 w 1810"/>
                <a:gd name="T39" fmla="*/ 459 h 1200"/>
                <a:gd name="T40" fmla="*/ 817 w 1810"/>
                <a:gd name="T41" fmla="*/ 528 h 1200"/>
                <a:gd name="T42" fmla="*/ 1038 w 1810"/>
                <a:gd name="T43" fmla="*/ 502 h 1200"/>
                <a:gd name="T44" fmla="*/ 985 w 1810"/>
                <a:gd name="T45" fmla="*/ 451 h 1200"/>
                <a:gd name="T46" fmla="*/ 839 w 1810"/>
                <a:gd name="T47" fmla="*/ 370 h 1200"/>
                <a:gd name="T48" fmla="*/ 675 w 1810"/>
                <a:gd name="T49" fmla="*/ 250 h 1200"/>
                <a:gd name="T50" fmla="*/ 603 w 1810"/>
                <a:gd name="T51" fmla="*/ 260 h 1200"/>
                <a:gd name="T52" fmla="*/ 370 w 1810"/>
                <a:gd name="T53" fmla="*/ 349 h 1200"/>
                <a:gd name="T54" fmla="*/ 232 w 1810"/>
                <a:gd name="T55" fmla="*/ 461 h 1200"/>
                <a:gd name="T56" fmla="*/ 185 w 1810"/>
                <a:gd name="T57" fmla="*/ 516 h 1200"/>
                <a:gd name="T58" fmla="*/ 211 w 1810"/>
                <a:gd name="T59" fmla="*/ 581 h 1200"/>
                <a:gd name="T60" fmla="*/ 293 w 1810"/>
                <a:gd name="T61" fmla="*/ 723 h 1200"/>
                <a:gd name="T62" fmla="*/ 445 w 1810"/>
                <a:gd name="T63" fmla="*/ 877 h 1200"/>
                <a:gd name="T64" fmla="*/ 675 w 1810"/>
                <a:gd name="T65" fmla="*/ 966 h 1200"/>
                <a:gd name="T66" fmla="*/ 453 w 1810"/>
                <a:gd name="T67" fmla="*/ 1001 h 1200"/>
                <a:gd name="T68" fmla="*/ 232 w 1810"/>
                <a:gd name="T69" fmla="*/ 849 h 1200"/>
                <a:gd name="T70" fmla="*/ 89 w 1810"/>
                <a:gd name="T71" fmla="*/ 674 h 1200"/>
                <a:gd name="T72" fmla="*/ 16 w 1810"/>
                <a:gd name="T73" fmla="*/ 536 h 1200"/>
                <a:gd name="T74" fmla="*/ 4 w 1810"/>
                <a:gd name="T75" fmla="*/ 495 h 1200"/>
                <a:gd name="T76" fmla="*/ 85 w 1810"/>
                <a:gd name="T77" fmla="*/ 426 h 1200"/>
                <a:gd name="T78" fmla="*/ 250 w 1810"/>
                <a:gd name="T79" fmla="*/ 311 h 1200"/>
                <a:gd name="T80" fmla="*/ 478 w 1810"/>
                <a:gd name="T81" fmla="*/ 205 h 1200"/>
                <a:gd name="T82" fmla="*/ 675 w 1810"/>
                <a:gd name="T83" fmla="*/ 0 h 1200"/>
                <a:gd name="T84" fmla="*/ 675 w 1810"/>
                <a:gd name="T85" fmla="*/ 1058 h 1200"/>
                <a:gd name="T86" fmla="*/ 977 w 1810"/>
                <a:gd name="T87" fmla="*/ 1038 h 1200"/>
                <a:gd name="T88" fmla="*/ 1321 w 1810"/>
                <a:gd name="T89" fmla="*/ 946 h 1200"/>
                <a:gd name="T90" fmla="*/ 1619 w 1810"/>
                <a:gd name="T91" fmla="*/ 802 h 1200"/>
                <a:gd name="T92" fmla="*/ 1605 w 1810"/>
                <a:gd name="T93" fmla="*/ 717 h 1200"/>
                <a:gd name="T94" fmla="*/ 1485 w 1810"/>
                <a:gd name="T95" fmla="*/ 648 h 1200"/>
                <a:gd name="T96" fmla="*/ 1276 w 1810"/>
                <a:gd name="T97" fmla="*/ 788 h 1200"/>
                <a:gd name="T98" fmla="*/ 992 w 1810"/>
                <a:gd name="T99" fmla="*/ 932 h 1200"/>
                <a:gd name="T100" fmla="*/ 709 w 1810"/>
                <a:gd name="T101" fmla="*/ 969 h 1200"/>
                <a:gd name="T102" fmla="*/ 758 w 1810"/>
                <a:gd name="T103" fmla="*/ 873 h 1200"/>
                <a:gd name="T104" fmla="*/ 979 w 1810"/>
                <a:gd name="T105" fmla="*/ 820 h 1200"/>
                <a:gd name="T106" fmla="*/ 1172 w 1810"/>
                <a:gd name="T107" fmla="*/ 701 h 1200"/>
                <a:gd name="T108" fmla="*/ 1315 w 1810"/>
                <a:gd name="T109" fmla="*/ 577 h 1200"/>
                <a:gd name="T110" fmla="*/ 1384 w 1810"/>
                <a:gd name="T111" fmla="*/ 502 h 1200"/>
                <a:gd name="T112" fmla="*/ 1359 w 1810"/>
                <a:gd name="T113" fmla="*/ 465 h 1200"/>
                <a:gd name="T114" fmla="*/ 1242 w 1810"/>
                <a:gd name="T115" fmla="*/ 357 h 1200"/>
                <a:gd name="T116" fmla="*/ 1048 w 1810"/>
                <a:gd name="T117" fmla="*/ 233 h 1200"/>
                <a:gd name="T118" fmla="*/ 782 w 1810"/>
                <a:gd name="T119" fmla="*/ 162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0" h="1200">
                  <a:moveTo>
                    <a:pt x="675" y="359"/>
                  </a:moveTo>
                  <a:lnTo>
                    <a:pt x="675" y="451"/>
                  </a:lnTo>
                  <a:lnTo>
                    <a:pt x="675" y="451"/>
                  </a:lnTo>
                  <a:lnTo>
                    <a:pt x="638" y="451"/>
                  </a:lnTo>
                  <a:lnTo>
                    <a:pt x="603" y="459"/>
                  </a:lnTo>
                  <a:lnTo>
                    <a:pt x="571" y="471"/>
                  </a:lnTo>
                  <a:lnTo>
                    <a:pt x="542" y="485"/>
                  </a:lnTo>
                  <a:lnTo>
                    <a:pt x="516" y="502"/>
                  </a:lnTo>
                  <a:lnTo>
                    <a:pt x="496" y="518"/>
                  </a:lnTo>
                  <a:lnTo>
                    <a:pt x="482" y="532"/>
                  </a:lnTo>
                  <a:lnTo>
                    <a:pt x="473" y="542"/>
                  </a:lnTo>
                  <a:lnTo>
                    <a:pt x="469" y="546"/>
                  </a:lnTo>
                  <a:lnTo>
                    <a:pt x="471" y="552"/>
                  </a:lnTo>
                  <a:lnTo>
                    <a:pt x="477" y="566"/>
                  </a:lnTo>
                  <a:lnTo>
                    <a:pt x="484" y="587"/>
                  </a:lnTo>
                  <a:lnTo>
                    <a:pt x="496" y="613"/>
                  </a:lnTo>
                  <a:lnTo>
                    <a:pt x="514" y="644"/>
                  </a:lnTo>
                  <a:lnTo>
                    <a:pt x="536" y="676"/>
                  </a:lnTo>
                  <a:lnTo>
                    <a:pt x="561" y="707"/>
                  </a:lnTo>
                  <a:lnTo>
                    <a:pt x="595" y="735"/>
                  </a:lnTo>
                  <a:lnTo>
                    <a:pt x="632" y="761"/>
                  </a:lnTo>
                  <a:lnTo>
                    <a:pt x="675" y="780"/>
                  </a:lnTo>
                  <a:lnTo>
                    <a:pt x="675" y="865"/>
                  </a:lnTo>
                  <a:lnTo>
                    <a:pt x="614" y="851"/>
                  </a:lnTo>
                  <a:lnTo>
                    <a:pt x="561" y="828"/>
                  </a:lnTo>
                  <a:lnTo>
                    <a:pt x="514" y="800"/>
                  </a:lnTo>
                  <a:lnTo>
                    <a:pt x="473" y="768"/>
                  </a:lnTo>
                  <a:lnTo>
                    <a:pt x="439" y="733"/>
                  </a:lnTo>
                  <a:lnTo>
                    <a:pt x="408" y="698"/>
                  </a:lnTo>
                  <a:lnTo>
                    <a:pt x="384" y="660"/>
                  </a:lnTo>
                  <a:lnTo>
                    <a:pt x="364" y="627"/>
                  </a:lnTo>
                  <a:lnTo>
                    <a:pt x="349" y="595"/>
                  </a:lnTo>
                  <a:lnTo>
                    <a:pt x="337" y="569"/>
                  </a:lnTo>
                  <a:lnTo>
                    <a:pt x="329" y="548"/>
                  </a:lnTo>
                  <a:lnTo>
                    <a:pt x="325" y="534"/>
                  </a:lnTo>
                  <a:lnTo>
                    <a:pt x="323" y="530"/>
                  </a:lnTo>
                  <a:lnTo>
                    <a:pt x="325" y="526"/>
                  </a:lnTo>
                  <a:lnTo>
                    <a:pt x="335" y="516"/>
                  </a:lnTo>
                  <a:lnTo>
                    <a:pt x="350" y="502"/>
                  </a:lnTo>
                  <a:lnTo>
                    <a:pt x="372" y="485"/>
                  </a:lnTo>
                  <a:lnTo>
                    <a:pt x="400" y="463"/>
                  </a:lnTo>
                  <a:lnTo>
                    <a:pt x="433" y="441"/>
                  </a:lnTo>
                  <a:lnTo>
                    <a:pt x="473" y="420"/>
                  </a:lnTo>
                  <a:lnTo>
                    <a:pt x="516" y="400"/>
                  </a:lnTo>
                  <a:lnTo>
                    <a:pt x="565" y="382"/>
                  </a:lnTo>
                  <a:lnTo>
                    <a:pt x="618" y="368"/>
                  </a:lnTo>
                  <a:lnTo>
                    <a:pt x="675" y="359"/>
                  </a:lnTo>
                  <a:close/>
                  <a:moveTo>
                    <a:pt x="707" y="248"/>
                  </a:moveTo>
                  <a:lnTo>
                    <a:pt x="770" y="250"/>
                  </a:lnTo>
                  <a:lnTo>
                    <a:pt x="827" y="260"/>
                  </a:lnTo>
                  <a:lnTo>
                    <a:pt x="882" y="274"/>
                  </a:lnTo>
                  <a:lnTo>
                    <a:pt x="933" y="296"/>
                  </a:lnTo>
                  <a:lnTo>
                    <a:pt x="981" y="319"/>
                  </a:lnTo>
                  <a:lnTo>
                    <a:pt x="1024" y="345"/>
                  </a:lnTo>
                  <a:lnTo>
                    <a:pt x="1063" y="372"/>
                  </a:lnTo>
                  <a:lnTo>
                    <a:pt x="1097" y="400"/>
                  </a:lnTo>
                  <a:lnTo>
                    <a:pt x="1126" y="426"/>
                  </a:lnTo>
                  <a:lnTo>
                    <a:pt x="1152" y="451"/>
                  </a:lnTo>
                  <a:lnTo>
                    <a:pt x="1172" y="471"/>
                  </a:lnTo>
                  <a:lnTo>
                    <a:pt x="1185" y="489"/>
                  </a:lnTo>
                  <a:lnTo>
                    <a:pt x="1195" y="499"/>
                  </a:lnTo>
                  <a:lnTo>
                    <a:pt x="1197" y="502"/>
                  </a:lnTo>
                  <a:lnTo>
                    <a:pt x="1193" y="506"/>
                  </a:lnTo>
                  <a:lnTo>
                    <a:pt x="1185" y="518"/>
                  </a:lnTo>
                  <a:lnTo>
                    <a:pt x="1170" y="538"/>
                  </a:lnTo>
                  <a:lnTo>
                    <a:pt x="1150" y="562"/>
                  </a:lnTo>
                  <a:lnTo>
                    <a:pt x="1126" y="587"/>
                  </a:lnTo>
                  <a:lnTo>
                    <a:pt x="1097" y="617"/>
                  </a:lnTo>
                  <a:lnTo>
                    <a:pt x="1065" y="648"/>
                  </a:lnTo>
                  <a:lnTo>
                    <a:pt x="1028" y="680"/>
                  </a:lnTo>
                  <a:lnTo>
                    <a:pt x="988" y="709"/>
                  </a:lnTo>
                  <a:lnTo>
                    <a:pt x="947" y="737"/>
                  </a:lnTo>
                  <a:lnTo>
                    <a:pt x="904" y="761"/>
                  </a:lnTo>
                  <a:lnTo>
                    <a:pt x="859" y="778"/>
                  </a:lnTo>
                  <a:lnTo>
                    <a:pt x="811" y="790"/>
                  </a:lnTo>
                  <a:lnTo>
                    <a:pt x="762" y="794"/>
                  </a:lnTo>
                  <a:lnTo>
                    <a:pt x="717" y="790"/>
                  </a:lnTo>
                  <a:lnTo>
                    <a:pt x="675" y="780"/>
                  </a:lnTo>
                  <a:lnTo>
                    <a:pt x="675" y="451"/>
                  </a:lnTo>
                  <a:lnTo>
                    <a:pt x="715" y="459"/>
                  </a:lnTo>
                  <a:lnTo>
                    <a:pt x="746" y="469"/>
                  </a:lnTo>
                  <a:lnTo>
                    <a:pt x="774" y="485"/>
                  </a:lnTo>
                  <a:lnTo>
                    <a:pt x="796" y="504"/>
                  </a:lnTo>
                  <a:lnTo>
                    <a:pt x="817" y="528"/>
                  </a:lnTo>
                  <a:lnTo>
                    <a:pt x="837" y="558"/>
                  </a:lnTo>
                  <a:lnTo>
                    <a:pt x="859" y="591"/>
                  </a:lnTo>
                  <a:lnTo>
                    <a:pt x="882" y="633"/>
                  </a:lnTo>
                  <a:lnTo>
                    <a:pt x="1038" y="502"/>
                  </a:lnTo>
                  <a:lnTo>
                    <a:pt x="1034" y="499"/>
                  </a:lnTo>
                  <a:lnTo>
                    <a:pt x="1024" y="487"/>
                  </a:lnTo>
                  <a:lnTo>
                    <a:pt x="1008" y="471"/>
                  </a:lnTo>
                  <a:lnTo>
                    <a:pt x="985" y="451"/>
                  </a:lnTo>
                  <a:lnTo>
                    <a:pt x="957" y="430"/>
                  </a:lnTo>
                  <a:lnTo>
                    <a:pt x="924" y="406"/>
                  </a:lnTo>
                  <a:lnTo>
                    <a:pt x="884" y="386"/>
                  </a:lnTo>
                  <a:lnTo>
                    <a:pt x="839" y="370"/>
                  </a:lnTo>
                  <a:lnTo>
                    <a:pt x="790" y="359"/>
                  </a:lnTo>
                  <a:lnTo>
                    <a:pt x="734" y="355"/>
                  </a:lnTo>
                  <a:lnTo>
                    <a:pt x="675" y="359"/>
                  </a:lnTo>
                  <a:lnTo>
                    <a:pt x="675" y="250"/>
                  </a:lnTo>
                  <a:lnTo>
                    <a:pt x="707" y="248"/>
                  </a:lnTo>
                  <a:close/>
                  <a:moveTo>
                    <a:pt x="675" y="162"/>
                  </a:moveTo>
                  <a:lnTo>
                    <a:pt x="675" y="250"/>
                  </a:lnTo>
                  <a:lnTo>
                    <a:pt x="603" y="260"/>
                  </a:lnTo>
                  <a:lnTo>
                    <a:pt x="536" y="276"/>
                  </a:lnTo>
                  <a:lnTo>
                    <a:pt x="475" y="296"/>
                  </a:lnTo>
                  <a:lnTo>
                    <a:pt x="419" y="321"/>
                  </a:lnTo>
                  <a:lnTo>
                    <a:pt x="370" y="349"/>
                  </a:lnTo>
                  <a:lnTo>
                    <a:pt x="327" y="378"/>
                  </a:lnTo>
                  <a:lnTo>
                    <a:pt x="289" y="408"/>
                  </a:lnTo>
                  <a:lnTo>
                    <a:pt x="258" y="435"/>
                  </a:lnTo>
                  <a:lnTo>
                    <a:pt x="232" y="461"/>
                  </a:lnTo>
                  <a:lnTo>
                    <a:pt x="211" y="483"/>
                  </a:lnTo>
                  <a:lnTo>
                    <a:pt x="197" y="500"/>
                  </a:lnTo>
                  <a:lnTo>
                    <a:pt x="187" y="512"/>
                  </a:lnTo>
                  <a:lnTo>
                    <a:pt x="185" y="516"/>
                  </a:lnTo>
                  <a:lnTo>
                    <a:pt x="187" y="522"/>
                  </a:lnTo>
                  <a:lnTo>
                    <a:pt x="191" y="534"/>
                  </a:lnTo>
                  <a:lnTo>
                    <a:pt x="199" y="554"/>
                  </a:lnTo>
                  <a:lnTo>
                    <a:pt x="211" y="581"/>
                  </a:lnTo>
                  <a:lnTo>
                    <a:pt x="224" y="611"/>
                  </a:lnTo>
                  <a:lnTo>
                    <a:pt x="244" y="646"/>
                  </a:lnTo>
                  <a:lnTo>
                    <a:pt x="266" y="684"/>
                  </a:lnTo>
                  <a:lnTo>
                    <a:pt x="293" y="723"/>
                  </a:lnTo>
                  <a:lnTo>
                    <a:pt x="325" y="765"/>
                  </a:lnTo>
                  <a:lnTo>
                    <a:pt x="360" y="804"/>
                  </a:lnTo>
                  <a:lnTo>
                    <a:pt x="400" y="841"/>
                  </a:lnTo>
                  <a:lnTo>
                    <a:pt x="445" y="877"/>
                  </a:lnTo>
                  <a:lnTo>
                    <a:pt x="494" y="906"/>
                  </a:lnTo>
                  <a:lnTo>
                    <a:pt x="549" y="934"/>
                  </a:lnTo>
                  <a:lnTo>
                    <a:pt x="610" y="954"/>
                  </a:lnTo>
                  <a:lnTo>
                    <a:pt x="675" y="966"/>
                  </a:lnTo>
                  <a:lnTo>
                    <a:pt x="675" y="1058"/>
                  </a:lnTo>
                  <a:lnTo>
                    <a:pt x="595" y="1046"/>
                  </a:lnTo>
                  <a:lnTo>
                    <a:pt x="522" y="1027"/>
                  </a:lnTo>
                  <a:lnTo>
                    <a:pt x="453" y="1001"/>
                  </a:lnTo>
                  <a:lnTo>
                    <a:pt x="390" y="969"/>
                  </a:lnTo>
                  <a:lnTo>
                    <a:pt x="331" y="932"/>
                  </a:lnTo>
                  <a:lnTo>
                    <a:pt x="280" y="893"/>
                  </a:lnTo>
                  <a:lnTo>
                    <a:pt x="232" y="849"/>
                  </a:lnTo>
                  <a:lnTo>
                    <a:pt x="189" y="806"/>
                  </a:lnTo>
                  <a:lnTo>
                    <a:pt x="152" y="761"/>
                  </a:lnTo>
                  <a:lnTo>
                    <a:pt x="118" y="717"/>
                  </a:lnTo>
                  <a:lnTo>
                    <a:pt x="89" y="674"/>
                  </a:lnTo>
                  <a:lnTo>
                    <a:pt x="65" y="633"/>
                  </a:lnTo>
                  <a:lnTo>
                    <a:pt x="43" y="597"/>
                  </a:lnTo>
                  <a:lnTo>
                    <a:pt x="28" y="564"/>
                  </a:lnTo>
                  <a:lnTo>
                    <a:pt x="16" y="536"/>
                  </a:lnTo>
                  <a:lnTo>
                    <a:pt x="6" y="516"/>
                  </a:lnTo>
                  <a:lnTo>
                    <a:pt x="2" y="502"/>
                  </a:lnTo>
                  <a:lnTo>
                    <a:pt x="0" y="499"/>
                  </a:lnTo>
                  <a:lnTo>
                    <a:pt x="4" y="495"/>
                  </a:lnTo>
                  <a:lnTo>
                    <a:pt x="14" y="485"/>
                  </a:lnTo>
                  <a:lnTo>
                    <a:pt x="32" y="469"/>
                  </a:lnTo>
                  <a:lnTo>
                    <a:pt x="55" y="449"/>
                  </a:lnTo>
                  <a:lnTo>
                    <a:pt x="85" y="426"/>
                  </a:lnTo>
                  <a:lnTo>
                    <a:pt x="118" y="400"/>
                  </a:lnTo>
                  <a:lnTo>
                    <a:pt x="158" y="370"/>
                  </a:lnTo>
                  <a:lnTo>
                    <a:pt x="203" y="341"/>
                  </a:lnTo>
                  <a:lnTo>
                    <a:pt x="250" y="311"/>
                  </a:lnTo>
                  <a:lnTo>
                    <a:pt x="303" y="282"/>
                  </a:lnTo>
                  <a:lnTo>
                    <a:pt x="358" y="252"/>
                  </a:lnTo>
                  <a:lnTo>
                    <a:pt x="417" y="227"/>
                  </a:lnTo>
                  <a:lnTo>
                    <a:pt x="478" y="205"/>
                  </a:lnTo>
                  <a:lnTo>
                    <a:pt x="542" y="185"/>
                  </a:lnTo>
                  <a:lnTo>
                    <a:pt x="608" y="171"/>
                  </a:lnTo>
                  <a:lnTo>
                    <a:pt x="675" y="162"/>
                  </a:lnTo>
                  <a:close/>
                  <a:moveTo>
                    <a:pt x="675" y="0"/>
                  </a:moveTo>
                  <a:lnTo>
                    <a:pt x="1810" y="0"/>
                  </a:lnTo>
                  <a:lnTo>
                    <a:pt x="1810" y="1200"/>
                  </a:lnTo>
                  <a:lnTo>
                    <a:pt x="675" y="1200"/>
                  </a:lnTo>
                  <a:lnTo>
                    <a:pt x="675" y="1058"/>
                  </a:lnTo>
                  <a:lnTo>
                    <a:pt x="748" y="1062"/>
                  </a:lnTo>
                  <a:lnTo>
                    <a:pt x="819" y="1060"/>
                  </a:lnTo>
                  <a:lnTo>
                    <a:pt x="894" y="1052"/>
                  </a:lnTo>
                  <a:lnTo>
                    <a:pt x="977" y="1038"/>
                  </a:lnTo>
                  <a:lnTo>
                    <a:pt x="1061" y="1021"/>
                  </a:lnTo>
                  <a:lnTo>
                    <a:pt x="1148" y="1001"/>
                  </a:lnTo>
                  <a:lnTo>
                    <a:pt x="1235" y="975"/>
                  </a:lnTo>
                  <a:lnTo>
                    <a:pt x="1321" y="946"/>
                  </a:lnTo>
                  <a:lnTo>
                    <a:pt x="1404" y="914"/>
                  </a:lnTo>
                  <a:lnTo>
                    <a:pt x="1483" y="879"/>
                  </a:lnTo>
                  <a:lnTo>
                    <a:pt x="1554" y="841"/>
                  </a:lnTo>
                  <a:lnTo>
                    <a:pt x="1619" y="802"/>
                  </a:lnTo>
                  <a:lnTo>
                    <a:pt x="1674" y="763"/>
                  </a:lnTo>
                  <a:lnTo>
                    <a:pt x="1658" y="749"/>
                  </a:lnTo>
                  <a:lnTo>
                    <a:pt x="1634" y="733"/>
                  </a:lnTo>
                  <a:lnTo>
                    <a:pt x="1605" y="717"/>
                  </a:lnTo>
                  <a:lnTo>
                    <a:pt x="1573" y="700"/>
                  </a:lnTo>
                  <a:lnTo>
                    <a:pt x="1540" y="682"/>
                  </a:lnTo>
                  <a:lnTo>
                    <a:pt x="1510" y="664"/>
                  </a:lnTo>
                  <a:lnTo>
                    <a:pt x="1485" y="648"/>
                  </a:lnTo>
                  <a:lnTo>
                    <a:pt x="1467" y="636"/>
                  </a:lnTo>
                  <a:lnTo>
                    <a:pt x="1404" y="690"/>
                  </a:lnTo>
                  <a:lnTo>
                    <a:pt x="1341" y="741"/>
                  </a:lnTo>
                  <a:lnTo>
                    <a:pt x="1276" y="788"/>
                  </a:lnTo>
                  <a:lnTo>
                    <a:pt x="1209" y="832"/>
                  </a:lnTo>
                  <a:lnTo>
                    <a:pt x="1140" y="871"/>
                  </a:lnTo>
                  <a:lnTo>
                    <a:pt x="1067" y="904"/>
                  </a:lnTo>
                  <a:lnTo>
                    <a:pt x="992" y="932"/>
                  </a:lnTo>
                  <a:lnTo>
                    <a:pt x="914" y="954"/>
                  </a:lnTo>
                  <a:lnTo>
                    <a:pt x="831" y="966"/>
                  </a:lnTo>
                  <a:lnTo>
                    <a:pt x="744" y="969"/>
                  </a:lnTo>
                  <a:lnTo>
                    <a:pt x="709" y="969"/>
                  </a:lnTo>
                  <a:lnTo>
                    <a:pt x="675" y="966"/>
                  </a:lnTo>
                  <a:lnTo>
                    <a:pt x="675" y="865"/>
                  </a:lnTo>
                  <a:lnTo>
                    <a:pt x="715" y="871"/>
                  </a:lnTo>
                  <a:lnTo>
                    <a:pt x="758" y="873"/>
                  </a:lnTo>
                  <a:lnTo>
                    <a:pt x="815" y="869"/>
                  </a:lnTo>
                  <a:lnTo>
                    <a:pt x="870" y="859"/>
                  </a:lnTo>
                  <a:lnTo>
                    <a:pt x="925" y="841"/>
                  </a:lnTo>
                  <a:lnTo>
                    <a:pt x="979" y="820"/>
                  </a:lnTo>
                  <a:lnTo>
                    <a:pt x="1030" y="794"/>
                  </a:lnTo>
                  <a:lnTo>
                    <a:pt x="1079" y="767"/>
                  </a:lnTo>
                  <a:lnTo>
                    <a:pt x="1126" y="735"/>
                  </a:lnTo>
                  <a:lnTo>
                    <a:pt x="1172" y="701"/>
                  </a:lnTo>
                  <a:lnTo>
                    <a:pt x="1213" y="670"/>
                  </a:lnTo>
                  <a:lnTo>
                    <a:pt x="1250" y="636"/>
                  </a:lnTo>
                  <a:lnTo>
                    <a:pt x="1284" y="605"/>
                  </a:lnTo>
                  <a:lnTo>
                    <a:pt x="1315" y="577"/>
                  </a:lnTo>
                  <a:lnTo>
                    <a:pt x="1339" y="550"/>
                  </a:lnTo>
                  <a:lnTo>
                    <a:pt x="1361" y="530"/>
                  </a:lnTo>
                  <a:lnTo>
                    <a:pt x="1374" y="512"/>
                  </a:lnTo>
                  <a:lnTo>
                    <a:pt x="1384" y="502"/>
                  </a:lnTo>
                  <a:lnTo>
                    <a:pt x="1386" y="499"/>
                  </a:lnTo>
                  <a:lnTo>
                    <a:pt x="1384" y="495"/>
                  </a:lnTo>
                  <a:lnTo>
                    <a:pt x="1374" y="483"/>
                  </a:lnTo>
                  <a:lnTo>
                    <a:pt x="1359" y="465"/>
                  </a:lnTo>
                  <a:lnTo>
                    <a:pt x="1339" y="443"/>
                  </a:lnTo>
                  <a:lnTo>
                    <a:pt x="1311" y="418"/>
                  </a:lnTo>
                  <a:lnTo>
                    <a:pt x="1280" y="388"/>
                  </a:lnTo>
                  <a:lnTo>
                    <a:pt x="1242" y="357"/>
                  </a:lnTo>
                  <a:lnTo>
                    <a:pt x="1201" y="325"/>
                  </a:lnTo>
                  <a:lnTo>
                    <a:pt x="1154" y="292"/>
                  </a:lnTo>
                  <a:lnTo>
                    <a:pt x="1103" y="262"/>
                  </a:lnTo>
                  <a:lnTo>
                    <a:pt x="1048" y="233"/>
                  </a:lnTo>
                  <a:lnTo>
                    <a:pt x="987" y="207"/>
                  </a:lnTo>
                  <a:lnTo>
                    <a:pt x="924" y="187"/>
                  </a:lnTo>
                  <a:lnTo>
                    <a:pt x="855" y="171"/>
                  </a:lnTo>
                  <a:lnTo>
                    <a:pt x="782" y="162"/>
                  </a:lnTo>
                  <a:lnTo>
                    <a:pt x="707" y="160"/>
                  </a:lnTo>
                  <a:lnTo>
                    <a:pt x="675" y="162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B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8398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0EFD2D7F-A763-4126-9B71-A7F863137437}" type="datetimeFigureOut">
              <a:rPr lang="en-US" smtClean="0"/>
              <a:pPr>
                <a:defRPr/>
              </a:pPr>
              <a:t>3/29/2020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r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528649" y="308894"/>
            <a:ext cx="1083012" cy="200064"/>
            <a:chOff x="8775700" y="3552825"/>
            <a:chExt cx="5156200" cy="952500"/>
          </a:xfrm>
        </p:grpSpPr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13817600" y="4265613"/>
              <a:ext cx="114300" cy="111125"/>
            </a:xfrm>
            <a:custGeom>
              <a:avLst/>
              <a:gdLst>
                <a:gd name="T0" fmla="*/ 59 w 144"/>
                <a:gd name="T1" fmla="*/ 63 h 139"/>
                <a:gd name="T2" fmla="*/ 79 w 144"/>
                <a:gd name="T3" fmla="*/ 63 h 139"/>
                <a:gd name="T4" fmla="*/ 85 w 144"/>
                <a:gd name="T5" fmla="*/ 61 h 139"/>
                <a:gd name="T6" fmla="*/ 87 w 144"/>
                <a:gd name="T7" fmla="*/ 53 h 139"/>
                <a:gd name="T8" fmla="*/ 83 w 144"/>
                <a:gd name="T9" fmla="*/ 47 h 139"/>
                <a:gd name="T10" fmla="*/ 75 w 144"/>
                <a:gd name="T11" fmla="*/ 45 h 139"/>
                <a:gd name="T12" fmla="*/ 59 w 144"/>
                <a:gd name="T13" fmla="*/ 45 h 139"/>
                <a:gd name="T14" fmla="*/ 73 w 144"/>
                <a:gd name="T15" fmla="*/ 33 h 139"/>
                <a:gd name="T16" fmla="*/ 101 w 144"/>
                <a:gd name="T17" fmla="*/ 41 h 139"/>
                <a:gd name="T18" fmla="*/ 103 w 144"/>
                <a:gd name="T19" fmla="*/ 61 h 139"/>
                <a:gd name="T20" fmla="*/ 99 w 144"/>
                <a:gd name="T21" fmla="*/ 68 h 139"/>
                <a:gd name="T22" fmla="*/ 91 w 144"/>
                <a:gd name="T23" fmla="*/ 74 h 139"/>
                <a:gd name="T24" fmla="*/ 105 w 144"/>
                <a:gd name="T25" fmla="*/ 106 h 139"/>
                <a:gd name="T26" fmla="*/ 67 w 144"/>
                <a:gd name="T27" fmla="*/ 76 h 139"/>
                <a:gd name="T28" fmla="*/ 59 w 144"/>
                <a:gd name="T29" fmla="*/ 106 h 139"/>
                <a:gd name="T30" fmla="*/ 44 w 144"/>
                <a:gd name="T31" fmla="*/ 33 h 139"/>
                <a:gd name="T32" fmla="*/ 51 w 144"/>
                <a:gd name="T33" fmla="*/ 21 h 139"/>
                <a:gd name="T34" fmla="*/ 24 w 144"/>
                <a:gd name="T35" fmla="*/ 49 h 139"/>
                <a:gd name="T36" fmla="*/ 24 w 144"/>
                <a:gd name="T37" fmla="*/ 92 h 139"/>
                <a:gd name="T38" fmla="*/ 51 w 144"/>
                <a:gd name="T39" fmla="*/ 120 h 139"/>
                <a:gd name="T40" fmla="*/ 71 w 144"/>
                <a:gd name="T41" fmla="*/ 124 h 139"/>
                <a:gd name="T42" fmla="*/ 109 w 144"/>
                <a:gd name="T43" fmla="*/ 108 h 139"/>
                <a:gd name="T44" fmla="*/ 122 w 144"/>
                <a:gd name="T45" fmla="*/ 70 h 139"/>
                <a:gd name="T46" fmla="*/ 109 w 144"/>
                <a:gd name="T47" fmla="*/ 31 h 139"/>
                <a:gd name="T48" fmla="*/ 71 w 144"/>
                <a:gd name="T49" fmla="*/ 17 h 139"/>
                <a:gd name="T50" fmla="*/ 95 w 144"/>
                <a:gd name="T51" fmla="*/ 3 h 139"/>
                <a:gd name="T52" fmla="*/ 130 w 144"/>
                <a:gd name="T53" fmla="*/ 27 h 139"/>
                <a:gd name="T54" fmla="*/ 144 w 144"/>
                <a:gd name="T55" fmla="*/ 70 h 139"/>
                <a:gd name="T56" fmla="*/ 130 w 144"/>
                <a:gd name="T57" fmla="*/ 114 h 139"/>
                <a:gd name="T58" fmla="*/ 95 w 144"/>
                <a:gd name="T59" fmla="*/ 135 h 139"/>
                <a:gd name="T60" fmla="*/ 50 w 144"/>
                <a:gd name="T61" fmla="*/ 135 h 139"/>
                <a:gd name="T62" fmla="*/ 14 w 144"/>
                <a:gd name="T63" fmla="*/ 114 h 139"/>
                <a:gd name="T64" fmla="*/ 0 w 144"/>
                <a:gd name="T65" fmla="*/ 70 h 139"/>
                <a:gd name="T66" fmla="*/ 14 w 144"/>
                <a:gd name="T67" fmla="*/ 27 h 139"/>
                <a:gd name="T68" fmla="*/ 50 w 144"/>
                <a:gd name="T69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139">
                  <a:moveTo>
                    <a:pt x="59" y="45"/>
                  </a:moveTo>
                  <a:lnTo>
                    <a:pt x="59" y="63"/>
                  </a:lnTo>
                  <a:lnTo>
                    <a:pt x="75" y="63"/>
                  </a:lnTo>
                  <a:lnTo>
                    <a:pt x="79" y="63"/>
                  </a:lnTo>
                  <a:lnTo>
                    <a:pt x="83" y="63"/>
                  </a:lnTo>
                  <a:lnTo>
                    <a:pt x="85" y="61"/>
                  </a:lnTo>
                  <a:lnTo>
                    <a:pt x="87" y="57"/>
                  </a:lnTo>
                  <a:lnTo>
                    <a:pt x="87" y="53"/>
                  </a:lnTo>
                  <a:lnTo>
                    <a:pt x="85" y="49"/>
                  </a:lnTo>
                  <a:lnTo>
                    <a:pt x="83" y="47"/>
                  </a:lnTo>
                  <a:lnTo>
                    <a:pt x="79" y="45"/>
                  </a:lnTo>
                  <a:lnTo>
                    <a:pt x="75" y="45"/>
                  </a:lnTo>
                  <a:lnTo>
                    <a:pt x="71" y="45"/>
                  </a:lnTo>
                  <a:lnTo>
                    <a:pt x="59" y="45"/>
                  </a:lnTo>
                  <a:close/>
                  <a:moveTo>
                    <a:pt x="44" y="33"/>
                  </a:moveTo>
                  <a:lnTo>
                    <a:pt x="73" y="33"/>
                  </a:lnTo>
                  <a:lnTo>
                    <a:pt x="89" y="35"/>
                  </a:lnTo>
                  <a:lnTo>
                    <a:pt x="101" y="41"/>
                  </a:lnTo>
                  <a:lnTo>
                    <a:pt x="105" y="55"/>
                  </a:lnTo>
                  <a:lnTo>
                    <a:pt x="103" y="61"/>
                  </a:lnTo>
                  <a:lnTo>
                    <a:pt x="101" y="67"/>
                  </a:lnTo>
                  <a:lnTo>
                    <a:pt x="99" y="68"/>
                  </a:lnTo>
                  <a:lnTo>
                    <a:pt x="95" y="72"/>
                  </a:lnTo>
                  <a:lnTo>
                    <a:pt x="91" y="74"/>
                  </a:lnTo>
                  <a:lnTo>
                    <a:pt x="85" y="74"/>
                  </a:lnTo>
                  <a:lnTo>
                    <a:pt x="105" y="106"/>
                  </a:lnTo>
                  <a:lnTo>
                    <a:pt x="85" y="106"/>
                  </a:lnTo>
                  <a:lnTo>
                    <a:pt x="67" y="76"/>
                  </a:lnTo>
                  <a:lnTo>
                    <a:pt x="59" y="76"/>
                  </a:lnTo>
                  <a:lnTo>
                    <a:pt x="59" y="106"/>
                  </a:lnTo>
                  <a:lnTo>
                    <a:pt x="44" y="106"/>
                  </a:lnTo>
                  <a:lnTo>
                    <a:pt x="44" y="33"/>
                  </a:lnTo>
                  <a:close/>
                  <a:moveTo>
                    <a:pt x="71" y="17"/>
                  </a:moveTo>
                  <a:lnTo>
                    <a:pt x="51" y="21"/>
                  </a:lnTo>
                  <a:lnTo>
                    <a:pt x="36" y="31"/>
                  </a:lnTo>
                  <a:lnTo>
                    <a:pt x="24" y="49"/>
                  </a:lnTo>
                  <a:lnTo>
                    <a:pt x="20" y="70"/>
                  </a:lnTo>
                  <a:lnTo>
                    <a:pt x="24" y="92"/>
                  </a:lnTo>
                  <a:lnTo>
                    <a:pt x="36" y="108"/>
                  </a:lnTo>
                  <a:lnTo>
                    <a:pt x="51" y="120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91" y="120"/>
                  </a:lnTo>
                  <a:lnTo>
                    <a:pt x="109" y="108"/>
                  </a:lnTo>
                  <a:lnTo>
                    <a:pt x="118" y="92"/>
                  </a:lnTo>
                  <a:lnTo>
                    <a:pt x="122" y="70"/>
                  </a:lnTo>
                  <a:lnTo>
                    <a:pt x="118" y="49"/>
                  </a:lnTo>
                  <a:lnTo>
                    <a:pt x="109" y="31"/>
                  </a:lnTo>
                  <a:lnTo>
                    <a:pt x="91" y="21"/>
                  </a:lnTo>
                  <a:lnTo>
                    <a:pt x="71" y="17"/>
                  </a:lnTo>
                  <a:close/>
                  <a:moveTo>
                    <a:pt x="71" y="0"/>
                  </a:moveTo>
                  <a:lnTo>
                    <a:pt x="95" y="3"/>
                  </a:lnTo>
                  <a:lnTo>
                    <a:pt x="114" y="11"/>
                  </a:lnTo>
                  <a:lnTo>
                    <a:pt x="130" y="27"/>
                  </a:lnTo>
                  <a:lnTo>
                    <a:pt x="140" y="45"/>
                  </a:lnTo>
                  <a:lnTo>
                    <a:pt x="144" y="70"/>
                  </a:lnTo>
                  <a:lnTo>
                    <a:pt x="140" y="94"/>
                  </a:lnTo>
                  <a:lnTo>
                    <a:pt x="130" y="114"/>
                  </a:lnTo>
                  <a:lnTo>
                    <a:pt x="114" y="128"/>
                  </a:lnTo>
                  <a:lnTo>
                    <a:pt x="95" y="135"/>
                  </a:lnTo>
                  <a:lnTo>
                    <a:pt x="71" y="139"/>
                  </a:lnTo>
                  <a:lnTo>
                    <a:pt x="50" y="135"/>
                  </a:lnTo>
                  <a:lnTo>
                    <a:pt x="30" y="128"/>
                  </a:lnTo>
                  <a:lnTo>
                    <a:pt x="14" y="114"/>
                  </a:lnTo>
                  <a:lnTo>
                    <a:pt x="4" y="94"/>
                  </a:lnTo>
                  <a:lnTo>
                    <a:pt x="0" y="70"/>
                  </a:lnTo>
                  <a:lnTo>
                    <a:pt x="4" y="45"/>
                  </a:lnTo>
                  <a:lnTo>
                    <a:pt x="14" y="27"/>
                  </a:lnTo>
                  <a:lnTo>
                    <a:pt x="30" y="11"/>
                  </a:lnTo>
                  <a:lnTo>
                    <a:pt x="50" y="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10447338" y="3732213"/>
              <a:ext cx="3333750" cy="625475"/>
            </a:xfrm>
            <a:custGeom>
              <a:avLst/>
              <a:gdLst>
                <a:gd name="T0" fmla="*/ 2325 w 4200"/>
                <a:gd name="T1" fmla="*/ 618 h 788"/>
                <a:gd name="T2" fmla="*/ 2465 w 4200"/>
                <a:gd name="T3" fmla="*/ 616 h 788"/>
                <a:gd name="T4" fmla="*/ 2540 w 4200"/>
                <a:gd name="T5" fmla="*/ 597 h 788"/>
                <a:gd name="T6" fmla="*/ 2599 w 4200"/>
                <a:gd name="T7" fmla="*/ 555 h 788"/>
                <a:gd name="T8" fmla="*/ 2635 w 4200"/>
                <a:gd name="T9" fmla="*/ 488 h 788"/>
                <a:gd name="T10" fmla="*/ 2648 w 4200"/>
                <a:gd name="T11" fmla="*/ 396 h 788"/>
                <a:gd name="T12" fmla="*/ 2635 w 4200"/>
                <a:gd name="T13" fmla="*/ 301 h 788"/>
                <a:gd name="T14" fmla="*/ 2599 w 4200"/>
                <a:gd name="T15" fmla="*/ 236 h 788"/>
                <a:gd name="T16" fmla="*/ 2540 w 4200"/>
                <a:gd name="T17" fmla="*/ 193 h 788"/>
                <a:gd name="T18" fmla="*/ 2465 w 4200"/>
                <a:gd name="T19" fmla="*/ 173 h 788"/>
                <a:gd name="T20" fmla="*/ 2325 w 4200"/>
                <a:gd name="T21" fmla="*/ 171 h 788"/>
                <a:gd name="T22" fmla="*/ 3597 w 4200"/>
                <a:gd name="T23" fmla="*/ 512 h 788"/>
                <a:gd name="T24" fmla="*/ 3735 w 4200"/>
                <a:gd name="T25" fmla="*/ 143 h 788"/>
                <a:gd name="T26" fmla="*/ 4200 w 4200"/>
                <a:gd name="T27" fmla="*/ 786 h 788"/>
                <a:gd name="T28" fmla="*/ 3916 w 4200"/>
                <a:gd name="T29" fmla="*/ 648 h 788"/>
                <a:gd name="T30" fmla="*/ 3501 w 4200"/>
                <a:gd name="T31" fmla="*/ 786 h 788"/>
                <a:gd name="T32" fmla="*/ 3592 w 4200"/>
                <a:gd name="T33" fmla="*/ 0 h 788"/>
                <a:gd name="T34" fmla="*/ 2969 w 4200"/>
                <a:gd name="T35" fmla="*/ 0 h 788"/>
                <a:gd name="T36" fmla="*/ 3190 w 4200"/>
                <a:gd name="T37" fmla="*/ 788 h 788"/>
                <a:gd name="T38" fmla="*/ 2969 w 4200"/>
                <a:gd name="T39" fmla="*/ 0 h 788"/>
                <a:gd name="T40" fmla="*/ 2416 w 4200"/>
                <a:gd name="T41" fmla="*/ 0 h 788"/>
                <a:gd name="T42" fmla="*/ 2554 w 4200"/>
                <a:gd name="T43" fmla="*/ 7 h 788"/>
                <a:gd name="T44" fmla="*/ 2666 w 4200"/>
                <a:gd name="T45" fmla="*/ 33 h 788"/>
                <a:gd name="T46" fmla="*/ 2757 w 4200"/>
                <a:gd name="T47" fmla="*/ 90 h 788"/>
                <a:gd name="T48" fmla="*/ 2818 w 4200"/>
                <a:gd name="T49" fmla="*/ 173 h 788"/>
                <a:gd name="T50" fmla="*/ 2853 w 4200"/>
                <a:gd name="T51" fmla="*/ 277 h 788"/>
                <a:gd name="T52" fmla="*/ 2865 w 4200"/>
                <a:gd name="T53" fmla="*/ 402 h 788"/>
                <a:gd name="T54" fmla="*/ 2855 w 4200"/>
                <a:gd name="T55" fmla="*/ 518 h 788"/>
                <a:gd name="T56" fmla="*/ 2828 w 4200"/>
                <a:gd name="T57" fmla="*/ 614 h 788"/>
                <a:gd name="T58" fmla="*/ 2786 w 4200"/>
                <a:gd name="T59" fmla="*/ 683 h 788"/>
                <a:gd name="T60" fmla="*/ 2735 w 4200"/>
                <a:gd name="T61" fmla="*/ 731 h 788"/>
                <a:gd name="T62" fmla="*/ 2672 w 4200"/>
                <a:gd name="T63" fmla="*/ 762 h 788"/>
                <a:gd name="T64" fmla="*/ 2585 w 4200"/>
                <a:gd name="T65" fmla="*/ 780 h 788"/>
                <a:gd name="T66" fmla="*/ 2465 w 4200"/>
                <a:gd name="T67" fmla="*/ 788 h 788"/>
                <a:gd name="T68" fmla="*/ 2105 w 4200"/>
                <a:gd name="T69" fmla="*/ 0 h 788"/>
                <a:gd name="T70" fmla="*/ 1063 w 4200"/>
                <a:gd name="T71" fmla="*/ 0 h 788"/>
                <a:gd name="T72" fmla="*/ 1428 w 4200"/>
                <a:gd name="T73" fmla="*/ 0 h 788"/>
                <a:gd name="T74" fmla="*/ 1398 w 4200"/>
                <a:gd name="T75" fmla="*/ 788 h 788"/>
                <a:gd name="T76" fmla="*/ 825 w 4200"/>
                <a:gd name="T77" fmla="*/ 0 h 788"/>
                <a:gd name="T78" fmla="*/ 1969 w 4200"/>
                <a:gd name="T79" fmla="*/ 0 h 788"/>
                <a:gd name="T80" fmla="*/ 1747 w 4200"/>
                <a:gd name="T81" fmla="*/ 788 h 788"/>
                <a:gd name="T82" fmla="*/ 0 w 4200"/>
                <a:gd name="T83" fmla="*/ 0 h 788"/>
                <a:gd name="T84" fmla="*/ 441 w 4200"/>
                <a:gd name="T85" fmla="*/ 0 h 788"/>
                <a:gd name="T86" fmla="*/ 522 w 4200"/>
                <a:gd name="T87" fmla="*/ 7 h 788"/>
                <a:gd name="T88" fmla="*/ 599 w 4200"/>
                <a:gd name="T89" fmla="*/ 25 h 788"/>
                <a:gd name="T90" fmla="*/ 667 w 4200"/>
                <a:gd name="T91" fmla="*/ 59 h 788"/>
                <a:gd name="T92" fmla="*/ 725 w 4200"/>
                <a:gd name="T93" fmla="*/ 112 h 788"/>
                <a:gd name="T94" fmla="*/ 766 w 4200"/>
                <a:gd name="T95" fmla="*/ 187 h 788"/>
                <a:gd name="T96" fmla="*/ 788 w 4200"/>
                <a:gd name="T97" fmla="*/ 289 h 788"/>
                <a:gd name="T98" fmla="*/ 790 w 4200"/>
                <a:gd name="T99" fmla="*/ 788 h 788"/>
                <a:gd name="T100" fmla="*/ 573 w 4200"/>
                <a:gd name="T101" fmla="*/ 427 h 788"/>
                <a:gd name="T102" fmla="*/ 567 w 4200"/>
                <a:gd name="T103" fmla="*/ 317 h 788"/>
                <a:gd name="T104" fmla="*/ 543 w 4200"/>
                <a:gd name="T105" fmla="*/ 244 h 788"/>
                <a:gd name="T106" fmla="*/ 500 w 4200"/>
                <a:gd name="T107" fmla="*/ 201 h 788"/>
                <a:gd name="T108" fmla="*/ 439 w 4200"/>
                <a:gd name="T109" fmla="*/ 179 h 788"/>
                <a:gd name="T110" fmla="*/ 224 w 4200"/>
                <a:gd name="T111" fmla="*/ 175 h 788"/>
                <a:gd name="T112" fmla="*/ 0 w 4200"/>
                <a:gd name="T113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00" h="788">
                  <a:moveTo>
                    <a:pt x="2325" y="171"/>
                  </a:moveTo>
                  <a:lnTo>
                    <a:pt x="2325" y="618"/>
                  </a:lnTo>
                  <a:lnTo>
                    <a:pt x="2420" y="618"/>
                  </a:lnTo>
                  <a:lnTo>
                    <a:pt x="2465" y="616"/>
                  </a:lnTo>
                  <a:lnTo>
                    <a:pt x="2505" y="608"/>
                  </a:lnTo>
                  <a:lnTo>
                    <a:pt x="2540" y="597"/>
                  </a:lnTo>
                  <a:lnTo>
                    <a:pt x="2572" y="579"/>
                  </a:lnTo>
                  <a:lnTo>
                    <a:pt x="2599" y="555"/>
                  </a:lnTo>
                  <a:lnTo>
                    <a:pt x="2619" y="526"/>
                  </a:lnTo>
                  <a:lnTo>
                    <a:pt x="2635" y="488"/>
                  </a:lnTo>
                  <a:lnTo>
                    <a:pt x="2644" y="445"/>
                  </a:lnTo>
                  <a:lnTo>
                    <a:pt x="2648" y="396"/>
                  </a:lnTo>
                  <a:lnTo>
                    <a:pt x="2644" y="344"/>
                  </a:lnTo>
                  <a:lnTo>
                    <a:pt x="2635" y="301"/>
                  </a:lnTo>
                  <a:lnTo>
                    <a:pt x="2619" y="266"/>
                  </a:lnTo>
                  <a:lnTo>
                    <a:pt x="2599" y="236"/>
                  </a:lnTo>
                  <a:lnTo>
                    <a:pt x="2572" y="212"/>
                  </a:lnTo>
                  <a:lnTo>
                    <a:pt x="2540" y="193"/>
                  </a:lnTo>
                  <a:lnTo>
                    <a:pt x="2505" y="181"/>
                  </a:lnTo>
                  <a:lnTo>
                    <a:pt x="2465" y="173"/>
                  </a:lnTo>
                  <a:lnTo>
                    <a:pt x="2420" y="171"/>
                  </a:lnTo>
                  <a:lnTo>
                    <a:pt x="2325" y="171"/>
                  </a:lnTo>
                  <a:close/>
                  <a:moveTo>
                    <a:pt x="3735" y="143"/>
                  </a:moveTo>
                  <a:lnTo>
                    <a:pt x="3597" y="512"/>
                  </a:lnTo>
                  <a:lnTo>
                    <a:pt x="3869" y="512"/>
                  </a:lnTo>
                  <a:lnTo>
                    <a:pt x="3735" y="143"/>
                  </a:lnTo>
                  <a:close/>
                  <a:moveTo>
                    <a:pt x="3887" y="0"/>
                  </a:moveTo>
                  <a:lnTo>
                    <a:pt x="4200" y="786"/>
                  </a:lnTo>
                  <a:lnTo>
                    <a:pt x="3962" y="786"/>
                  </a:lnTo>
                  <a:lnTo>
                    <a:pt x="3916" y="648"/>
                  </a:lnTo>
                  <a:lnTo>
                    <a:pt x="3548" y="648"/>
                  </a:lnTo>
                  <a:lnTo>
                    <a:pt x="3501" y="786"/>
                  </a:lnTo>
                  <a:lnTo>
                    <a:pt x="3280" y="786"/>
                  </a:lnTo>
                  <a:lnTo>
                    <a:pt x="3592" y="0"/>
                  </a:lnTo>
                  <a:lnTo>
                    <a:pt x="3887" y="0"/>
                  </a:lnTo>
                  <a:close/>
                  <a:moveTo>
                    <a:pt x="2969" y="0"/>
                  </a:moveTo>
                  <a:lnTo>
                    <a:pt x="3190" y="0"/>
                  </a:lnTo>
                  <a:lnTo>
                    <a:pt x="3190" y="788"/>
                  </a:lnTo>
                  <a:lnTo>
                    <a:pt x="2969" y="788"/>
                  </a:lnTo>
                  <a:lnTo>
                    <a:pt x="2969" y="0"/>
                  </a:lnTo>
                  <a:close/>
                  <a:moveTo>
                    <a:pt x="2105" y="0"/>
                  </a:moveTo>
                  <a:lnTo>
                    <a:pt x="2416" y="0"/>
                  </a:lnTo>
                  <a:lnTo>
                    <a:pt x="2489" y="2"/>
                  </a:lnTo>
                  <a:lnTo>
                    <a:pt x="2554" y="7"/>
                  </a:lnTo>
                  <a:lnTo>
                    <a:pt x="2613" y="17"/>
                  </a:lnTo>
                  <a:lnTo>
                    <a:pt x="2666" y="33"/>
                  </a:lnTo>
                  <a:lnTo>
                    <a:pt x="2713" y="57"/>
                  </a:lnTo>
                  <a:lnTo>
                    <a:pt x="2757" y="90"/>
                  </a:lnTo>
                  <a:lnTo>
                    <a:pt x="2794" y="132"/>
                  </a:lnTo>
                  <a:lnTo>
                    <a:pt x="2818" y="173"/>
                  </a:lnTo>
                  <a:lnTo>
                    <a:pt x="2839" y="222"/>
                  </a:lnTo>
                  <a:lnTo>
                    <a:pt x="2853" y="277"/>
                  </a:lnTo>
                  <a:lnTo>
                    <a:pt x="2863" y="337"/>
                  </a:lnTo>
                  <a:lnTo>
                    <a:pt x="2865" y="402"/>
                  </a:lnTo>
                  <a:lnTo>
                    <a:pt x="2863" y="461"/>
                  </a:lnTo>
                  <a:lnTo>
                    <a:pt x="2855" y="518"/>
                  </a:lnTo>
                  <a:lnTo>
                    <a:pt x="2843" y="569"/>
                  </a:lnTo>
                  <a:lnTo>
                    <a:pt x="2828" y="614"/>
                  </a:lnTo>
                  <a:lnTo>
                    <a:pt x="2810" y="654"/>
                  </a:lnTo>
                  <a:lnTo>
                    <a:pt x="2786" y="683"/>
                  </a:lnTo>
                  <a:lnTo>
                    <a:pt x="2761" y="709"/>
                  </a:lnTo>
                  <a:lnTo>
                    <a:pt x="2735" y="731"/>
                  </a:lnTo>
                  <a:lnTo>
                    <a:pt x="2705" y="748"/>
                  </a:lnTo>
                  <a:lnTo>
                    <a:pt x="2672" y="762"/>
                  </a:lnTo>
                  <a:lnTo>
                    <a:pt x="2633" y="772"/>
                  </a:lnTo>
                  <a:lnTo>
                    <a:pt x="2585" y="780"/>
                  </a:lnTo>
                  <a:lnTo>
                    <a:pt x="2530" y="786"/>
                  </a:lnTo>
                  <a:lnTo>
                    <a:pt x="2465" y="788"/>
                  </a:lnTo>
                  <a:lnTo>
                    <a:pt x="2105" y="788"/>
                  </a:lnTo>
                  <a:lnTo>
                    <a:pt x="2105" y="0"/>
                  </a:lnTo>
                  <a:close/>
                  <a:moveTo>
                    <a:pt x="825" y="0"/>
                  </a:moveTo>
                  <a:lnTo>
                    <a:pt x="1063" y="0"/>
                  </a:lnTo>
                  <a:lnTo>
                    <a:pt x="1240" y="624"/>
                  </a:lnTo>
                  <a:lnTo>
                    <a:pt x="1428" y="0"/>
                  </a:lnTo>
                  <a:lnTo>
                    <a:pt x="1654" y="0"/>
                  </a:lnTo>
                  <a:lnTo>
                    <a:pt x="1398" y="788"/>
                  </a:lnTo>
                  <a:lnTo>
                    <a:pt x="1077" y="788"/>
                  </a:lnTo>
                  <a:lnTo>
                    <a:pt x="825" y="0"/>
                  </a:lnTo>
                  <a:close/>
                  <a:moveTo>
                    <a:pt x="1747" y="0"/>
                  </a:moveTo>
                  <a:lnTo>
                    <a:pt x="1969" y="0"/>
                  </a:lnTo>
                  <a:lnTo>
                    <a:pt x="1969" y="788"/>
                  </a:lnTo>
                  <a:lnTo>
                    <a:pt x="1747" y="788"/>
                  </a:lnTo>
                  <a:lnTo>
                    <a:pt x="1747" y="0"/>
                  </a:lnTo>
                  <a:close/>
                  <a:moveTo>
                    <a:pt x="0" y="0"/>
                  </a:moveTo>
                  <a:lnTo>
                    <a:pt x="400" y="0"/>
                  </a:lnTo>
                  <a:lnTo>
                    <a:pt x="441" y="0"/>
                  </a:lnTo>
                  <a:lnTo>
                    <a:pt x="482" y="2"/>
                  </a:lnTo>
                  <a:lnTo>
                    <a:pt x="522" y="7"/>
                  </a:lnTo>
                  <a:lnTo>
                    <a:pt x="561" y="15"/>
                  </a:lnTo>
                  <a:lnTo>
                    <a:pt x="599" y="25"/>
                  </a:lnTo>
                  <a:lnTo>
                    <a:pt x="634" y="41"/>
                  </a:lnTo>
                  <a:lnTo>
                    <a:pt x="667" y="59"/>
                  </a:lnTo>
                  <a:lnTo>
                    <a:pt x="697" y="82"/>
                  </a:lnTo>
                  <a:lnTo>
                    <a:pt x="725" y="112"/>
                  </a:lnTo>
                  <a:lnTo>
                    <a:pt x="746" y="145"/>
                  </a:lnTo>
                  <a:lnTo>
                    <a:pt x="766" y="187"/>
                  </a:lnTo>
                  <a:lnTo>
                    <a:pt x="780" y="234"/>
                  </a:lnTo>
                  <a:lnTo>
                    <a:pt x="788" y="289"/>
                  </a:lnTo>
                  <a:lnTo>
                    <a:pt x="790" y="352"/>
                  </a:lnTo>
                  <a:lnTo>
                    <a:pt x="790" y="788"/>
                  </a:lnTo>
                  <a:lnTo>
                    <a:pt x="573" y="788"/>
                  </a:lnTo>
                  <a:lnTo>
                    <a:pt x="573" y="427"/>
                  </a:lnTo>
                  <a:lnTo>
                    <a:pt x="571" y="368"/>
                  </a:lnTo>
                  <a:lnTo>
                    <a:pt x="567" y="317"/>
                  </a:lnTo>
                  <a:lnTo>
                    <a:pt x="557" y="277"/>
                  </a:lnTo>
                  <a:lnTo>
                    <a:pt x="543" y="244"/>
                  </a:lnTo>
                  <a:lnTo>
                    <a:pt x="524" y="220"/>
                  </a:lnTo>
                  <a:lnTo>
                    <a:pt x="500" y="201"/>
                  </a:lnTo>
                  <a:lnTo>
                    <a:pt x="473" y="187"/>
                  </a:lnTo>
                  <a:lnTo>
                    <a:pt x="439" y="179"/>
                  </a:lnTo>
                  <a:lnTo>
                    <a:pt x="400" y="175"/>
                  </a:lnTo>
                  <a:lnTo>
                    <a:pt x="224" y="175"/>
                  </a:lnTo>
                  <a:lnTo>
                    <a:pt x="224" y="788"/>
                  </a:lnTo>
                  <a:lnTo>
                    <a:pt x="0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8775700" y="3552825"/>
              <a:ext cx="1436688" cy="952500"/>
            </a:xfrm>
            <a:custGeom>
              <a:avLst/>
              <a:gdLst>
                <a:gd name="T0" fmla="*/ 638 w 1810"/>
                <a:gd name="T1" fmla="*/ 451 h 1200"/>
                <a:gd name="T2" fmla="*/ 516 w 1810"/>
                <a:gd name="T3" fmla="*/ 502 h 1200"/>
                <a:gd name="T4" fmla="*/ 469 w 1810"/>
                <a:gd name="T5" fmla="*/ 546 h 1200"/>
                <a:gd name="T6" fmla="*/ 496 w 1810"/>
                <a:gd name="T7" fmla="*/ 613 h 1200"/>
                <a:gd name="T8" fmla="*/ 595 w 1810"/>
                <a:gd name="T9" fmla="*/ 735 h 1200"/>
                <a:gd name="T10" fmla="*/ 614 w 1810"/>
                <a:gd name="T11" fmla="*/ 851 h 1200"/>
                <a:gd name="T12" fmla="*/ 439 w 1810"/>
                <a:gd name="T13" fmla="*/ 733 h 1200"/>
                <a:gd name="T14" fmla="*/ 349 w 1810"/>
                <a:gd name="T15" fmla="*/ 595 h 1200"/>
                <a:gd name="T16" fmla="*/ 323 w 1810"/>
                <a:gd name="T17" fmla="*/ 530 h 1200"/>
                <a:gd name="T18" fmla="*/ 372 w 1810"/>
                <a:gd name="T19" fmla="*/ 485 h 1200"/>
                <a:gd name="T20" fmla="*/ 516 w 1810"/>
                <a:gd name="T21" fmla="*/ 400 h 1200"/>
                <a:gd name="T22" fmla="*/ 707 w 1810"/>
                <a:gd name="T23" fmla="*/ 248 h 1200"/>
                <a:gd name="T24" fmla="*/ 933 w 1810"/>
                <a:gd name="T25" fmla="*/ 296 h 1200"/>
                <a:gd name="T26" fmla="*/ 1097 w 1810"/>
                <a:gd name="T27" fmla="*/ 400 h 1200"/>
                <a:gd name="T28" fmla="*/ 1185 w 1810"/>
                <a:gd name="T29" fmla="*/ 489 h 1200"/>
                <a:gd name="T30" fmla="*/ 1185 w 1810"/>
                <a:gd name="T31" fmla="*/ 518 h 1200"/>
                <a:gd name="T32" fmla="*/ 1097 w 1810"/>
                <a:gd name="T33" fmla="*/ 617 h 1200"/>
                <a:gd name="T34" fmla="*/ 947 w 1810"/>
                <a:gd name="T35" fmla="*/ 737 h 1200"/>
                <a:gd name="T36" fmla="*/ 762 w 1810"/>
                <a:gd name="T37" fmla="*/ 794 h 1200"/>
                <a:gd name="T38" fmla="*/ 715 w 1810"/>
                <a:gd name="T39" fmla="*/ 459 h 1200"/>
                <a:gd name="T40" fmla="*/ 817 w 1810"/>
                <a:gd name="T41" fmla="*/ 528 h 1200"/>
                <a:gd name="T42" fmla="*/ 1038 w 1810"/>
                <a:gd name="T43" fmla="*/ 502 h 1200"/>
                <a:gd name="T44" fmla="*/ 985 w 1810"/>
                <a:gd name="T45" fmla="*/ 451 h 1200"/>
                <a:gd name="T46" fmla="*/ 839 w 1810"/>
                <a:gd name="T47" fmla="*/ 370 h 1200"/>
                <a:gd name="T48" fmla="*/ 675 w 1810"/>
                <a:gd name="T49" fmla="*/ 250 h 1200"/>
                <a:gd name="T50" fmla="*/ 603 w 1810"/>
                <a:gd name="T51" fmla="*/ 260 h 1200"/>
                <a:gd name="T52" fmla="*/ 370 w 1810"/>
                <a:gd name="T53" fmla="*/ 349 h 1200"/>
                <a:gd name="T54" fmla="*/ 232 w 1810"/>
                <a:gd name="T55" fmla="*/ 461 h 1200"/>
                <a:gd name="T56" fmla="*/ 185 w 1810"/>
                <a:gd name="T57" fmla="*/ 516 h 1200"/>
                <a:gd name="T58" fmla="*/ 211 w 1810"/>
                <a:gd name="T59" fmla="*/ 581 h 1200"/>
                <a:gd name="T60" fmla="*/ 293 w 1810"/>
                <a:gd name="T61" fmla="*/ 723 h 1200"/>
                <a:gd name="T62" fmla="*/ 445 w 1810"/>
                <a:gd name="T63" fmla="*/ 877 h 1200"/>
                <a:gd name="T64" fmla="*/ 675 w 1810"/>
                <a:gd name="T65" fmla="*/ 966 h 1200"/>
                <a:gd name="T66" fmla="*/ 453 w 1810"/>
                <a:gd name="T67" fmla="*/ 1001 h 1200"/>
                <a:gd name="T68" fmla="*/ 232 w 1810"/>
                <a:gd name="T69" fmla="*/ 849 h 1200"/>
                <a:gd name="T70" fmla="*/ 89 w 1810"/>
                <a:gd name="T71" fmla="*/ 674 h 1200"/>
                <a:gd name="T72" fmla="*/ 16 w 1810"/>
                <a:gd name="T73" fmla="*/ 536 h 1200"/>
                <a:gd name="T74" fmla="*/ 4 w 1810"/>
                <a:gd name="T75" fmla="*/ 495 h 1200"/>
                <a:gd name="T76" fmla="*/ 85 w 1810"/>
                <a:gd name="T77" fmla="*/ 426 h 1200"/>
                <a:gd name="T78" fmla="*/ 250 w 1810"/>
                <a:gd name="T79" fmla="*/ 311 h 1200"/>
                <a:gd name="T80" fmla="*/ 478 w 1810"/>
                <a:gd name="T81" fmla="*/ 205 h 1200"/>
                <a:gd name="T82" fmla="*/ 675 w 1810"/>
                <a:gd name="T83" fmla="*/ 0 h 1200"/>
                <a:gd name="T84" fmla="*/ 675 w 1810"/>
                <a:gd name="T85" fmla="*/ 1058 h 1200"/>
                <a:gd name="T86" fmla="*/ 977 w 1810"/>
                <a:gd name="T87" fmla="*/ 1038 h 1200"/>
                <a:gd name="T88" fmla="*/ 1321 w 1810"/>
                <a:gd name="T89" fmla="*/ 946 h 1200"/>
                <a:gd name="T90" fmla="*/ 1619 w 1810"/>
                <a:gd name="T91" fmla="*/ 802 h 1200"/>
                <a:gd name="T92" fmla="*/ 1605 w 1810"/>
                <a:gd name="T93" fmla="*/ 717 h 1200"/>
                <a:gd name="T94" fmla="*/ 1485 w 1810"/>
                <a:gd name="T95" fmla="*/ 648 h 1200"/>
                <a:gd name="T96" fmla="*/ 1276 w 1810"/>
                <a:gd name="T97" fmla="*/ 788 h 1200"/>
                <a:gd name="T98" fmla="*/ 992 w 1810"/>
                <a:gd name="T99" fmla="*/ 932 h 1200"/>
                <a:gd name="T100" fmla="*/ 709 w 1810"/>
                <a:gd name="T101" fmla="*/ 969 h 1200"/>
                <a:gd name="T102" fmla="*/ 758 w 1810"/>
                <a:gd name="T103" fmla="*/ 873 h 1200"/>
                <a:gd name="T104" fmla="*/ 979 w 1810"/>
                <a:gd name="T105" fmla="*/ 820 h 1200"/>
                <a:gd name="T106" fmla="*/ 1172 w 1810"/>
                <a:gd name="T107" fmla="*/ 701 h 1200"/>
                <a:gd name="T108" fmla="*/ 1315 w 1810"/>
                <a:gd name="T109" fmla="*/ 577 h 1200"/>
                <a:gd name="T110" fmla="*/ 1384 w 1810"/>
                <a:gd name="T111" fmla="*/ 502 h 1200"/>
                <a:gd name="T112" fmla="*/ 1359 w 1810"/>
                <a:gd name="T113" fmla="*/ 465 h 1200"/>
                <a:gd name="T114" fmla="*/ 1242 w 1810"/>
                <a:gd name="T115" fmla="*/ 357 h 1200"/>
                <a:gd name="T116" fmla="*/ 1048 w 1810"/>
                <a:gd name="T117" fmla="*/ 233 h 1200"/>
                <a:gd name="T118" fmla="*/ 782 w 1810"/>
                <a:gd name="T119" fmla="*/ 162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0" h="1200">
                  <a:moveTo>
                    <a:pt x="675" y="359"/>
                  </a:moveTo>
                  <a:lnTo>
                    <a:pt x="675" y="451"/>
                  </a:lnTo>
                  <a:lnTo>
                    <a:pt x="675" y="451"/>
                  </a:lnTo>
                  <a:lnTo>
                    <a:pt x="638" y="451"/>
                  </a:lnTo>
                  <a:lnTo>
                    <a:pt x="603" y="459"/>
                  </a:lnTo>
                  <a:lnTo>
                    <a:pt x="571" y="471"/>
                  </a:lnTo>
                  <a:lnTo>
                    <a:pt x="542" y="485"/>
                  </a:lnTo>
                  <a:lnTo>
                    <a:pt x="516" y="502"/>
                  </a:lnTo>
                  <a:lnTo>
                    <a:pt x="496" y="518"/>
                  </a:lnTo>
                  <a:lnTo>
                    <a:pt x="482" y="532"/>
                  </a:lnTo>
                  <a:lnTo>
                    <a:pt x="473" y="542"/>
                  </a:lnTo>
                  <a:lnTo>
                    <a:pt x="469" y="546"/>
                  </a:lnTo>
                  <a:lnTo>
                    <a:pt x="471" y="552"/>
                  </a:lnTo>
                  <a:lnTo>
                    <a:pt x="477" y="566"/>
                  </a:lnTo>
                  <a:lnTo>
                    <a:pt x="484" y="587"/>
                  </a:lnTo>
                  <a:lnTo>
                    <a:pt x="496" y="613"/>
                  </a:lnTo>
                  <a:lnTo>
                    <a:pt x="514" y="644"/>
                  </a:lnTo>
                  <a:lnTo>
                    <a:pt x="536" y="676"/>
                  </a:lnTo>
                  <a:lnTo>
                    <a:pt x="561" y="707"/>
                  </a:lnTo>
                  <a:lnTo>
                    <a:pt x="595" y="735"/>
                  </a:lnTo>
                  <a:lnTo>
                    <a:pt x="632" y="761"/>
                  </a:lnTo>
                  <a:lnTo>
                    <a:pt x="675" y="780"/>
                  </a:lnTo>
                  <a:lnTo>
                    <a:pt x="675" y="865"/>
                  </a:lnTo>
                  <a:lnTo>
                    <a:pt x="614" y="851"/>
                  </a:lnTo>
                  <a:lnTo>
                    <a:pt x="561" y="828"/>
                  </a:lnTo>
                  <a:lnTo>
                    <a:pt x="514" y="800"/>
                  </a:lnTo>
                  <a:lnTo>
                    <a:pt x="473" y="768"/>
                  </a:lnTo>
                  <a:lnTo>
                    <a:pt x="439" y="733"/>
                  </a:lnTo>
                  <a:lnTo>
                    <a:pt x="408" y="698"/>
                  </a:lnTo>
                  <a:lnTo>
                    <a:pt x="384" y="660"/>
                  </a:lnTo>
                  <a:lnTo>
                    <a:pt x="364" y="627"/>
                  </a:lnTo>
                  <a:lnTo>
                    <a:pt x="349" y="595"/>
                  </a:lnTo>
                  <a:lnTo>
                    <a:pt x="337" y="569"/>
                  </a:lnTo>
                  <a:lnTo>
                    <a:pt x="329" y="548"/>
                  </a:lnTo>
                  <a:lnTo>
                    <a:pt x="325" y="534"/>
                  </a:lnTo>
                  <a:lnTo>
                    <a:pt x="323" y="530"/>
                  </a:lnTo>
                  <a:lnTo>
                    <a:pt x="325" y="526"/>
                  </a:lnTo>
                  <a:lnTo>
                    <a:pt x="335" y="516"/>
                  </a:lnTo>
                  <a:lnTo>
                    <a:pt x="350" y="502"/>
                  </a:lnTo>
                  <a:lnTo>
                    <a:pt x="372" y="485"/>
                  </a:lnTo>
                  <a:lnTo>
                    <a:pt x="400" y="463"/>
                  </a:lnTo>
                  <a:lnTo>
                    <a:pt x="433" y="441"/>
                  </a:lnTo>
                  <a:lnTo>
                    <a:pt x="473" y="420"/>
                  </a:lnTo>
                  <a:lnTo>
                    <a:pt x="516" y="400"/>
                  </a:lnTo>
                  <a:lnTo>
                    <a:pt x="565" y="382"/>
                  </a:lnTo>
                  <a:lnTo>
                    <a:pt x="618" y="368"/>
                  </a:lnTo>
                  <a:lnTo>
                    <a:pt x="675" y="359"/>
                  </a:lnTo>
                  <a:close/>
                  <a:moveTo>
                    <a:pt x="707" y="248"/>
                  </a:moveTo>
                  <a:lnTo>
                    <a:pt x="770" y="250"/>
                  </a:lnTo>
                  <a:lnTo>
                    <a:pt x="827" y="260"/>
                  </a:lnTo>
                  <a:lnTo>
                    <a:pt x="882" y="274"/>
                  </a:lnTo>
                  <a:lnTo>
                    <a:pt x="933" y="296"/>
                  </a:lnTo>
                  <a:lnTo>
                    <a:pt x="981" y="319"/>
                  </a:lnTo>
                  <a:lnTo>
                    <a:pt x="1024" y="345"/>
                  </a:lnTo>
                  <a:lnTo>
                    <a:pt x="1063" y="372"/>
                  </a:lnTo>
                  <a:lnTo>
                    <a:pt x="1097" y="400"/>
                  </a:lnTo>
                  <a:lnTo>
                    <a:pt x="1126" y="426"/>
                  </a:lnTo>
                  <a:lnTo>
                    <a:pt x="1152" y="451"/>
                  </a:lnTo>
                  <a:lnTo>
                    <a:pt x="1172" y="471"/>
                  </a:lnTo>
                  <a:lnTo>
                    <a:pt x="1185" y="489"/>
                  </a:lnTo>
                  <a:lnTo>
                    <a:pt x="1195" y="499"/>
                  </a:lnTo>
                  <a:lnTo>
                    <a:pt x="1197" y="502"/>
                  </a:lnTo>
                  <a:lnTo>
                    <a:pt x="1193" y="506"/>
                  </a:lnTo>
                  <a:lnTo>
                    <a:pt x="1185" y="518"/>
                  </a:lnTo>
                  <a:lnTo>
                    <a:pt x="1170" y="538"/>
                  </a:lnTo>
                  <a:lnTo>
                    <a:pt x="1150" y="562"/>
                  </a:lnTo>
                  <a:lnTo>
                    <a:pt x="1126" y="587"/>
                  </a:lnTo>
                  <a:lnTo>
                    <a:pt x="1097" y="617"/>
                  </a:lnTo>
                  <a:lnTo>
                    <a:pt x="1065" y="648"/>
                  </a:lnTo>
                  <a:lnTo>
                    <a:pt x="1028" y="680"/>
                  </a:lnTo>
                  <a:lnTo>
                    <a:pt x="988" y="709"/>
                  </a:lnTo>
                  <a:lnTo>
                    <a:pt x="947" y="737"/>
                  </a:lnTo>
                  <a:lnTo>
                    <a:pt x="904" y="761"/>
                  </a:lnTo>
                  <a:lnTo>
                    <a:pt x="859" y="778"/>
                  </a:lnTo>
                  <a:lnTo>
                    <a:pt x="811" y="790"/>
                  </a:lnTo>
                  <a:lnTo>
                    <a:pt x="762" y="794"/>
                  </a:lnTo>
                  <a:lnTo>
                    <a:pt x="717" y="790"/>
                  </a:lnTo>
                  <a:lnTo>
                    <a:pt x="675" y="780"/>
                  </a:lnTo>
                  <a:lnTo>
                    <a:pt x="675" y="451"/>
                  </a:lnTo>
                  <a:lnTo>
                    <a:pt x="715" y="459"/>
                  </a:lnTo>
                  <a:lnTo>
                    <a:pt x="746" y="469"/>
                  </a:lnTo>
                  <a:lnTo>
                    <a:pt x="774" y="485"/>
                  </a:lnTo>
                  <a:lnTo>
                    <a:pt x="796" y="504"/>
                  </a:lnTo>
                  <a:lnTo>
                    <a:pt x="817" y="528"/>
                  </a:lnTo>
                  <a:lnTo>
                    <a:pt x="837" y="558"/>
                  </a:lnTo>
                  <a:lnTo>
                    <a:pt x="859" y="591"/>
                  </a:lnTo>
                  <a:lnTo>
                    <a:pt x="882" y="633"/>
                  </a:lnTo>
                  <a:lnTo>
                    <a:pt x="1038" y="502"/>
                  </a:lnTo>
                  <a:lnTo>
                    <a:pt x="1034" y="499"/>
                  </a:lnTo>
                  <a:lnTo>
                    <a:pt x="1024" y="487"/>
                  </a:lnTo>
                  <a:lnTo>
                    <a:pt x="1008" y="471"/>
                  </a:lnTo>
                  <a:lnTo>
                    <a:pt x="985" y="451"/>
                  </a:lnTo>
                  <a:lnTo>
                    <a:pt x="957" y="430"/>
                  </a:lnTo>
                  <a:lnTo>
                    <a:pt x="924" y="406"/>
                  </a:lnTo>
                  <a:lnTo>
                    <a:pt x="884" y="386"/>
                  </a:lnTo>
                  <a:lnTo>
                    <a:pt x="839" y="370"/>
                  </a:lnTo>
                  <a:lnTo>
                    <a:pt x="790" y="359"/>
                  </a:lnTo>
                  <a:lnTo>
                    <a:pt x="734" y="355"/>
                  </a:lnTo>
                  <a:lnTo>
                    <a:pt x="675" y="359"/>
                  </a:lnTo>
                  <a:lnTo>
                    <a:pt x="675" y="250"/>
                  </a:lnTo>
                  <a:lnTo>
                    <a:pt x="707" y="248"/>
                  </a:lnTo>
                  <a:close/>
                  <a:moveTo>
                    <a:pt x="675" y="162"/>
                  </a:moveTo>
                  <a:lnTo>
                    <a:pt x="675" y="250"/>
                  </a:lnTo>
                  <a:lnTo>
                    <a:pt x="603" y="260"/>
                  </a:lnTo>
                  <a:lnTo>
                    <a:pt x="536" y="276"/>
                  </a:lnTo>
                  <a:lnTo>
                    <a:pt x="475" y="296"/>
                  </a:lnTo>
                  <a:lnTo>
                    <a:pt x="419" y="321"/>
                  </a:lnTo>
                  <a:lnTo>
                    <a:pt x="370" y="349"/>
                  </a:lnTo>
                  <a:lnTo>
                    <a:pt x="327" y="378"/>
                  </a:lnTo>
                  <a:lnTo>
                    <a:pt x="289" y="408"/>
                  </a:lnTo>
                  <a:lnTo>
                    <a:pt x="258" y="435"/>
                  </a:lnTo>
                  <a:lnTo>
                    <a:pt x="232" y="461"/>
                  </a:lnTo>
                  <a:lnTo>
                    <a:pt x="211" y="483"/>
                  </a:lnTo>
                  <a:lnTo>
                    <a:pt x="197" y="500"/>
                  </a:lnTo>
                  <a:lnTo>
                    <a:pt x="187" y="512"/>
                  </a:lnTo>
                  <a:lnTo>
                    <a:pt x="185" y="516"/>
                  </a:lnTo>
                  <a:lnTo>
                    <a:pt x="187" y="522"/>
                  </a:lnTo>
                  <a:lnTo>
                    <a:pt x="191" y="534"/>
                  </a:lnTo>
                  <a:lnTo>
                    <a:pt x="199" y="554"/>
                  </a:lnTo>
                  <a:lnTo>
                    <a:pt x="211" y="581"/>
                  </a:lnTo>
                  <a:lnTo>
                    <a:pt x="224" y="611"/>
                  </a:lnTo>
                  <a:lnTo>
                    <a:pt x="244" y="646"/>
                  </a:lnTo>
                  <a:lnTo>
                    <a:pt x="266" y="684"/>
                  </a:lnTo>
                  <a:lnTo>
                    <a:pt x="293" y="723"/>
                  </a:lnTo>
                  <a:lnTo>
                    <a:pt x="325" y="765"/>
                  </a:lnTo>
                  <a:lnTo>
                    <a:pt x="360" y="804"/>
                  </a:lnTo>
                  <a:lnTo>
                    <a:pt x="400" y="841"/>
                  </a:lnTo>
                  <a:lnTo>
                    <a:pt x="445" y="877"/>
                  </a:lnTo>
                  <a:lnTo>
                    <a:pt x="494" y="906"/>
                  </a:lnTo>
                  <a:lnTo>
                    <a:pt x="549" y="934"/>
                  </a:lnTo>
                  <a:lnTo>
                    <a:pt x="610" y="954"/>
                  </a:lnTo>
                  <a:lnTo>
                    <a:pt x="675" y="966"/>
                  </a:lnTo>
                  <a:lnTo>
                    <a:pt x="675" y="1058"/>
                  </a:lnTo>
                  <a:lnTo>
                    <a:pt x="595" y="1046"/>
                  </a:lnTo>
                  <a:lnTo>
                    <a:pt x="522" y="1027"/>
                  </a:lnTo>
                  <a:lnTo>
                    <a:pt x="453" y="1001"/>
                  </a:lnTo>
                  <a:lnTo>
                    <a:pt x="390" y="969"/>
                  </a:lnTo>
                  <a:lnTo>
                    <a:pt x="331" y="932"/>
                  </a:lnTo>
                  <a:lnTo>
                    <a:pt x="280" y="893"/>
                  </a:lnTo>
                  <a:lnTo>
                    <a:pt x="232" y="849"/>
                  </a:lnTo>
                  <a:lnTo>
                    <a:pt x="189" y="806"/>
                  </a:lnTo>
                  <a:lnTo>
                    <a:pt x="152" y="761"/>
                  </a:lnTo>
                  <a:lnTo>
                    <a:pt x="118" y="717"/>
                  </a:lnTo>
                  <a:lnTo>
                    <a:pt x="89" y="674"/>
                  </a:lnTo>
                  <a:lnTo>
                    <a:pt x="65" y="633"/>
                  </a:lnTo>
                  <a:lnTo>
                    <a:pt x="43" y="597"/>
                  </a:lnTo>
                  <a:lnTo>
                    <a:pt x="28" y="564"/>
                  </a:lnTo>
                  <a:lnTo>
                    <a:pt x="16" y="536"/>
                  </a:lnTo>
                  <a:lnTo>
                    <a:pt x="6" y="516"/>
                  </a:lnTo>
                  <a:lnTo>
                    <a:pt x="2" y="502"/>
                  </a:lnTo>
                  <a:lnTo>
                    <a:pt x="0" y="499"/>
                  </a:lnTo>
                  <a:lnTo>
                    <a:pt x="4" y="495"/>
                  </a:lnTo>
                  <a:lnTo>
                    <a:pt x="14" y="485"/>
                  </a:lnTo>
                  <a:lnTo>
                    <a:pt x="32" y="469"/>
                  </a:lnTo>
                  <a:lnTo>
                    <a:pt x="55" y="449"/>
                  </a:lnTo>
                  <a:lnTo>
                    <a:pt x="85" y="426"/>
                  </a:lnTo>
                  <a:lnTo>
                    <a:pt x="118" y="400"/>
                  </a:lnTo>
                  <a:lnTo>
                    <a:pt x="158" y="370"/>
                  </a:lnTo>
                  <a:lnTo>
                    <a:pt x="203" y="341"/>
                  </a:lnTo>
                  <a:lnTo>
                    <a:pt x="250" y="311"/>
                  </a:lnTo>
                  <a:lnTo>
                    <a:pt x="303" y="282"/>
                  </a:lnTo>
                  <a:lnTo>
                    <a:pt x="358" y="252"/>
                  </a:lnTo>
                  <a:lnTo>
                    <a:pt x="417" y="227"/>
                  </a:lnTo>
                  <a:lnTo>
                    <a:pt x="478" y="205"/>
                  </a:lnTo>
                  <a:lnTo>
                    <a:pt x="542" y="185"/>
                  </a:lnTo>
                  <a:lnTo>
                    <a:pt x="608" y="171"/>
                  </a:lnTo>
                  <a:lnTo>
                    <a:pt x="675" y="162"/>
                  </a:lnTo>
                  <a:close/>
                  <a:moveTo>
                    <a:pt x="675" y="0"/>
                  </a:moveTo>
                  <a:lnTo>
                    <a:pt x="1810" y="0"/>
                  </a:lnTo>
                  <a:lnTo>
                    <a:pt x="1810" y="1200"/>
                  </a:lnTo>
                  <a:lnTo>
                    <a:pt x="675" y="1200"/>
                  </a:lnTo>
                  <a:lnTo>
                    <a:pt x="675" y="1058"/>
                  </a:lnTo>
                  <a:lnTo>
                    <a:pt x="748" y="1062"/>
                  </a:lnTo>
                  <a:lnTo>
                    <a:pt x="819" y="1060"/>
                  </a:lnTo>
                  <a:lnTo>
                    <a:pt x="894" y="1052"/>
                  </a:lnTo>
                  <a:lnTo>
                    <a:pt x="977" y="1038"/>
                  </a:lnTo>
                  <a:lnTo>
                    <a:pt x="1061" y="1021"/>
                  </a:lnTo>
                  <a:lnTo>
                    <a:pt x="1148" y="1001"/>
                  </a:lnTo>
                  <a:lnTo>
                    <a:pt x="1235" y="975"/>
                  </a:lnTo>
                  <a:lnTo>
                    <a:pt x="1321" y="946"/>
                  </a:lnTo>
                  <a:lnTo>
                    <a:pt x="1404" y="914"/>
                  </a:lnTo>
                  <a:lnTo>
                    <a:pt x="1483" y="879"/>
                  </a:lnTo>
                  <a:lnTo>
                    <a:pt x="1554" y="841"/>
                  </a:lnTo>
                  <a:lnTo>
                    <a:pt x="1619" y="802"/>
                  </a:lnTo>
                  <a:lnTo>
                    <a:pt x="1674" y="763"/>
                  </a:lnTo>
                  <a:lnTo>
                    <a:pt x="1658" y="749"/>
                  </a:lnTo>
                  <a:lnTo>
                    <a:pt x="1634" y="733"/>
                  </a:lnTo>
                  <a:lnTo>
                    <a:pt x="1605" y="717"/>
                  </a:lnTo>
                  <a:lnTo>
                    <a:pt x="1573" y="700"/>
                  </a:lnTo>
                  <a:lnTo>
                    <a:pt x="1540" y="682"/>
                  </a:lnTo>
                  <a:lnTo>
                    <a:pt x="1510" y="664"/>
                  </a:lnTo>
                  <a:lnTo>
                    <a:pt x="1485" y="648"/>
                  </a:lnTo>
                  <a:lnTo>
                    <a:pt x="1467" y="636"/>
                  </a:lnTo>
                  <a:lnTo>
                    <a:pt x="1404" y="690"/>
                  </a:lnTo>
                  <a:lnTo>
                    <a:pt x="1341" y="741"/>
                  </a:lnTo>
                  <a:lnTo>
                    <a:pt x="1276" y="788"/>
                  </a:lnTo>
                  <a:lnTo>
                    <a:pt x="1209" y="832"/>
                  </a:lnTo>
                  <a:lnTo>
                    <a:pt x="1140" y="871"/>
                  </a:lnTo>
                  <a:lnTo>
                    <a:pt x="1067" y="904"/>
                  </a:lnTo>
                  <a:lnTo>
                    <a:pt x="992" y="932"/>
                  </a:lnTo>
                  <a:lnTo>
                    <a:pt x="914" y="954"/>
                  </a:lnTo>
                  <a:lnTo>
                    <a:pt x="831" y="966"/>
                  </a:lnTo>
                  <a:lnTo>
                    <a:pt x="744" y="969"/>
                  </a:lnTo>
                  <a:lnTo>
                    <a:pt x="709" y="969"/>
                  </a:lnTo>
                  <a:lnTo>
                    <a:pt x="675" y="966"/>
                  </a:lnTo>
                  <a:lnTo>
                    <a:pt x="675" y="865"/>
                  </a:lnTo>
                  <a:lnTo>
                    <a:pt x="715" y="871"/>
                  </a:lnTo>
                  <a:lnTo>
                    <a:pt x="758" y="873"/>
                  </a:lnTo>
                  <a:lnTo>
                    <a:pt x="815" y="869"/>
                  </a:lnTo>
                  <a:lnTo>
                    <a:pt x="870" y="859"/>
                  </a:lnTo>
                  <a:lnTo>
                    <a:pt x="925" y="841"/>
                  </a:lnTo>
                  <a:lnTo>
                    <a:pt x="979" y="820"/>
                  </a:lnTo>
                  <a:lnTo>
                    <a:pt x="1030" y="794"/>
                  </a:lnTo>
                  <a:lnTo>
                    <a:pt x="1079" y="767"/>
                  </a:lnTo>
                  <a:lnTo>
                    <a:pt x="1126" y="735"/>
                  </a:lnTo>
                  <a:lnTo>
                    <a:pt x="1172" y="701"/>
                  </a:lnTo>
                  <a:lnTo>
                    <a:pt x="1213" y="670"/>
                  </a:lnTo>
                  <a:lnTo>
                    <a:pt x="1250" y="636"/>
                  </a:lnTo>
                  <a:lnTo>
                    <a:pt x="1284" y="605"/>
                  </a:lnTo>
                  <a:lnTo>
                    <a:pt x="1315" y="577"/>
                  </a:lnTo>
                  <a:lnTo>
                    <a:pt x="1339" y="550"/>
                  </a:lnTo>
                  <a:lnTo>
                    <a:pt x="1361" y="530"/>
                  </a:lnTo>
                  <a:lnTo>
                    <a:pt x="1374" y="512"/>
                  </a:lnTo>
                  <a:lnTo>
                    <a:pt x="1384" y="502"/>
                  </a:lnTo>
                  <a:lnTo>
                    <a:pt x="1386" y="499"/>
                  </a:lnTo>
                  <a:lnTo>
                    <a:pt x="1384" y="495"/>
                  </a:lnTo>
                  <a:lnTo>
                    <a:pt x="1374" y="483"/>
                  </a:lnTo>
                  <a:lnTo>
                    <a:pt x="1359" y="465"/>
                  </a:lnTo>
                  <a:lnTo>
                    <a:pt x="1339" y="443"/>
                  </a:lnTo>
                  <a:lnTo>
                    <a:pt x="1311" y="418"/>
                  </a:lnTo>
                  <a:lnTo>
                    <a:pt x="1280" y="388"/>
                  </a:lnTo>
                  <a:lnTo>
                    <a:pt x="1242" y="357"/>
                  </a:lnTo>
                  <a:lnTo>
                    <a:pt x="1201" y="325"/>
                  </a:lnTo>
                  <a:lnTo>
                    <a:pt x="1154" y="292"/>
                  </a:lnTo>
                  <a:lnTo>
                    <a:pt x="1103" y="262"/>
                  </a:lnTo>
                  <a:lnTo>
                    <a:pt x="1048" y="233"/>
                  </a:lnTo>
                  <a:lnTo>
                    <a:pt x="987" y="207"/>
                  </a:lnTo>
                  <a:lnTo>
                    <a:pt x="924" y="187"/>
                  </a:lnTo>
                  <a:lnTo>
                    <a:pt x="855" y="171"/>
                  </a:lnTo>
                  <a:lnTo>
                    <a:pt x="782" y="162"/>
                  </a:lnTo>
                  <a:lnTo>
                    <a:pt x="707" y="160"/>
                  </a:lnTo>
                  <a:lnTo>
                    <a:pt x="675" y="162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B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6712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273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Its not obvious that we should? Why don’t we converge to poor minima's all the time? The understanding of this problem is still very limited.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06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u="none" strike="noStrike" kern="120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94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Title Slide - Imag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2D5CEBF-9338-476B-8052-A0C77DB3EF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753" b="-229"/>
          <a:stretch/>
        </p:blipFill>
        <p:spPr>
          <a:xfrm flipV="1">
            <a:off x="0" y="229699"/>
            <a:ext cx="10972800" cy="59425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A649158-47CE-48EE-8573-A982767AD701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34000">
                <a:schemeClr val="tx1"/>
              </a:gs>
              <a:gs pos="100000">
                <a:schemeClr val="tx1">
                  <a:alpha val="3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9FFCD0-CFA5-4BC7-BCE6-3E92554098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8740" y="2648250"/>
            <a:ext cx="2015928" cy="706351"/>
          </a:xfrm>
          <a:prstGeom prst="rect">
            <a:avLst/>
          </a:prstGeom>
        </p:spPr>
      </p:pic>
      <p:sp>
        <p:nvSpPr>
          <p:cNvPr id="11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520850" y="1787097"/>
            <a:ext cx="8700706" cy="341632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Tx/>
              <a:buNone/>
              <a:defRPr sz="1800" b="0">
                <a:solidFill>
                  <a:schemeClr val="bg2">
                    <a:lumMod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5" name="Title 304"/>
          <p:cNvSpPr>
            <a:spLocks noGrp="1"/>
          </p:cNvSpPr>
          <p:nvPr userDrawn="1">
            <p:ph type="title" hasCustomPrompt="1"/>
          </p:nvPr>
        </p:nvSpPr>
        <p:spPr>
          <a:xfrm>
            <a:off x="481662" y="839286"/>
            <a:ext cx="8739340" cy="982855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4600" b="1" cap="all" baseline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303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497" y="5352631"/>
            <a:ext cx="7865806" cy="369332"/>
          </a:xfrm>
        </p:spPr>
        <p:txBody>
          <a:bodyPr anchor="b"/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13271" y="5142126"/>
            <a:ext cx="7546258" cy="10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5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8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5169473"/>
            <a:ext cx="9976104" cy="535531"/>
          </a:xfrm>
        </p:spPr>
        <p:txBody>
          <a:bodyPr anchor="ctr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074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43CF5E6-4F92-46E0-8DC2-62095040401C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9ABDF-4D75-49CA-83AC-B3309B79A6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219" t="22933" r="58849" b="-4267"/>
          <a:stretch/>
        </p:blipFill>
        <p:spPr>
          <a:xfrm flipV="1">
            <a:off x="0" y="0"/>
            <a:ext cx="10972800" cy="6172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E186C6-9892-4B49-86F3-D3AE54301309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40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D92F76-2157-4482-88C8-AE386F9B730D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alpha val="3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1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Title Slide - Imag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0972800" cy="61722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bg1">
                  <a:alpha val="58000"/>
                </a:schemeClr>
              </a:gs>
              <a:gs pos="58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520850" y="1787097"/>
            <a:ext cx="8700706" cy="341632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Tx/>
              <a:buNone/>
              <a:defRPr sz="1800" b="0"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5" name="Title 304"/>
          <p:cNvSpPr>
            <a:spLocks noGrp="1"/>
          </p:cNvSpPr>
          <p:nvPr userDrawn="1">
            <p:ph type="title" hasCustomPrompt="1"/>
          </p:nvPr>
        </p:nvSpPr>
        <p:spPr>
          <a:xfrm>
            <a:off x="481662" y="839286"/>
            <a:ext cx="8739340" cy="982855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4600" b="1" cap="all" baseline="0"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259" y="2527241"/>
            <a:ext cx="1626671" cy="35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4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2103035"/>
            <a:ext cx="9948672" cy="3718925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746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2103035"/>
            <a:ext cx="9948672" cy="3718925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7049729" y="5781717"/>
            <a:ext cx="2762866" cy="24814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marL="0" marR="0" lvl="0" indent="0" algn="r" defTabSz="4572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0" kern="0">
                <a:solidFill>
                  <a:schemeClr val="bg1"/>
                </a:solidFill>
                <a:latin typeface="Trebuchet MS"/>
              </a:rPr>
              <a:t>NVIDIA CONFIDENTIAL.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414384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2103035"/>
            <a:ext cx="9948672" cy="3693758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39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33526"/>
            <a:ext cx="5922117" cy="61863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2103035"/>
            <a:ext cx="5905833" cy="3693758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5922117" cy="525463"/>
          </a:xfrm>
        </p:spPr>
        <p:txBody>
          <a:bodyPr/>
          <a:lstStyle>
            <a:lvl1pPr marL="0" indent="0" algn="l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399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852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2D5CEBF-9338-476B-8052-A0C77DB3EF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753" b="-229"/>
          <a:stretch/>
        </p:blipFill>
        <p:spPr>
          <a:xfrm flipV="1">
            <a:off x="0" y="229699"/>
            <a:ext cx="10972800" cy="59425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A649158-47CE-48EE-8573-A982767AD701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34000">
                <a:schemeClr val="tx1"/>
              </a:gs>
              <a:gs pos="100000">
                <a:schemeClr val="tx1">
                  <a:alpha val="3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85E20E-9E0B-4DBA-ADE0-F4952632A5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337" y="3902417"/>
            <a:ext cx="3232858" cy="11327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A3ACD0-451D-4ABB-8870-656D424348FF}"/>
              </a:ext>
            </a:extLst>
          </p:cNvPr>
          <p:cNvSpPr txBox="1"/>
          <p:nvPr userDrawn="1"/>
        </p:nvSpPr>
        <p:spPr>
          <a:xfrm>
            <a:off x="481641" y="5310989"/>
            <a:ext cx="2512291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000">
                <a:solidFill>
                  <a:schemeClr val="tx2"/>
                </a:solidFill>
                <a:latin typeface="Trebuchet MS" panose="020B0603020202020204" pitchFamily="34" charset="0"/>
              </a:rPr>
              <a:t>www.nvidia.com/dli</a:t>
            </a:r>
          </a:p>
        </p:txBody>
      </p:sp>
    </p:spTree>
    <p:extLst>
      <p:ext uri="{BB962C8B-B14F-4D97-AF65-F5344CB8AC3E}">
        <p14:creationId xmlns:p14="http://schemas.microsoft.com/office/powerpoint/2010/main" val="425478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729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54352"/>
            <a:ext cx="9976104" cy="59093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348" y="2111661"/>
            <a:ext cx="4945063" cy="3693521"/>
          </a:xfrm>
        </p:spPr>
        <p:txBody>
          <a:bodyPr/>
          <a:lstStyle>
            <a:lvl1pPr marL="231775" indent="-231775">
              <a:buSzPct val="100000"/>
              <a:buFontTx/>
              <a:buBlip>
                <a:blip r:embed="rId2"/>
              </a:buBlip>
              <a:defRPr sz="2400" b="0">
                <a:solidFill>
                  <a:schemeClr val="bg1"/>
                </a:solidFill>
              </a:defRPr>
            </a:lvl1pPr>
            <a:lvl2pPr marL="803275" indent="-231775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2pPr>
            <a:lvl3pPr marL="1255713" indent="-166688">
              <a:buSzPct val="100000"/>
              <a:buFontTx/>
              <a:buBlip>
                <a:blip r:embed="rId2"/>
              </a:buBlip>
              <a:defRPr sz="1800" b="0">
                <a:solidFill>
                  <a:schemeClr val="bg1"/>
                </a:solidFill>
              </a:defRPr>
            </a:lvl3pPr>
            <a:lvl4pPr marL="1774825" indent="-22860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4pPr>
            <a:lvl5pPr marL="2117725" indent="-22860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9390" y="2111661"/>
            <a:ext cx="4945062" cy="3693521"/>
          </a:xfrm>
        </p:spPr>
        <p:txBody>
          <a:bodyPr/>
          <a:lstStyle>
            <a:lvl1pPr marL="231775" indent="-231775">
              <a:buSzPct val="100000"/>
              <a:buFontTx/>
              <a:buBlip>
                <a:blip r:embed="rId2"/>
              </a:buBlip>
              <a:defRPr sz="2400" b="0">
                <a:solidFill>
                  <a:schemeClr val="bg1"/>
                </a:solidFill>
              </a:defRPr>
            </a:lvl1pPr>
            <a:lvl2pPr marL="803275" indent="-231775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2pPr>
            <a:lvl3pPr marL="1255713" indent="-166688">
              <a:buSzPct val="100000"/>
              <a:buFontTx/>
              <a:buBlip>
                <a:blip r:embed="rId2"/>
              </a:buBlip>
              <a:defRPr sz="1800" b="0">
                <a:solidFill>
                  <a:schemeClr val="bg1"/>
                </a:solidFill>
              </a:defRPr>
            </a:lvl3pPr>
            <a:lvl4pPr marL="1774825" indent="-22860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4pPr>
            <a:lvl5pPr marL="2117725" indent="-22860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0568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886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497" y="5352631"/>
            <a:ext cx="7865806" cy="369332"/>
          </a:xfrm>
        </p:spPr>
        <p:txBody>
          <a:bodyPr anchor="b"/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13271" y="5142126"/>
            <a:ext cx="7546258" cy="10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0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4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5169473"/>
            <a:ext cx="9976104" cy="535531"/>
          </a:xfrm>
        </p:spPr>
        <p:txBody>
          <a:bodyPr anchor="ctr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99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09728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38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4"/>
            <a:ext cx="9976104" cy="525463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454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8938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101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8974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41613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Title Slide - Imag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2D5CEBF-9338-476B-8052-A0C77DB3EF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7771" t="26753" r="64277" b="-168"/>
          <a:stretch/>
        </p:blipFill>
        <p:spPr>
          <a:xfrm flipV="1">
            <a:off x="0" y="229699"/>
            <a:ext cx="10972800" cy="59425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A649158-47CE-48EE-8573-A982767AD701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34000">
                <a:schemeClr val="tx1"/>
              </a:gs>
              <a:gs pos="100000">
                <a:schemeClr val="tx1">
                  <a:alpha val="3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9FFCD0-CFA5-4BC7-BCE6-3E92554098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8740" y="2648250"/>
            <a:ext cx="2015928" cy="706351"/>
          </a:xfrm>
          <a:prstGeom prst="rect">
            <a:avLst/>
          </a:prstGeom>
        </p:spPr>
      </p:pic>
      <p:sp>
        <p:nvSpPr>
          <p:cNvPr id="11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520850" y="1787097"/>
            <a:ext cx="8700706" cy="341632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Tx/>
              <a:buNone/>
              <a:defRPr sz="1800" b="0">
                <a:solidFill>
                  <a:schemeClr val="bg2">
                    <a:lumMod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5" name="Title 304"/>
          <p:cNvSpPr>
            <a:spLocks noGrp="1"/>
          </p:cNvSpPr>
          <p:nvPr userDrawn="1">
            <p:ph type="title" hasCustomPrompt="1"/>
          </p:nvPr>
        </p:nvSpPr>
        <p:spPr>
          <a:xfrm>
            <a:off x="481662" y="839286"/>
            <a:ext cx="8739340" cy="982855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4600" b="1" cap="all" baseline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303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2D5CEBF-9338-476B-8052-A0C77DB3EF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7771" t="26753" r="64277" b="-168"/>
          <a:stretch/>
        </p:blipFill>
        <p:spPr>
          <a:xfrm flipV="1">
            <a:off x="0" y="229699"/>
            <a:ext cx="10972800" cy="59425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A649158-47CE-48EE-8573-A982767AD701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34000">
                <a:schemeClr val="tx1"/>
              </a:gs>
              <a:gs pos="100000">
                <a:schemeClr val="tx1">
                  <a:alpha val="3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85E20E-9E0B-4DBA-ADE0-F4952632A5A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3337" y="3902417"/>
            <a:ext cx="3232858" cy="11327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A3ACD0-451D-4ABB-8870-656D424348FF}"/>
              </a:ext>
            </a:extLst>
          </p:cNvPr>
          <p:cNvSpPr txBox="1"/>
          <p:nvPr userDrawn="1"/>
        </p:nvSpPr>
        <p:spPr>
          <a:xfrm>
            <a:off x="481641" y="5310989"/>
            <a:ext cx="2512291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000">
                <a:solidFill>
                  <a:schemeClr val="tx2"/>
                </a:solidFill>
                <a:latin typeface="Trebuchet MS" panose="020B0603020202020204" pitchFamily="34" charset="0"/>
              </a:rPr>
              <a:t>www.nvidia.com/dli</a:t>
            </a:r>
          </a:p>
        </p:txBody>
      </p:sp>
    </p:spTree>
    <p:extLst>
      <p:ext uri="{BB962C8B-B14F-4D97-AF65-F5344CB8AC3E}">
        <p14:creationId xmlns:p14="http://schemas.microsoft.com/office/powerpoint/2010/main" val="425478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2103035"/>
            <a:ext cx="9948672" cy="3718925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370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2103035"/>
            <a:ext cx="9948672" cy="3718925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370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2103035"/>
            <a:ext cx="9948672" cy="3718925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7049729" y="5781717"/>
            <a:ext cx="2762866" cy="24814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marL="0" marR="0" lvl="0" indent="0" algn="r" defTabSz="4572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0" kern="0">
                <a:solidFill>
                  <a:schemeClr val="bg1"/>
                </a:solidFill>
                <a:latin typeface="Trebuchet MS"/>
              </a:rPr>
              <a:t>NVIDIA CONFIDENTIAL.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369192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2103035"/>
            <a:ext cx="9948672" cy="3693758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221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33526"/>
            <a:ext cx="5922117" cy="61863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2103035"/>
            <a:ext cx="5905833" cy="3693758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5922117" cy="525463"/>
          </a:xfrm>
        </p:spPr>
        <p:txBody>
          <a:bodyPr/>
          <a:lstStyle>
            <a:lvl1pPr marL="0" indent="0" algn="l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366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663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764AE4-97B7-4C45-A0D0-BEE3BA17B70F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046E4A-4011-49A2-955F-F689C05DCB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5219" t="22933" r="58849" b="-4267"/>
          <a:stretch/>
        </p:blipFill>
        <p:spPr>
          <a:xfrm flipV="1">
            <a:off x="0" y="0"/>
            <a:ext cx="10972800" cy="6172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3DE1DF3-9BB4-4DC8-8A61-394EC1805CCA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40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187F1F-4ACA-4D48-ACDC-152646CBD130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alpha val="3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51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54352"/>
            <a:ext cx="9976104" cy="59093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348" y="2111661"/>
            <a:ext cx="4945063" cy="3693521"/>
          </a:xfrm>
        </p:spPr>
        <p:txBody>
          <a:bodyPr/>
          <a:lstStyle>
            <a:lvl1pPr marL="231775" indent="-231775">
              <a:buSzPct val="100000"/>
              <a:buFontTx/>
              <a:buBlip>
                <a:blip r:embed="rId2"/>
              </a:buBlip>
              <a:defRPr sz="2400" b="0">
                <a:solidFill>
                  <a:schemeClr val="bg1"/>
                </a:solidFill>
              </a:defRPr>
            </a:lvl1pPr>
            <a:lvl2pPr marL="803275" indent="-231775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2pPr>
            <a:lvl3pPr marL="1255713" indent="-166688">
              <a:buSzPct val="100000"/>
              <a:buFontTx/>
              <a:buBlip>
                <a:blip r:embed="rId2"/>
              </a:buBlip>
              <a:defRPr sz="1800" b="0">
                <a:solidFill>
                  <a:schemeClr val="bg1"/>
                </a:solidFill>
              </a:defRPr>
            </a:lvl3pPr>
            <a:lvl4pPr marL="1774825" indent="-22860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4pPr>
            <a:lvl5pPr marL="2117725" indent="-22860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9390" y="2111661"/>
            <a:ext cx="4945062" cy="3693521"/>
          </a:xfrm>
        </p:spPr>
        <p:txBody>
          <a:bodyPr/>
          <a:lstStyle>
            <a:lvl1pPr marL="231775" indent="-231775">
              <a:buSzPct val="100000"/>
              <a:buFontTx/>
              <a:buBlip>
                <a:blip r:embed="rId2"/>
              </a:buBlip>
              <a:defRPr sz="2400" b="0">
                <a:solidFill>
                  <a:schemeClr val="bg1"/>
                </a:solidFill>
              </a:defRPr>
            </a:lvl1pPr>
            <a:lvl2pPr marL="803275" indent="-231775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2pPr>
            <a:lvl3pPr marL="1255713" indent="-166688">
              <a:buSzPct val="100000"/>
              <a:buFontTx/>
              <a:buBlip>
                <a:blip r:embed="rId2"/>
              </a:buBlip>
              <a:defRPr sz="1800" b="0">
                <a:solidFill>
                  <a:schemeClr val="bg1"/>
                </a:solidFill>
              </a:defRPr>
            </a:lvl3pPr>
            <a:lvl4pPr marL="1774825" indent="-22860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4pPr>
            <a:lvl5pPr marL="2117725" indent="-22860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0568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097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497" y="5352631"/>
            <a:ext cx="7865806" cy="369332"/>
          </a:xfrm>
        </p:spPr>
        <p:txBody>
          <a:bodyPr anchor="b"/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271" y="5142126"/>
            <a:ext cx="7546258" cy="10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5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8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5169473"/>
            <a:ext cx="9976104" cy="535531"/>
          </a:xfrm>
        </p:spPr>
        <p:txBody>
          <a:bodyPr anchor="ctr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074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43CF5E6-4F92-46E0-8DC2-62095040401C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9ABDF-4D75-49CA-83AC-B3309B79A6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5219" t="22933" r="58849" b="-4267"/>
          <a:stretch/>
        </p:blipFill>
        <p:spPr>
          <a:xfrm flipV="1">
            <a:off x="0" y="0"/>
            <a:ext cx="10972800" cy="6172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E186C6-9892-4B49-86F3-D3AE54301309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40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D92F76-2157-4482-88C8-AE386F9B730D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alpha val="3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1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2103035"/>
            <a:ext cx="9948672" cy="3718925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7049729" y="5781717"/>
            <a:ext cx="2762866" cy="24814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marL="0" marR="0" lvl="0" indent="0" algn="r" defTabSz="4572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0" kern="0">
                <a:solidFill>
                  <a:schemeClr val="bg1"/>
                </a:solidFill>
                <a:latin typeface="Trebuchet MS"/>
              </a:rPr>
              <a:t>NVIDIA CONFIDENTIAL.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369192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2103035"/>
            <a:ext cx="9948672" cy="3693758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221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33526"/>
            <a:ext cx="5922117" cy="61863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2103035"/>
            <a:ext cx="5905833" cy="3693758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5922117" cy="525463"/>
          </a:xfrm>
        </p:spPr>
        <p:txBody>
          <a:bodyPr/>
          <a:lstStyle>
            <a:lvl1pPr marL="0" indent="0" algn="l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366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663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764AE4-97B7-4C45-A0D0-BEE3BA17B70F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046E4A-4011-49A2-955F-F689C05DCB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219" t="22933" r="58849" b="-4267"/>
          <a:stretch/>
        </p:blipFill>
        <p:spPr>
          <a:xfrm flipV="1">
            <a:off x="0" y="0"/>
            <a:ext cx="10972800" cy="6172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3DE1DF3-9BB4-4DC8-8A61-394EC1805CCA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40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187F1F-4ACA-4D48-ACDC-152646CBD130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alpha val="3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51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54352"/>
            <a:ext cx="9976104" cy="59093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348" y="2111661"/>
            <a:ext cx="4945063" cy="3693521"/>
          </a:xfrm>
        </p:spPr>
        <p:txBody>
          <a:bodyPr/>
          <a:lstStyle>
            <a:lvl1pPr marL="231775" indent="-231775">
              <a:buSzPct val="100000"/>
              <a:buFontTx/>
              <a:buBlip>
                <a:blip r:embed="rId2"/>
              </a:buBlip>
              <a:defRPr sz="2400" b="0">
                <a:solidFill>
                  <a:schemeClr val="bg1"/>
                </a:solidFill>
              </a:defRPr>
            </a:lvl1pPr>
            <a:lvl2pPr marL="803275" indent="-231775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2pPr>
            <a:lvl3pPr marL="1255713" indent="-166688">
              <a:buSzPct val="100000"/>
              <a:buFontTx/>
              <a:buBlip>
                <a:blip r:embed="rId2"/>
              </a:buBlip>
              <a:defRPr sz="1800" b="0">
                <a:solidFill>
                  <a:schemeClr val="bg1"/>
                </a:solidFill>
              </a:defRPr>
            </a:lvl3pPr>
            <a:lvl4pPr marL="1774825" indent="-22860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4pPr>
            <a:lvl5pPr marL="2117725" indent="-22860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9390" y="2111661"/>
            <a:ext cx="4945062" cy="3693521"/>
          </a:xfrm>
        </p:spPr>
        <p:txBody>
          <a:bodyPr/>
          <a:lstStyle>
            <a:lvl1pPr marL="231775" indent="-231775">
              <a:buSzPct val="100000"/>
              <a:buFontTx/>
              <a:buBlip>
                <a:blip r:embed="rId2"/>
              </a:buBlip>
              <a:defRPr sz="2400" b="0">
                <a:solidFill>
                  <a:schemeClr val="bg1"/>
                </a:solidFill>
              </a:defRPr>
            </a:lvl1pPr>
            <a:lvl2pPr marL="803275" indent="-231775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2pPr>
            <a:lvl3pPr marL="1255713" indent="-166688">
              <a:buSzPct val="100000"/>
              <a:buFontTx/>
              <a:buBlip>
                <a:blip r:embed="rId2"/>
              </a:buBlip>
              <a:defRPr sz="1800" b="0">
                <a:solidFill>
                  <a:schemeClr val="bg1"/>
                </a:solidFill>
              </a:defRPr>
            </a:lvl3pPr>
            <a:lvl4pPr marL="1774825" indent="-22860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4pPr>
            <a:lvl5pPr marL="2117725" indent="-22860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0568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097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9743" y="653532"/>
            <a:ext cx="9973315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7402" y="2002367"/>
            <a:ext cx="9948931" cy="3908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69214B-99AB-46ED-9864-662329C3618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0818" y="5785419"/>
            <a:ext cx="580688" cy="20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9072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80" r:id="rId1"/>
    <p:sldLayoutId id="2147483981" r:id="rId2"/>
    <p:sldLayoutId id="2147483896" r:id="rId3"/>
    <p:sldLayoutId id="2147483971" r:id="rId4"/>
    <p:sldLayoutId id="2147483917" r:id="rId5"/>
    <p:sldLayoutId id="2147483969" r:id="rId6"/>
    <p:sldLayoutId id="2147483919" r:id="rId7"/>
    <p:sldLayoutId id="2147483954" r:id="rId8"/>
    <p:sldLayoutId id="2147483897" r:id="rId9"/>
    <p:sldLayoutId id="2147483898" r:id="rId10"/>
    <p:sldLayoutId id="2147483926" r:id="rId11"/>
    <p:sldLayoutId id="2147483899" r:id="rId12"/>
    <p:sldLayoutId id="214748390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600" b="1" cap="all" baseline="0">
          <a:solidFill>
            <a:schemeClr val="bg1"/>
          </a:solidFill>
          <a:latin typeface="Trebuchet MS" panose="020B060302020202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9pPr>
    </p:titleStyle>
    <p:bodyStyle>
      <a:lvl1pPr marL="0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2000" b="0">
          <a:solidFill>
            <a:schemeClr val="bg1"/>
          </a:solidFill>
          <a:latin typeface="Trebuchet MS" pitchFamily="34" charset="0"/>
          <a:ea typeface="+mn-ea"/>
          <a:cs typeface="+mn-cs"/>
        </a:defRPr>
      </a:lvl1pPr>
      <a:lvl2pPr marL="571500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1800" b="0">
          <a:solidFill>
            <a:schemeClr val="bg1"/>
          </a:solidFill>
          <a:latin typeface="Trebuchet MS" pitchFamily="34" charset="0"/>
        </a:defRPr>
      </a:lvl2pPr>
      <a:lvl3pPr marL="1089025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1600" b="0">
          <a:solidFill>
            <a:schemeClr val="bg1"/>
          </a:solidFill>
          <a:latin typeface="Trebuchet MS" pitchFamily="34" charset="0"/>
        </a:defRPr>
      </a:lvl3pPr>
      <a:lvl4pPr marL="1774825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11772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9743" y="653532"/>
            <a:ext cx="9973315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7402" y="2002367"/>
            <a:ext cx="9948931" cy="3908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9762254" y="5831286"/>
            <a:ext cx="321027" cy="16158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r"/>
            <a:fld id="{9EF62655-870B-4C06-BC3D-C67D37BAE36D}" type="slidenum">
              <a:rPr lang="en-US" sz="850" kern="1200" smtClean="0">
                <a:solidFill>
                  <a:schemeClr val="accent4"/>
                </a:solidFill>
                <a:latin typeface="Trebuchet MS" panose="020B0603020202020204" pitchFamily="34" charset="0"/>
                <a:ea typeface="MS PGothic" pitchFamily="34" charset="-128"/>
                <a:cs typeface="+mn-cs"/>
              </a:rPr>
              <a:pPr algn="r"/>
              <a:t>‹#›</a:t>
            </a:fld>
            <a:r>
              <a:rPr lang="en-US" sz="1050" cap="none" baseline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sz="1050" cap="none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0153706" y="5866413"/>
            <a:ext cx="583502" cy="107781"/>
            <a:chOff x="677492" y="-1417931"/>
            <a:chExt cx="3154606" cy="582700"/>
          </a:xfrm>
        </p:grpSpPr>
        <p:sp>
          <p:nvSpPr>
            <p:cNvPr id="6" name="Freeform 5"/>
            <p:cNvSpPr>
              <a:spLocks noEditPoints="1"/>
            </p:cNvSpPr>
            <p:nvPr userDrawn="1"/>
          </p:nvSpPr>
          <p:spPr bwMode="auto">
            <a:xfrm>
              <a:off x="3761772" y="-980905"/>
              <a:ext cx="70326" cy="68652"/>
            </a:xfrm>
            <a:custGeom>
              <a:avLst/>
              <a:gdLst>
                <a:gd name="T0" fmla="*/ 36 w 87"/>
                <a:gd name="T1" fmla="*/ 37 h 83"/>
                <a:gd name="T2" fmla="*/ 36 w 87"/>
                <a:gd name="T3" fmla="*/ 26 h 83"/>
                <a:gd name="T4" fmla="*/ 43 w 87"/>
                <a:gd name="T5" fmla="*/ 26 h 83"/>
                <a:gd name="T6" fmla="*/ 52 w 87"/>
                <a:gd name="T7" fmla="*/ 31 h 83"/>
                <a:gd name="T8" fmla="*/ 45 w 87"/>
                <a:gd name="T9" fmla="*/ 37 h 83"/>
                <a:gd name="T10" fmla="*/ 36 w 87"/>
                <a:gd name="T11" fmla="*/ 37 h 83"/>
                <a:gd name="T12" fmla="*/ 36 w 87"/>
                <a:gd name="T13" fmla="*/ 45 h 83"/>
                <a:gd name="T14" fmla="*/ 41 w 87"/>
                <a:gd name="T15" fmla="*/ 45 h 83"/>
                <a:gd name="T16" fmla="*/ 52 w 87"/>
                <a:gd name="T17" fmla="*/ 63 h 83"/>
                <a:gd name="T18" fmla="*/ 63 w 87"/>
                <a:gd name="T19" fmla="*/ 63 h 83"/>
                <a:gd name="T20" fmla="*/ 52 w 87"/>
                <a:gd name="T21" fmla="*/ 44 h 83"/>
                <a:gd name="T22" fmla="*/ 63 w 87"/>
                <a:gd name="T23" fmla="*/ 32 h 83"/>
                <a:gd name="T24" fmla="*/ 44 w 87"/>
                <a:gd name="T25" fmla="*/ 19 h 83"/>
                <a:gd name="T26" fmla="*/ 26 w 87"/>
                <a:gd name="T27" fmla="*/ 19 h 83"/>
                <a:gd name="T28" fmla="*/ 26 w 87"/>
                <a:gd name="T29" fmla="*/ 63 h 83"/>
                <a:gd name="T30" fmla="*/ 36 w 87"/>
                <a:gd name="T31" fmla="*/ 63 h 83"/>
                <a:gd name="T32" fmla="*/ 36 w 87"/>
                <a:gd name="T33" fmla="*/ 45 h 83"/>
                <a:gd name="T34" fmla="*/ 87 w 87"/>
                <a:gd name="T35" fmla="*/ 41 h 83"/>
                <a:gd name="T36" fmla="*/ 44 w 87"/>
                <a:gd name="T37" fmla="*/ 0 h 83"/>
                <a:gd name="T38" fmla="*/ 0 w 87"/>
                <a:gd name="T39" fmla="*/ 41 h 83"/>
                <a:gd name="T40" fmla="*/ 44 w 87"/>
                <a:gd name="T41" fmla="*/ 83 h 83"/>
                <a:gd name="T42" fmla="*/ 87 w 87"/>
                <a:gd name="T43" fmla="*/ 41 h 83"/>
                <a:gd name="T44" fmla="*/ 74 w 87"/>
                <a:gd name="T45" fmla="*/ 41 h 83"/>
                <a:gd name="T46" fmla="*/ 44 w 87"/>
                <a:gd name="T47" fmla="*/ 73 h 83"/>
                <a:gd name="T48" fmla="*/ 44 w 87"/>
                <a:gd name="T49" fmla="*/ 73 h 83"/>
                <a:gd name="T50" fmla="*/ 13 w 87"/>
                <a:gd name="T51" fmla="*/ 41 h 83"/>
                <a:gd name="T52" fmla="*/ 44 w 87"/>
                <a:gd name="T53" fmla="*/ 9 h 83"/>
                <a:gd name="T54" fmla="*/ 74 w 87"/>
                <a:gd name="T55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7" h="83">
                  <a:moveTo>
                    <a:pt x="36" y="37"/>
                  </a:moveTo>
                  <a:cubicBezTo>
                    <a:pt x="36" y="26"/>
                    <a:pt x="36" y="26"/>
                    <a:pt x="36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7" y="26"/>
                    <a:pt x="52" y="27"/>
                    <a:pt x="52" y="31"/>
                  </a:cubicBezTo>
                  <a:cubicBezTo>
                    <a:pt x="52" y="36"/>
                    <a:pt x="50" y="37"/>
                    <a:pt x="45" y="37"/>
                  </a:cubicBezTo>
                  <a:cubicBezTo>
                    <a:pt x="36" y="37"/>
                    <a:pt x="36" y="37"/>
                    <a:pt x="36" y="37"/>
                  </a:cubicBezTo>
                  <a:moveTo>
                    <a:pt x="36" y="45"/>
                  </a:moveTo>
                  <a:cubicBezTo>
                    <a:pt x="41" y="45"/>
                    <a:pt x="41" y="45"/>
                    <a:pt x="41" y="45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8" y="43"/>
                    <a:pt x="63" y="41"/>
                    <a:pt x="63" y="32"/>
                  </a:cubicBezTo>
                  <a:cubicBezTo>
                    <a:pt x="63" y="22"/>
                    <a:pt x="56" y="19"/>
                    <a:pt x="44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6" y="45"/>
                    <a:pt x="36" y="45"/>
                    <a:pt x="36" y="45"/>
                  </a:cubicBezTo>
                  <a:moveTo>
                    <a:pt x="87" y="41"/>
                  </a:moveTo>
                  <a:cubicBezTo>
                    <a:pt x="87" y="15"/>
                    <a:pt x="66" y="0"/>
                    <a:pt x="44" y="0"/>
                  </a:cubicBezTo>
                  <a:cubicBezTo>
                    <a:pt x="21" y="0"/>
                    <a:pt x="0" y="15"/>
                    <a:pt x="0" y="41"/>
                  </a:cubicBezTo>
                  <a:cubicBezTo>
                    <a:pt x="0" y="67"/>
                    <a:pt x="21" y="83"/>
                    <a:pt x="44" y="83"/>
                  </a:cubicBezTo>
                  <a:cubicBezTo>
                    <a:pt x="66" y="83"/>
                    <a:pt x="87" y="67"/>
                    <a:pt x="87" y="41"/>
                  </a:cubicBezTo>
                  <a:moveTo>
                    <a:pt x="74" y="41"/>
                  </a:moveTo>
                  <a:cubicBezTo>
                    <a:pt x="74" y="60"/>
                    <a:pt x="60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26" y="73"/>
                    <a:pt x="13" y="60"/>
                    <a:pt x="13" y="41"/>
                  </a:cubicBezTo>
                  <a:cubicBezTo>
                    <a:pt x="13" y="22"/>
                    <a:pt x="26" y="9"/>
                    <a:pt x="44" y="9"/>
                  </a:cubicBezTo>
                  <a:cubicBezTo>
                    <a:pt x="60" y="9"/>
                    <a:pt x="74" y="22"/>
                    <a:pt x="74" y="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 noEditPoints="1"/>
            </p:cNvSpPr>
            <p:nvPr userDrawn="1"/>
          </p:nvSpPr>
          <p:spPr bwMode="auto">
            <a:xfrm>
              <a:off x="1700563" y="-1309093"/>
              <a:ext cx="2039443" cy="385118"/>
            </a:xfrm>
            <a:custGeom>
              <a:avLst/>
              <a:gdLst>
                <a:gd name="T0" fmla="*/ 1048 w 2520"/>
                <a:gd name="T1" fmla="*/ 0 h 472"/>
                <a:gd name="T2" fmla="*/ 1048 w 2520"/>
                <a:gd name="T3" fmla="*/ 472 h 472"/>
                <a:gd name="T4" fmla="*/ 1181 w 2520"/>
                <a:gd name="T5" fmla="*/ 472 h 472"/>
                <a:gd name="T6" fmla="*/ 1181 w 2520"/>
                <a:gd name="T7" fmla="*/ 0 h 472"/>
                <a:gd name="T8" fmla="*/ 1048 w 2520"/>
                <a:gd name="T9" fmla="*/ 0 h 472"/>
                <a:gd name="T10" fmla="*/ 0 w 2520"/>
                <a:gd name="T11" fmla="*/ 0 h 472"/>
                <a:gd name="T12" fmla="*/ 0 w 2520"/>
                <a:gd name="T13" fmla="*/ 472 h 472"/>
                <a:gd name="T14" fmla="*/ 134 w 2520"/>
                <a:gd name="T15" fmla="*/ 472 h 472"/>
                <a:gd name="T16" fmla="*/ 134 w 2520"/>
                <a:gd name="T17" fmla="*/ 105 h 472"/>
                <a:gd name="T18" fmla="*/ 239 w 2520"/>
                <a:gd name="T19" fmla="*/ 106 h 472"/>
                <a:gd name="T20" fmla="*/ 314 w 2520"/>
                <a:gd name="T21" fmla="*/ 132 h 472"/>
                <a:gd name="T22" fmla="*/ 344 w 2520"/>
                <a:gd name="T23" fmla="*/ 257 h 472"/>
                <a:gd name="T24" fmla="*/ 344 w 2520"/>
                <a:gd name="T25" fmla="*/ 472 h 472"/>
                <a:gd name="T26" fmla="*/ 474 w 2520"/>
                <a:gd name="T27" fmla="*/ 472 h 472"/>
                <a:gd name="T28" fmla="*/ 474 w 2520"/>
                <a:gd name="T29" fmla="*/ 211 h 472"/>
                <a:gd name="T30" fmla="*/ 239 w 2520"/>
                <a:gd name="T31" fmla="*/ 0 h 472"/>
                <a:gd name="T32" fmla="*/ 0 w 2520"/>
                <a:gd name="T33" fmla="*/ 0 h 472"/>
                <a:gd name="T34" fmla="*/ 1262 w 2520"/>
                <a:gd name="T35" fmla="*/ 0 h 472"/>
                <a:gd name="T36" fmla="*/ 1262 w 2520"/>
                <a:gd name="T37" fmla="*/ 472 h 472"/>
                <a:gd name="T38" fmla="*/ 1479 w 2520"/>
                <a:gd name="T39" fmla="*/ 472 h 472"/>
                <a:gd name="T40" fmla="*/ 1672 w 2520"/>
                <a:gd name="T41" fmla="*/ 410 h 472"/>
                <a:gd name="T42" fmla="*/ 1719 w 2520"/>
                <a:gd name="T43" fmla="*/ 242 h 472"/>
                <a:gd name="T44" fmla="*/ 1676 w 2520"/>
                <a:gd name="T45" fmla="*/ 79 h 472"/>
                <a:gd name="T46" fmla="*/ 1449 w 2520"/>
                <a:gd name="T47" fmla="*/ 0 h 472"/>
                <a:gd name="T48" fmla="*/ 1262 w 2520"/>
                <a:gd name="T49" fmla="*/ 0 h 472"/>
                <a:gd name="T50" fmla="*/ 1395 w 2520"/>
                <a:gd name="T51" fmla="*/ 103 h 472"/>
                <a:gd name="T52" fmla="*/ 1452 w 2520"/>
                <a:gd name="T53" fmla="*/ 103 h 472"/>
                <a:gd name="T54" fmla="*/ 1589 w 2520"/>
                <a:gd name="T55" fmla="*/ 237 h 472"/>
                <a:gd name="T56" fmla="*/ 1452 w 2520"/>
                <a:gd name="T57" fmla="*/ 372 h 472"/>
                <a:gd name="T58" fmla="*/ 1395 w 2520"/>
                <a:gd name="T59" fmla="*/ 372 h 472"/>
                <a:gd name="T60" fmla="*/ 1395 w 2520"/>
                <a:gd name="T61" fmla="*/ 103 h 472"/>
                <a:gd name="T62" fmla="*/ 856 w 2520"/>
                <a:gd name="T63" fmla="*/ 0 h 472"/>
                <a:gd name="T64" fmla="*/ 745 w 2520"/>
                <a:gd name="T65" fmla="*/ 374 h 472"/>
                <a:gd name="T66" fmla="*/ 638 w 2520"/>
                <a:gd name="T67" fmla="*/ 0 h 472"/>
                <a:gd name="T68" fmla="*/ 494 w 2520"/>
                <a:gd name="T69" fmla="*/ 0 h 472"/>
                <a:gd name="T70" fmla="*/ 646 w 2520"/>
                <a:gd name="T71" fmla="*/ 472 h 472"/>
                <a:gd name="T72" fmla="*/ 838 w 2520"/>
                <a:gd name="T73" fmla="*/ 472 h 472"/>
                <a:gd name="T74" fmla="*/ 992 w 2520"/>
                <a:gd name="T75" fmla="*/ 0 h 472"/>
                <a:gd name="T76" fmla="*/ 856 w 2520"/>
                <a:gd name="T77" fmla="*/ 0 h 472"/>
                <a:gd name="T78" fmla="*/ 1781 w 2520"/>
                <a:gd name="T79" fmla="*/ 472 h 472"/>
                <a:gd name="T80" fmla="*/ 1915 w 2520"/>
                <a:gd name="T81" fmla="*/ 472 h 472"/>
                <a:gd name="T82" fmla="*/ 1915 w 2520"/>
                <a:gd name="T83" fmla="*/ 0 h 472"/>
                <a:gd name="T84" fmla="*/ 1781 w 2520"/>
                <a:gd name="T85" fmla="*/ 0 h 472"/>
                <a:gd name="T86" fmla="*/ 1781 w 2520"/>
                <a:gd name="T87" fmla="*/ 472 h 472"/>
                <a:gd name="T88" fmla="*/ 2155 w 2520"/>
                <a:gd name="T89" fmla="*/ 1 h 472"/>
                <a:gd name="T90" fmla="*/ 1969 w 2520"/>
                <a:gd name="T91" fmla="*/ 472 h 472"/>
                <a:gd name="T92" fmla="*/ 2100 w 2520"/>
                <a:gd name="T93" fmla="*/ 472 h 472"/>
                <a:gd name="T94" fmla="*/ 2130 w 2520"/>
                <a:gd name="T95" fmla="*/ 389 h 472"/>
                <a:gd name="T96" fmla="*/ 2350 w 2520"/>
                <a:gd name="T97" fmla="*/ 389 h 472"/>
                <a:gd name="T98" fmla="*/ 2378 w 2520"/>
                <a:gd name="T99" fmla="*/ 472 h 472"/>
                <a:gd name="T100" fmla="*/ 2520 w 2520"/>
                <a:gd name="T101" fmla="*/ 472 h 472"/>
                <a:gd name="T102" fmla="*/ 2333 w 2520"/>
                <a:gd name="T103" fmla="*/ 1 h 472"/>
                <a:gd name="T104" fmla="*/ 2155 w 2520"/>
                <a:gd name="T105" fmla="*/ 1 h 472"/>
                <a:gd name="T106" fmla="*/ 2241 w 2520"/>
                <a:gd name="T107" fmla="*/ 87 h 472"/>
                <a:gd name="T108" fmla="*/ 2322 w 2520"/>
                <a:gd name="T109" fmla="*/ 307 h 472"/>
                <a:gd name="T110" fmla="*/ 2158 w 2520"/>
                <a:gd name="T111" fmla="*/ 307 h 472"/>
                <a:gd name="T112" fmla="*/ 2241 w 2520"/>
                <a:gd name="T113" fmla="*/ 87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20" h="472">
                  <a:moveTo>
                    <a:pt x="1048" y="0"/>
                  </a:moveTo>
                  <a:cubicBezTo>
                    <a:pt x="1048" y="472"/>
                    <a:pt x="1048" y="472"/>
                    <a:pt x="1048" y="472"/>
                  </a:cubicBezTo>
                  <a:cubicBezTo>
                    <a:pt x="1181" y="472"/>
                    <a:pt x="1181" y="472"/>
                    <a:pt x="1181" y="472"/>
                  </a:cubicBezTo>
                  <a:cubicBezTo>
                    <a:pt x="1181" y="0"/>
                    <a:pt x="1181" y="0"/>
                    <a:pt x="1181" y="0"/>
                  </a:cubicBezTo>
                  <a:lnTo>
                    <a:pt x="1048" y="0"/>
                  </a:lnTo>
                  <a:close/>
                  <a:moveTo>
                    <a:pt x="0" y="0"/>
                  </a:moveTo>
                  <a:cubicBezTo>
                    <a:pt x="0" y="472"/>
                    <a:pt x="0" y="472"/>
                    <a:pt x="0" y="472"/>
                  </a:cubicBezTo>
                  <a:cubicBezTo>
                    <a:pt x="134" y="472"/>
                    <a:pt x="134" y="472"/>
                    <a:pt x="134" y="472"/>
                  </a:cubicBezTo>
                  <a:cubicBezTo>
                    <a:pt x="134" y="105"/>
                    <a:pt x="134" y="105"/>
                    <a:pt x="134" y="105"/>
                  </a:cubicBezTo>
                  <a:cubicBezTo>
                    <a:pt x="239" y="106"/>
                    <a:pt x="239" y="106"/>
                    <a:pt x="239" y="106"/>
                  </a:cubicBezTo>
                  <a:cubicBezTo>
                    <a:pt x="273" y="106"/>
                    <a:pt x="297" y="114"/>
                    <a:pt x="314" y="132"/>
                  </a:cubicBezTo>
                  <a:cubicBezTo>
                    <a:pt x="335" y="154"/>
                    <a:pt x="344" y="191"/>
                    <a:pt x="344" y="257"/>
                  </a:cubicBezTo>
                  <a:cubicBezTo>
                    <a:pt x="344" y="472"/>
                    <a:pt x="344" y="472"/>
                    <a:pt x="344" y="472"/>
                  </a:cubicBezTo>
                  <a:cubicBezTo>
                    <a:pt x="474" y="472"/>
                    <a:pt x="474" y="472"/>
                    <a:pt x="474" y="472"/>
                  </a:cubicBezTo>
                  <a:cubicBezTo>
                    <a:pt x="474" y="211"/>
                    <a:pt x="474" y="211"/>
                    <a:pt x="474" y="211"/>
                  </a:cubicBezTo>
                  <a:cubicBezTo>
                    <a:pt x="474" y="25"/>
                    <a:pt x="355" y="0"/>
                    <a:pt x="239" y="0"/>
                  </a:cubicBezTo>
                  <a:lnTo>
                    <a:pt x="0" y="0"/>
                  </a:lnTo>
                  <a:close/>
                  <a:moveTo>
                    <a:pt x="1262" y="0"/>
                  </a:moveTo>
                  <a:cubicBezTo>
                    <a:pt x="1262" y="472"/>
                    <a:pt x="1262" y="472"/>
                    <a:pt x="1262" y="472"/>
                  </a:cubicBezTo>
                  <a:cubicBezTo>
                    <a:pt x="1479" y="472"/>
                    <a:pt x="1479" y="472"/>
                    <a:pt x="1479" y="472"/>
                  </a:cubicBezTo>
                  <a:cubicBezTo>
                    <a:pt x="1594" y="472"/>
                    <a:pt x="1631" y="453"/>
                    <a:pt x="1672" y="410"/>
                  </a:cubicBezTo>
                  <a:cubicBezTo>
                    <a:pt x="1701" y="380"/>
                    <a:pt x="1719" y="314"/>
                    <a:pt x="1719" y="242"/>
                  </a:cubicBezTo>
                  <a:cubicBezTo>
                    <a:pt x="1719" y="175"/>
                    <a:pt x="1704" y="116"/>
                    <a:pt x="1676" y="79"/>
                  </a:cubicBezTo>
                  <a:cubicBezTo>
                    <a:pt x="1627" y="13"/>
                    <a:pt x="1556" y="0"/>
                    <a:pt x="1449" y="0"/>
                  </a:cubicBezTo>
                  <a:lnTo>
                    <a:pt x="1262" y="0"/>
                  </a:lnTo>
                  <a:close/>
                  <a:moveTo>
                    <a:pt x="1395" y="103"/>
                  </a:moveTo>
                  <a:cubicBezTo>
                    <a:pt x="1452" y="103"/>
                    <a:pt x="1452" y="103"/>
                    <a:pt x="1452" y="103"/>
                  </a:cubicBezTo>
                  <a:cubicBezTo>
                    <a:pt x="1535" y="103"/>
                    <a:pt x="1589" y="140"/>
                    <a:pt x="1589" y="237"/>
                  </a:cubicBezTo>
                  <a:cubicBezTo>
                    <a:pt x="1589" y="334"/>
                    <a:pt x="1535" y="372"/>
                    <a:pt x="1452" y="372"/>
                  </a:cubicBezTo>
                  <a:cubicBezTo>
                    <a:pt x="1395" y="372"/>
                    <a:pt x="1395" y="372"/>
                    <a:pt x="1395" y="372"/>
                  </a:cubicBezTo>
                  <a:lnTo>
                    <a:pt x="1395" y="103"/>
                  </a:lnTo>
                  <a:close/>
                  <a:moveTo>
                    <a:pt x="856" y="0"/>
                  </a:moveTo>
                  <a:cubicBezTo>
                    <a:pt x="745" y="374"/>
                    <a:pt x="745" y="374"/>
                    <a:pt x="745" y="374"/>
                  </a:cubicBezTo>
                  <a:cubicBezTo>
                    <a:pt x="638" y="0"/>
                    <a:pt x="638" y="0"/>
                    <a:pt x="638" y="0"/>
                  </a:cubicBezTo>
                  <a:cubicBezTo>
                    <a:pt x="494" y="0"/>
                    <a:pt x="494" y="0"/>
                    <a:pt x="494" y="0"/>
                  </a:cubicBezTo>
                  <a:cubicBezTo>
                    <a:pt x="646" y="472"/>
                    <a:pt x="646" y="472"/>
                    <a:pt x="646" y="472"/>
                  </a:cubicBezTo>
                  <a:cubicBezTo>
                    <a:pt x="838" y="472"/>
                    <a:pt x="838" y="472"/>
                    <a:pt x="838" y="472"/>
                  </a:cubicBezTo>
                  <a:cubicBezTo>
                    <a:pt x="992" y="0"/>
                    <a:pt x="992" y="0"/>
                    <a:pt x="992" y="0"/>
                  </a:cubicBezTo>
                  <a:lnTo>
                    <a:pt x="856" y="0"/>
                  </a:lnTo>
                  <a:close/>
                  <a:moveTo>
                    <a:pt x="1781" y="472"/>
                  </a:moveTo>
                  <a:cubicBezTo>
                    <a:pt x="1915" y="472"/>
                    <a:pt x="1915" y="472"/>
                    <a:pt x="1915" y="472"/>
                  </a:cubicBezTo>
                  <a:cubicBezTo>
                    <a:pt x="1915" y="0"/>
                    <a:pt x="1915" y="0"/>
                    <a:pt x="1915" y="0"/>
                  </a:cubicBezTo>
                  <a:cubicBezTo>
                    <a:pt x="1781" y="0"/>
                    <a:pt x="1781" y="0"/>
                    <a:pt x="1781" y="0"/>
                  </a:cubicBezTo>
                  <a:lnTo>
                    <a:pt x="1781" y="472"/>
                  </a:lnTo>
                  <a:close/>
                  <a:moveTo>
                    <a:pt x="2155" y="1"/>
                  </a:moveTo>
                  <a:cubicBezTo>
                    <a:pt x="1969" y="472"/>
                    <a:pt x="1969" y="472"/>
                    <a:pt x="1969" y="472"/>
                  </a:cubicBezTo>
                  <a:cubicBezTo>
                    <a:pt x="2100" y="472"/>
                    <a:pt x="2100" y="472"/>
                    <a:pt x="2100" y="472"/>
                  </a:cubicBezTo>
                  <a:cubicBezTo>
                    <a:pt x="2130" y="389"/>
                    <a:pt x="2130" y="389"/>
                    <a:pt x="2130" y="389"/>
                  </a:cubicBezTo>
                  <a:cubicBezTo>
                    <a:pt x="2350" y="389"/>
                    <a:pt x="2350" y="389"/>
                    <a:pt x="2350" y="389"/>
                  </a:cubicBezTo>
                  <a:cubicBezTo>
                    <a:pt x="2378" y="472"/>
                    <a:pt x="2378" y="472"/>
                    <a:pt x="2378" y="472"/>
                  </a:cubicBezTo>
                  <a:cubicBezTo>
                    <a:pt x="2520" y="472"/>
                    <a:pt x="2520" y="472"/>
                    <a:pt x="2520" y="472"/>
                  </a:cubicBezTo>
                  <a:cubicBezTo>
                    <a:pt x="2333" y="1"/>
                    <a:pt x="2333" y="1"/>
                    <a:pt x="2333" y="1"/>
                  </a:cubicBezTo>
                  <a:lnTo>
                    <a:pt x="2155" y="1"/>
                  </a:lnTo>
                  <a:close/>
                  <a:moveTo>
                    <a:pt x="2241" y="87"/>
                  </a:moveTo>
                  <a:cubicBezTo>
                    <a:pt x="2322" y="307"/>
                    <a:pt x="2322" y="307"/>
                    <a:pt x="2322" y="307"/>
                  </a:cubicBezTo>
                  <a:cubicBezTo>
                    <a:pt x="2158" y="307"/>
                    <a:pt x="2158" y="307"/>
                    <a:pt x="2158" y="307"/>
                  </a:cubicBezTo>
                  <a:lnTo>
                    <a:pt x="2241" y="8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677492" y="-1417931"/>
              <a:ext cx="877396" cy="582700"/>
            </a:xfrm>
            <a:custGeom>
              <a:avLst/>
              <a:gdLst>
                <a:gd name="T0" fmla="*/ 405 w 1086"/>
                <a:gd name="T1" fmla="*/ 214 h 718"/>
                <a:gd name="T2" fmla="*/ 405 w 1086"/>
                <a:gd name="T3" fmla="*/ 149 h 718"/>
                <a:gd name="T4" fmla="*/ 424 w 1086"/>
                <a:gd name="T5" fmla="*/ 148 h 718"/>
                <a:gd name="T6" fmla="*/ 719 w 1086"/>
                <a:gd name="T7" fmla="*/ 301 h 718"/>
                <a:gd name="T8" fmla="*/ 458 w 1086"/>
                <a:gd name="T9" fmla="*/ 476 h 718"/>
                <a:gd name="T10" fmla="*/ 405 w 1086"/>
                <a:gd name="T11" fmla="*/ 467 h 718"/>
                <a:gd name="T12" fmla="*/ 405 w 1086"/>
                <a:gd name="T13" fmla="*/ 270 h 718"/>
                <a:gd name="T14" fmla="*/ 530 w 1086"/>
                <a:gd name="T15" fmla="*/ 378 h 718"/>
                <a:gd name="T16" fmla="*/ 622 w 1086"/>
                <a:gd name="T17" fmla="*/ 300 h 718"/>
                <a:gd name="T18" fmla="*/ 441 w 1086"/>
                <a:gd name="T19" fmla="*/ 212 h 718"/>
                <a:gd name="T20" fmla="*/ 405 w 1086"/>
                <a:gd name="T21" fmla="*/ 214 h 718"/>
                <a:gd name="T22" fmla="*/ 405 w 1086"/>
                <a:gd name="T23" fmla="*/ 0 h 718"/>
                <a:gd name="T24" fmla="*/ 405 w 1086"/>
                <a:gd name="T25" fmla="*/ 97 h 718"/>
                <a:gd name="T26" fmla="*/ 424 w 1086"/>
                <a:gd name="T27" fmla="*/ 95 h 718"/>
                <a:gd name="T28" fmla="*/ 832 w 1086"/>
                <a:gd name="T29" fmla="*/ 298 h 718"/>
                <a:gd name="T30" fmla="*/ 455 w 1086"/>
                <a:gd name="T31" fmla="*/ 523 h 718"/>
                <a:gd name="T32" fmla="*/ 405 w 1086"/>
                <a:gd name="T33" fmla="*/ 518 h 718"/>
                <a:gd name="T34" fmla="*/ 405 w 1086"/>
                <a:gd name="T35" fmla="*/ 578 h 718"/>
                <a:gd name="T36" fmla="*/ 447 w 1086"/>
                <a:gd name="T37" fmla="*/ 581 h 718"/>
                <a:gd name="T38" fmla="*/ 881 w 1086"/>
                <a:gd name="T39" fmla="*/ 381 h 718"/>
                <a:gd name="T40" fmla="*/ 1004 w 1086"/>
                <a:gd name="T41" fmla="*/ 456 h 718"/>
                <a:gd name="T42" fmla="*/ 449 w 1086"/>
                <a:gd name="T43" fmla="*/ 636 h 718"/>
                <a:gd name="T44" fmla="*/ 405 w 1086"/>
                <a:gd name="T45" fmla="*/ 634 h 718"/>
                <a:gd name="T46" fmla="*/ 405 w 1086"/>
                <a:gd name="T47" fmla="*/ 718 h 718"/>
                <a:gd name="T48" fmla="*/ 1086 w 1086"/>
                <a:gd name="T49" fmla="*/ 718 h 718"/>
                <a:gd name="T50" fmla="*/ 1086 w 1086"/>
                <a:gd name="T51" fmla="*/ 0 h 718"/>
                <a:gd name="T52" fmla="*/ 405 w 1086"/>
                <a:gd name="T53" fmla="*/ 0 h 718"/>
                <a:gd name="T54" fmla="*/ 405 w 1086"/>
                <a:gd name="T55" fmla="*/ 467 h 718"/>
                <a:gd name="T56" fmla="*/ 405 w 1086"/>
                <a:gd name="T57" fmla="*/ 518 h 718"/>
                <a:gd name="T58" fmla="*/ 194 w 1086"/>
                <a:gd name="T59" fmla="*/ 317 h 718"/>
                <a:gd name="T60" fmla="*/ 405 w 1086"/>
                <a:gd name="T61" fmla="*/ 214 h 718"/>
                <a:gd name="T62" fmla="*/ 405 w 1086"/>
                <a:gd name="T63" fmla="*/ 270 h 718"/>
                <a:gd name="T64" fmla="*/ 405 w 1086"/>
                <a:gd name="T65" fmla="*/ 270 h 718"/>
                <a:gd name="T66" fmla="*/ 281 w 1086"/>
                <a:gd name="T67" fmla="*/ 327 h 718"/>
                <a:gd name="T68" fmla="*/ 405 w 1086"/>
                <a:gd name="T69" fmla="*/ 467 h 718"/>
                <a:gd name="T70" fmla="*/ 111 w 1086"/>
                <a:gd name="T71" fmla="*/ 309 h 718"/>
                <a:gd name="T72" fmla="*/ 405 w 1086"/>
                <a:gd name="T73" fmla="*/ 149 h 718"/>
                <a:gd name="T74" fmla="*/ 405 w 1086"/>
                <a:gd name="T75" fmla="*/ 97 h 718"/>
                <a:gd name="T76" fmla="*/ 0 w 1086"/>
                <a:gd name="T77" fmla="*/ 298 h 718"/>
                <a:gd name="T78" fmla="*/ 405 w 1086"/>
                <a:gd name="T79" fmla="*/ 634 h 718"/>
                <a:gd name="T80" fmla="*/ 405 w 1086"/>
                <a:gd name="T81" fmla="*/ 578 h 718"/>
                <a:gd name="T82" fmla="*/ 111 w 1086"/>
                <a:gd name="T83" fmla="*/ 309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86" h="718">
                  <a:moveTo>
                    <a:pt x="405" y="214"/>
                  </a:moveTo>
                  <a:cubicBezTo>
                    <a:pt x="405" y="149"/>
                    <a:pt x="405" y="149"/>
                    <a:pt x="405" y="149"/>
                  </a:cubicBezTo>
                  <a:cubicBezTo>
                    <a:pt x="412" y="149"/>
                    <a:pt x="418" y="148"/>
                    <a:pt x="424" y="148"/>
                  </a:cubicBezTo>
                  <a:cubicBezTo>
                    <a:pt x="602" y="143"/>
                    <a:pt x="719" y="301"/>
                    <a:pt x="719" y="301"/>
                  </a:cubicBezTo>
                  <a:cubicBezTo>
                    <a:pt x="719" y="301"/>
                    <a:pt x="593" y="476"/>
                    <a:pt x="458" y="476"/>
                  </a:cubicBezTo>
                  <a:cubicBezTo>
                    <a:pt x="438" y="476"/>
                    <a:pt x="421" y="472"/>
                    <a:pt x="405" y="467"/>
                  </a:cubicBezTo>
                  <a:cubicBezTo>
                    <a:pt x="405" y="270"/>
                    <a:pt x="405" y="270"/>
                    <a:pt x="405" y="270"/>
                  </a:cubicBezTo>
                  <a:cubicBezTo>
                    <a:pt x="474" y="279"/>
                    <a:pt x="488" y="309"/>
                    <a:pt x="530" y="378"/>
                  </a:cubicBezTo>
                  <a:cubicBezTo>
                    <a:pt x="622" y="300"/>
                    <a:pt x="622" y="300"/>
                    <a:pt x="622" y="300"/>
                  </a:cubicBezTo>
                  <a:cubicBezTo>
                    <a:pt x="622" y="300"/>
                    <a:pt x="555" y="212"/>
                    <a:pt x="441" y="212"/>
                  </a:cubicBezTo>
                  <a:cubicBezTo>
                    <a:pt x="429" y="212"/>
                    <a:pt x="417" y="213"/>
                    <a:pt x="405" y="214"/>
                  </a:cubicBezTo>
                  <a:moveTo>
                    <a:pt x="405" y="0"/>
                  </a:moveTo>
                  <a:cubicBezTo>
                    <a:pt x="405" y="97"/>
                    <a:pt x="405" y="97"/>
                    <a:pt x="405" y="97"/>
                  </a:cubicBezTo>
                  <a:cubicBezTo>
                    <a:pt x="412" y="96"/>
                    <a:pt x="418" y="96"/>
                    <a:pt x="424" y="95"/>
                  </a:cubicBezTo>
                  <a:cubicBezTo>
                    <a:pt x="671" y="87"/>
                    <a:pt x="832" y="298"/>
                    <a:pt x="832" y="298"/>
                  </a:cubicBezTo>
                  <a:cubicBezTo>
                    <a:pt x="832" y="298"/>
                    <a:pt x="647" y="523"/>
                    <a:pt x="455" y="523"/>
                  </a:cubicBezTo>
                  <a:cubicBezTo>
                    <a:pt x="437" y="523"/>
                    <a:pt x="421" y="521"/>
                    <a:pt x="405" y="518"/>
                  </a:cubicBezTo>
                  <a:cubicBezTo>
                    <a:pt x="405" y="578"/>
                    <a:pt x="405" y="578"/>
                    <a:pt x="405" y="578"/>
                  </a:cubicBezTo>
                  <a:cubicBezTo>
                    <a:pt x="419" y="580"/>
                    <a:pt x="432" y="581"/>
                    <a:pt x="447" y="581"/>
                  </a:cubicBezTo>
                  <a:cubicBezTo>
                    <a:pt x="626" y="581"/>
                    <a:pt x="755" y="489"/>
                    <a:pt x="881" y="381"/>
                  </a:cubicBezTo>
                  <a:cubicBezTo>
                    <a:pt x="902" y="398"/>
                    <a:pt x="987" y="438"/>
                    <a:pt x="1004" y="456"/>
                  </a:cubicBezTo>
                  <a:cubicBezTo>
                    <a:pt x="885" y="556"/>
                    <a:pt x="607" y="636"/>
                    <a:pt x="449" y="636"/>
                  </a:cubicBezTo>
                  <a:cubicBezTo>
                    <a:pt x="434" y="636"/>
                    <a:pt x="420" y="636"/>
                    <a:pt x="405" y="634"/>
                  </a:cubicBezTo>
                  <a:cubicBezTo>
                    <a:pt x="405" y="718"/>
                    <a:pt x="405" y="718"/>
                    <a:pt x="405" y="718"/>
                  </a:cubicBezTo>
                  <a:cubicBezTo>
                    <a:pt x="1086" y="718"/>
                    <a:pt x="1086" y="718"/>
                    <a:pt x="1086" y="718"/>
                  </a:cubicBezTo>
                  <a:cubicBezTo>
                    <a:pt x="1086" y="0"/>
                    <a:pt x="1086" y="0"/>
                    <a:pt x="1086" y="0"/>
                  </a:cubicBezTo>
                  <a:lnTo>
                    <a:pt x="405" y="0"/>
                  </a:lnTo>
                  <a:close/>
                  <a:moveTo>
                    <a:pt x="405" y="467"/>
                  </a:moveTo>
                  <a:cubicBezTo>
                    <a:pt x="405" y="518"/>
                    <a:pt x="405" y="518"/>
                    <a:pt x="405" y="518"/>
                  </a:cubicBezTo>
                  <a:cubicBezTo>
                    <a:pt x="240" y="489"/>
                    <a:pt x="194" y="317"/>
                    <a:pt x="194" y="317"/>
                  </a:cubicBezTo>
                  <a:cubicBezTo>
                    <a:pt x="194" y="317"/>
                    <a:pt x="273" y="228"/>
                    <a:pt x="405" y="214"/>
                  </a:cubicBezTo>
                  <a:cubicBezTo>
                    <a:pt x="405" y="270"/>
                    <a:pt x="405" y="270"/>
                    <a:pt x="405" y="270"/>
                  </a:cubicBezTo>
                  <a:cubicBezTo>
                    <a:pt x="405" y="270"/>
                    <a:pt x="405" y="270"/>
                    <a:pt x="405" y="270"/>
                  </a:cubicBezTo>
                  <a:cubicBezTo>
                    <a:pt x="336" y="262"/>
                    <a:pt x="281" y="327"/>
                    <a:pt x="281" y="327"/>
                  </a:cubicBezTo>
                  <a:cubicBezTo>
                    <a:pt x="281" y="327"/>
                    <a:pt x="312" y="436"/>
                    <a:pt x="405" y="467"/>
                  </a:cubicBezTo>
                  <a:moveTo>
                    <a:pt x="111" y="309"/>
                  </a:moveTo>
                  <a:cubicBezTo>
                    <a:pt x="111" y="309"/>
                    <a:pt x="209" y="164"/>
                    <a:pt x="405" y="149"/>
                  </a:cubicBezTo>
                  <a:cubicBezTo>
                    <a:pt x="405" y="97"/>
                    <a:pt x="405" y="97"/>
                    <a:pt x="405" y="97"/>
                  </a:cubicBezTo>
                  <a:cubicBezTo>
                    <a:pt x="188" y="114"/>
                    <a:pt x="0" y="298"/>
                    <a:pt x="0" y="298"/>
                  </a:cubicBezTo>
                  <a:cubicBezTo>
                    <a:pt x="0" y="298"/>
                    <a:pt x="106" y="606"/>
                    <a:pt x="405" y="634"/>
                  </a:cubicBezTo>
                  <a:cubicBezTo>
                    <a:pt x="405" y="578"/>
                    <a:pt x="405" y="578"/>
                    <a:pt x="405" y="578"/>
                  </a:cubicBezTo>
                  <a:cubicBezTo>
                    <a:pt x="186" y="551"/>
                    <a:pt x="111" y="309"/>
                    <a:pt x="111" y="3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345384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  <p:sldLayoutId id="2147483994" r:id="rId12"/>
    <p:sldLayoutId id="2147483995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600" b="1" cap="all" baseline="0">
          <a:solidFill>
            <a:schemeClr val="bg1"/>
          </a:solidFill>
          <a:latin typeface="Trebuchet MS" panose="020B060302020202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9pPr>
    </p:titleStyle>
    <p:bodyStyle>
      <a:lvl1pPr marL="0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2000" b="0">
          <a:solidFill>
            <a:schemeClr val="bg1"/>
          </a:solidFill>
          <a:latin typeface="Trebuchet MS" pitchFamily="34" charset="0"/>
          <a:ea typeface="+mn-ea"/>
          <a:cs typeface="+mn-cs"/>
        </a:defRPr>
      </a:lvl1pPr>
      <a:lvl2pPr marL="571500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1800" b="0">
          <a:solidFill>
            <a:schemeClr val="bg1"/>
          </a:solidFill>
          <a:latin typeface="Trebuchet MS" pitchFamily="34" charset="0"/>
        </a:defRPr>
      </a:lvl2pPr>
      <a:lvl3pPr marL="1089025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1600" b="0">
          <a:solidFill>
            <a:schemeClr val="bg1"/>
          </a:solidFill>
          <a:latin typeface="Trebuchet MS" pitchFamily="34" charset="0"/>
        </a:defRPr>
      </a:lvl3pPr>
      <a:lvl4pPr marL="1774825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11772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9743" y="653532"/>
            <a:ext cx="9973315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7402" y="2002367"/>
            <a:ext cx="9948931" cy="3908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69214B-99AB-46ED-9864-662329C3618F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130818" y="5785419"/>
            <a:ext cx="580688" cy="20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9072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  <p:sldLayoutId id="2147484008" r:id="rId12"/>
    <p:sldLayoutId id="214748400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600" b="1" cap="all" baseline="0">
          <a:solidFill>
            <a:schemeClr val="bg1"/>
          </a:solidFill>
          <a:latin typeface="Trebuchet MS" panose="020B060302020202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9pPr>
    </p:titleStyle>
    <p:bodyStyle>
      <a:lvl1pPr marL="0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2000" b="0">
          <a:solidFill>
            <a:schemeClr val="bg1"/>
          </a:solidFill>
          <a:latin typeface="Trebuchet MS" pitchFamily="34" charset="0"/>
          <a:ea typeface="+mn-ea"/>
          <a:cs typeface="+mn-cs"/>
        </a:defRPr>
      </a:lvl1pPr>
      <a:lvl2pPr marL="571500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1800" b="0">
          <a:solidFill>
            <a:schemeClr val="bg1"/>
          </a:solidFill>
          <a:latin typeface="Trebuchet MS" pitchFamily="34" charset="0"/>
        </a:defRPr>
      </a:lvl2pPr>
      <a:lvl3pPr marL="1089025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1600" b="0">
          <a:solidFill>
            <a:schemeClr val="bg1"/>
          </a:solidFill>
          <a:latin typeface="Trebuchet MS" pitchFamily="34" charset="0"/>
        </a:defRPr>
      </a:lvl3pPr>
      <a:lvl4pPr marL="1774825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11772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12.09913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arxiv.org/abs/1712.09913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12.09913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/>
          </p:nvPr>
        </p:nvSpPr>
        <p:spPr>
          <a:xfrm>
            <a:off x="481662" y="946294"/>
            <a:ext cx="8739340" cy="982855"/>
          </a:xfrm>
        </p:spPr>
        <p:txBody>
          <a:bodyPr/>
          <a:lstStyle/>
          <a:p>
            <a:r>
              <a:rPr lang="en-US" dirty="0"/>
              <a:t>Fundamentals of deep learning for multi-</a:t>
            </a:r>
            <a:r>
              <a:rPr lang="en-US" dirty="0" err="1"/>
              <a:t>gpus</a:t>
            </a:r>
            <a:br>
              <a:rPr lang="en-US" dirty="0"/>
            </a:br>
            <a:r>
              <a:rPr lang="en-US" sz="2400" dirty="0"/>
              <a:t>lab 1, part 2: More realistic networks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861CF-2A5B-466C-AFD5-E35AA249D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850" y="2030297"/>
            <a:ext cx="8700706" cy="34163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7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modern Neural Networks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6750" y="2103036"/>
            <a:ext cx="9948672" cy="236037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How do they differ from our trivial example?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701B739-D9CD-4B0D-8243-E97D62089EDB}"/>
              </a:ext>
            </a:extLst>
          </p:cNvPr>
          <p:cNvSpPr txBox="1">
            <a:spLocks/>
          </p:cNvSpPr>
          <p:nvPr/>
        </p:nvSpPr>
        <p:spPr bwMode="auto">
          <a:xfrm>
            <a:off x="3013868" y="3283221"/>
            <a:ext cx="4945063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2000" b="0">
                <a:solidFill>
                  <a:schemeClr val="bg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571500" indent="0" algn="l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Trebuchet MS" pitchFamily="34" charset="0"/>
              </a:defRPr>
            </a:lvl2pPr>
            <a:lvl3pPr marL="1089025" indent="0" algn="l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1600" b="0">
                <a:solidFill>
                  <a:schemeClr val="bg1"/>
                </a:solidFill>
                <a:latin typeface="Trebuchet MS" pitchFamily="34" charset="0"/>
              </a:defRPr>
            </a:lvl3pPr>
            <a:lvl4pPr marL="17748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21177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algn="ctr" defTabSz="914400"/>
            <a:r>
              <a:rPr lang="en-US" sz="3200" kern="0"/>
              <a:t>Not significantly!</a:t>
            </a:r>
          </a:p>
        </p:txBody>
      </p:sp>
    </p:spTree>
    <p:extLst>
      <p:ext uri="{BB962C8B-B14F-4D97-AF65-F5344CB8AC3E}">
        <p14:creationId xmlns:p14="http://schemas.microsoft.com/office/powerpoint/2010/main" val="219651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modern Neural Networks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6750" y="2103036"/>
            <a:ext cx="9948672" cy="236037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How do they differ from our trivial example?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74D4B3-312C-4AC2-85C5-CE859E2E1277}"/>
              </a:ext>
            </a:extLst>
          </p:cNvPr>
          <p:cNvSpPr/>
          <p:nvPr/>
        </p:nvSpPr>
        <p:spPr>
          <a:xfrm>
            <a:off x="1172410" y="2130974"/>
            <a:ext cx="2239656" cy="2301196"/>
          </a:xfrm>
          <a:prstGeom prst="rect">
            <a:avLst/>
          </a:prstGeom>
          <a:solidFill>
            <a:srgbClr val="76B90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b="1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55230C4-ABC9-49EA-85D6-51884F30D985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2150515" y="3091461"/>
            <a:ext cx="0" cy="642018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15DDC2C-F060-46F8-A3E0-C2E2511623E4}"/>
              </a:ext>
            </a:extLst>
          </p:cNvPr>
          <p:cNvSpPr/>
          <p:nvPr/>
        </p:nvSpPr>
        <p:spPr>
          <a:xfrm>
            <a:off x="2008792" y="2808015"/>
            <a:ext cx="283446" cy="28344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y</a:t>
            </a:r>
            <a:endParaRPr lang="en-US" sz="16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87FD5B-9CC2-4C12-A853-A3F31988EBD1}"/>
              </a:ext>
            </a:extLst>
          </p:cNvPr>
          <p:cNvSpPr/>
          <p:nvPr/>
        </p:nvSpPr>
        <p:spPr>
          <a:xfrm>
            <a:off x="2008792" y="3733479"/>
            <a:ext cx="283446" cy="28344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x</a:t>
            </a:r>
            <a:endParaRPr lang="en-US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A91993-D82D-4E3F-BDEA-8C506978370B}"/>
              </a:ext>
            </a:extLst>
          </p:cNvPr>
          <p:cNvSpPr txBox="1"/>
          <p:nvPr/>
        </p:nvSpPr>
        <p:spPr>
          <a:xfrm>
            <a:off x="1945196" y="3290129"/>
            <a:ext cx="580964" cy="24468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>
                <a:solidFill>
                  <a:schemeClr val="tx2">
                    <a:lumMod val="50000"/>
                  </a:schemeClr>
                </a:solidFill>
              </a:rPr>
              <a:t>w</a:t>
            </a:r>
            <a:endParaRPr lang="en-US" sz="1100" baseline="-25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54F35B-3229-401E-832E-4046765742B4}"/>
              </a:ext>
            </a:extLst>
          </p:cNvPr>
          <p:cNvSpPr/>
          <p:nvPr/>
        </p:nvSpPr>
        <p:spPr>
          <a:xfrm>
            <a:off x="2497557" y="3726246"/>
            <a:ext cx="283446" cy="28344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1</a:t>
            </a:r>
            <a:endParaRPr 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0140DF-2495-481A-9334-EE944FB03806}"/>
              </a:ext>
            </a:extLst>
          </p:cNvPr>
          <p:cNvSpPr txBox="1"/>
          <p:nvPr/>
        </p:nvSpPr>
        <p:spPr>
          <a:xfrm>
            <a:off x="2335890" y="3309511"/>
            <a:ext cx="580964" cy="24468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B" sz="1100">
                <a:solidFill>
                  <a:schemeClr val="tx2">
                    <a:lumMod val="50000"/>
                  </a:schemeClr>
                </a:solidFill>
              </a:rPr>
              <a:t>b</a:t>
            </a:r>
            <a:endParaRPr lang="en-US" sz="1100" baseline="-2500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72DE33-18BD-428C-992F-11B9C6C08C2A}"/>
              </a:ext>
            </a:extLst>
          </p:cNvPr>
          <p:cNvCxnSpPr>
            <a:cxnSpLocks/>
            <a:stCxn id="8" idx="5"/>
            <a:endCxn id="12" idx="0"/>
          </p:cNvCxnSpPr>
          <p:nvPr/>
        </p:nvCxnSpPr>
        <p:spPr>
          <a:xfrm>
            <a:off x="2250728" y="3049951"/>
            <a:ext cx="388552" cy="676295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EDB19D5-6F7E-4690-9E74-5CEB9222FFB6}"/>
              </a:ext>
            </a:extLst>
          </p:cNvPr>
          <p:cNvSpPr txBox="1"/>
          <p:nvPr/>
        </p:nvSpPr>
        <p:spPr>
          <a:xfrm>
            <a:off x="1784514" y="2431301"/>
            <a:ext cx="932427" cy="24468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>
                <a:solidFill>
                  <a:schemeClr val="tx2">
                    <a:lumMod val="50000"/>
                  </a:schemeClr>
                </a:solidFill>
              </a:rPr>
              <a:t>y = </a:t>
            </a:r>
            <a:r>
              <a:rPr lang="en-GB" sz="1100" dirty="0" err="1">
                <a:solidFill>
                  <a:schemeClr val="tx2">
                    <a:lumMod val="50000"/>
                  </a:schemeClr>
                </a:solidFill>
              </a:rPr>
              <a:t>w·x</a:t>
            </a:r>
            <a:r>
              <a:rPr lang="en-GB" sz="1100" dirty="0">
                <a:solidFill>
                  <a:schemeClr val="tx2">
                    <a:lumMod val="50000"/>
                  </a:schemeClr>
                </a:solidFill>
              </a:rPr>
              <a:t> + b</a:t>
            </a:r>
            <a:endParaRPr lang="en-US" sz="1100" baseline="-25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D5B185-EBCC-47A0-9042-7931AD84AD1A}"/>
              </a:ext>
            </a:extLst>
          </p:cNvPr>
          <p:cNvSpPr/>
          <p:nvPr/>
        </p:nvSpPr>
        <p:spPr>
          <a:xfrm>
            <a:off x="7156044" y="2103036"/>
            <a:ext cx="2239656" cy="2301196"/>
          </a:xfrm>
          <a:prstGeom prst="rect">
            <a:avLst/>
          </a:prstGeom>
          <a:solidFill>
            <a:srgbClr val="76B90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b="1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4B5EA6-5A79-46ED-A7A3-605DDD265264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8134149" y="3063523"/>
            <a:ext cx="0" cy="642018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CDE54C7-C905-4C3F-AAB1-61E6D12F559D}"/>
              </a:ext>
            </a:extLst>
          </p:cNvPr>
          <p:cNvSpPr/>
          <p:nvPr/>
        </p:nvSpPr>
        <p:spPr>
          <a:xfrm>
            <a:off x="7992426" y="2780077"/>
            <a:ext cx="283446" cy="28344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y</a:t>
            </a:r>
            <a:endParaRPr lang="en-US" sz="16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31A6F32-9FD2-4BD3-A67E-A6F1F05CCCA5}"/>
              </a:ext>
            </a:extLst>
          </p:cNvPr>
          <p:cNvSpPr/>
          <p:nvPr/>
        </p:nvSpPr>
        <p:spPr>
          <a:xfrm>
            <a:off x="7992426" y="3705541"/>
            <a:ext cx="283446" cy="28344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x</a:t>
            </a:r>
            <a:endParaRPr lang="en-US" sz="16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130F00-F8FC-4DD6-86E2-9D7F221C3BBD}"/>
              </a:ext>
            </a:extLst>
          </p:cNvPr>
          <p:cNvSpPr txBox="1"/>
          <p:nvPr/>
        </p:nvSpPr>
        <p:spPr>
          <a:xfrm>
            <a:off x="7928830" y="3262191"/>
            <a:ext cx="580964" cy="24468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>
                <a:solidFill>
                  <a:schemeClr val="tx2">
                    <a:lumMod val="50000"/>
                  </a:schemeClr>
                </a:solidFill>
              </a:rPr>
              <a:t>w</a:t>
            </a:r>
            <a:endParaRPr lang="en-US" sz="1100" baseline="-25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F047C4C-CB18-4E70-8EEC-EDD795C7E543}"/>
              </a:ext>
            </a:extLst>
          </p:cNvPr>
          <p:cNvSpPr/>
          <p:nvPr/>
        </p:nvSpPr>
        <p:spPr>
          <a:xfrm>
            <a:off x="8481191" y="3698308"/>
            <a:ext cx="283446" cy="28344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1</a:t>
            </a:r>
            <a:endParaRPr lang="en-US" sz="16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D1CFA0-C61A-49AA-B3BC-C4FE88037D1A}"/>
              </a:ext>
            </a:extLst>
          </p:cNvPr>
          <p:cNvSpPr txBox="1"/>
          <p:nvPr/>
        </p:nvSpPr>
        <p:spPr>
          <a:xfrm>
            <a:off x="8319524" y="3281573"/>
            <a:ext cx="580964" cy="24468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B" sz="1100">
                <a:solidFill>
                  <a:schemeClr val="tx2">
                    <a:lumMod val="50000"/>
                  </a:schemeClr>
                </a:solidFill>
              </a:rPr>
              <a:t>b</a:t>
            </a:r>
            <a:endParaRPr lang="en-US" sz="1100" baseline="-2500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438ECB3-A690-4AFD-A0C8-5995AC106669}"/>
              </a:ext>
            </a:extLst>
          </p:cNvPr>
          <p:cNvCxnSpPr>
            <a:cxnSpLocks/>
            <a:stCxn id="18" idx="5"/>
            <a:endCxn id="21" idx="0"/>
          </p:cNvCxnSpPr>
          <p:nvPr/>
        </p:nvCxnSpPr>
        <p:spPr>
          <a:xfrm>
            <a:off x="8234362" y="3022013"/>
            <a:ext cx="388552" cy="676295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6370BEE-9D13-4546-AC58-E388CF815B03}"/>
              </a:ext>
            </a:extLst>
          </p:cNvPr>
          <p:cNvSpPr txBox="1"/>
          <p:nvPr/>
        </p:nvSpPr>
        <p:spPr>
          <a:xfrm>
            <a:off x="7768148" y="2403363"/>
            <a:ext cx="1132340" cy="24468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>
                <a:solidFill>
                  <a:schemeClr val="tx2">
                    <a:lumMod val="50000"/>
                  </a:schemeClr>
                </a:solidFill>
              </a:rPr>
              <a:t>y = f(</a:t>
            </a:r>
            <a:r>
              <a:rPr lang="en-GB" sz="1100" dirty="0" err="1">
                <a:solidFill>
                  <a:schemeClr val="tx2">
                    <a:lumMod val="50000"/>
                  </a:schemeClr>
                </a:solidFill>
              </a:rPr>
              <a:t>w·x</a:t>
            </a:r>
            <a:r>
              <a:rPr lang="en-GB" sz="1100" dirty="0">
                <a:solidFill>
                  <a:schemeClr val="tx2">
                    <a:lumMod val="50000"/>
                  </a:schemeClr>
                </a:solidFill>
              </a:rPr>
              <a:t> + b)</a:t>
            </a:r>
            <a:endParaRPr lang="en-US" sz="1100" baseline="-25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0A3C322-F04C-4F78-A221-6660CA51EE17}"/>
              </a:ext>
            </a:extLst>
          </p:cNvPr>
          <p:cNvSpPr/>
          <p:nvPr/>
        </p:nvSpPr>
        <p:spPr>
          <a:xfrm>
            <a:off x="4948844" y="2381608"/>
            <a:ext cx="681805" cy="303388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701B739-D9CD-4B0D-8243-E97D62089EDB}"/>
              </a:ext>
            </a:extLst>
          </p:cNvPr>
          <p:cNvSpPr txBox="1">
            <a:spLocks/>
          </p:cNvSpPr>
          <p:nvPr/>
        </p:nvSpPr>
        <p:spPr bwMode="auto">
          <a:xfrm>
            <a:off x="2811524" y="2066155"/>
            <a:ext cx="4945063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2000" b="0">
                <a:solidFill>
                  <a:schemeClr val="bg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571500" indent="0" algn="l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Trebuchet MS" pitchFamily="34" charset="0"/>
              </a:defRPr>
            </a:lvl2pPr>
            <a:lvl3pPr marL="1089025" indent="0" algn="l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1600" b="0">
                <a:solidFill>
                  <a:schemeClr val="bg1"/>
                </a:solidFill>
                <a:latin typeface="Trebuchet MS" pitchFamily="34" charset="0"/>
              </a:defRPr>
            </a:lvl3pPr>
            <a:lvl4pPr marL="17748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21177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algn="ctr" defTabSz="914400"/>
            <a:r>
              <a:rPr lang="en-US" sz="1600" kern="0"/>
              <a:t>Nonlinearity </a:t>
            </a:r>
          </a:p>
        </p:txBody>
      </p:sp>
      <p:pic>
        <p:nvPicPr>
          <p:cNvPr id="2050" name="Picture 2" descr="Image result for neural networks nonlinearities">
            <a:extLst>
              <a:ext uri="{FF2B5EF4-FFF2-40B4-BE49-F238E27FC236}">
                <a16:creationId xmlns:a16="http://schemas.microsoft.com/office/drawing/2014/main" id="{35CCC9E0-E406-4774-AAA7-1F50B35DC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62542" y="2728895"/>
            <a:ext cx="3793502" cy="284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45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modern Neural Networks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6750" y="2103036"/>
            <a:ext cx="9948672" cy="236037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9976104" cy="525463"/>
          </a:xfrm>
        </p:spPr>
        <p:txBody>
          <a:bodyPr/>
          <a:lstStyle/>
          <a:p>
            <a:r>
              <a:rPr lang="en-US"/>
              <a:t>How do they differ from our trivial example?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701B739-D9CD-4B0D-8243-E97D62089EDB}"/>
              </a:ext>
            </a:extLst>
          </p:cNvPr>
          <p:cNvSpPr txBox="1">
            <a:spLocks/>
          </p:cNvSpPr>
          <p:nvPr/>
        </p:nvSpPr>
        <p:spPr bwMode="auto">
          <a:xfrm>
            <a:off x="2812644" y="1865314"/>
            <a:ext cx="4945063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2000" b="0">
                <a:solidFill>
                  <a:schemeClr val="bg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571500" indent="0" algn="l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Trebuchet MS" pitchFamily="34" charset="0"/>
              </a:defRPr>
            </a:lvl2pPr>
            <a:lvl3pPr marL="1089025" indent="0" algn="l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1600" b="0">
                <a:solidFill>
                  <a:schemeClr val="bg1"/>
                </a:solidFill>
                <a:latin typeface="Trebuchet MS" pitchFamily="34" charset="0"/>
              </a:defRPr>
            </a:lvl3pPr>
            <a:lvl4pPr marL="17748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21177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algn="ctr" defTabSz="914400"/>
            <a:r>
              <a:rPr lang="en-US" sz="1600" kern="0"/>
              <a:t>More complex interconnection and many more parameters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218B91B-87D6-4492-A114-4B0E9682481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354" y="2710702"/>
            <a:ext cx="3476539" cy="175524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32BE92D-AD75-4D54-96EB-00DFDBF8F91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7090" y="2559476"/>
            <a:ext cx="3378620" cy="2298170"/>
          </a:xfrm>
          <a:prstGeom prst="rect">
            <a:avLst/>
          </a:prstGeom>
        </p:spPr>
      </p:pic>
      <p:pic>
        <p:nvPicPr>
          <p:cNvPr id="3074" name="Picture 2" descr="Image result for multi task neural network">
            <a:extLst>
              <a:ext uri="{FF2B5EF4-FFF2-40B4-BE49-F238E27FC236}">
                <a16:creationId xmlns:a16="http://schemas.microsoft.com/office/drawing/2014/main" id="{B2C3E5E0-F33E-4D64-AC6B-640FF112B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49412" y="2559476"/>
            <a:ext cx="3409988" cy="215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A3A4D4B-4F47-471E-BE9F-35DDF957012F}"/>
              </a:ext>
            </a:extLst>
          </p:cNvPr>
          <p:cNvSpPr/>
          <p:nvPr/>
        </p:nvSpPr>
        <p:spPr>
          <a:xfrm>
            <a:off x="-13394" y="5669860"/>
            <a:ext cx="107727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Arial" panose="020B0604020202020204" pitchFamily="34" charset="0"/>
              </a:rPr>
              <a:t>Kaiser, L., Gomez, A. N., </a:t>
            </a:r>
            <a:r>
              <a:rPr lang="en-US" sz="900" err="1">
                <a:solidFill>
                  <a:schemeClr val="bg1"/>
                </a:solidFill>
                <a:latin typeface="Arial" panose="020B0604020202020204" pitchFamily="34" charset="0"/>
              </a:rPr>
              <a:t>Shazeer</a:t>
            </a:r>
            <a:r>
              <a:rPr lang="en-US" sz="900">
                <a:solidFill>
                  <a:schemeClr val="bg1"/>
                </a:solidFill>
                <a:latin typeface="Arial" panose="020B0604020202020204" pitchFamily="34" charset="0"/>
              </a:rPr>
              <a:t>, N., Vaswani, A., Parmar, N., Jones, L., &amp; </a:t>
            </a:r>
            <a:r>
              <a:rPr lang="en-US" sz="900" err="1">
                <a:solidFill>
                  <a:schemeClr val="bg1"/>
                </a:solidFill>
                <a:latin typeface="Arial" panose="020B0604020202020204" pitchFamily="34" charset="0"/>
              </a:rPr>
              <a:t>Uszkoreit</a:t>
            </a:r>
            <a:r>
              <a:rPr lang="en-US" sz="900">
                <a:solidFill>
                  <a:schemeClr val="bg1"/>
                </a:solidFill>
                <a:latin typeface="Arial" panose="020B0604020202020204" pitchFamily="34" charset="0"/>
              </a:rPr>
              <a:t>, J. (2017). One model to learn them all. </a:t>
            </a:r>
            <a:r>
              <a:rPr lang="en-US" sz="900" i="1" err="1">
                <a:solidFill>
                  <a:schemeClr val="bg1"/>
                </a:solidFill>
                <a:latin typeface="Arial" panose="020B0604020202020204" pitchFamily="34" charset="0"/>
              </a:rPr>
              <a:t>arXiv</a:t>
            </a:r>
            <a:r>
              <a:rPr lang="en-US" sz="900" i="1">
                <a:solidFill>
                  <a:schemeClr val="bg1"/>
                </a:solidFill>
                <a:latin typeface="Arial" panose="020B0604020202020204" pitchFamily="34" charset="0"/>
              </a:rPr>
              <a:t> preprint arXiv:1706.05137</a:t>
            </a:r>
            <a:r>
              <a:rPr lang="en-US" sz="90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sz="900" err="1">
                <a:solidFill>
                  <a:schemeClr val="bg1"/>
                </a:solidFill>
              </a:rPr>
              <a:t>Iandola</a:t>
            </a:r>
            <a:r>
              <a:rPr lang="en-US" sz="900">
                <a:solidFill>
                  <a:schemeClr val="bg1"/>
                </a:solidFill>
              </a:rPr>
              <a:t>, F., </a:t>
            </a:r>
            <a:r>
              <a:rPr lang="en-US" sz="900" err="1">
                <a:solidFill>
                  <a:schemeClr val="bg1"/>
                </a:solidFill>
              </a:rPr>
              <a:t>Moskewicz</a:t>
            </a:r>
            <a:r>
              <a:rPr lang="en-US" sz="900">
                <a:solidFill>
                  <a:schemeClr val="bg1"/>
                </a:solidFill>
              </a:rPr>
              <a:t>, M., </a:t>
            </a:r>
            <a:r>
              <a:rPr lang="en-US" sz="900" err="1">
                <a:solidFill>
                  <a:schemeClr val="bg1"/>
                </a:solidFill>
              </a:rPr>
              <a:t>Karayev</a:t>
            </a:r>
            <a:r>
              <a:rPr lang="en-US" sz="900">
                <a:solidFill>
                  <a:schemeClr val="bg1"/>
                </a:solidFill>
              </a:rPr>
              <a:t>, S., </a:t>
            </a:r>
            <a:r>
              <a:rPr lang="en-US" sz="900" err="1">
                <a:solidFill>
                  <a:schemeClr val="bg1"/>
                </a:solidFill>
              </a:rPr>
              <a:t>Girshick</a:t>
            </a:r>
            <a:r>
              <a:rPr lang="en-US" sz="900">
                <a:solidFill>
                  <a:schemeClr val="bg1"/>
                </a:solidFill>
              </a:rPr>
              <a:t>, R., Darrell, T., &amp; </a:t>
            </a:r>
            <a:r>
              <a:rPr lang="en-US" sz="900" err="1">
                <a:solidFill>
                  <a:schemeClr val="bg1"/>
                </a:solidFill>
              </a:rPr>
              <a:t>Keutzer</a:t>
            </a:r>
            <a:r>
              <a:rPr lang="en-US" sz="900">
                <a:solidFill>
                  <a:schemeClr val="bg1"/>
                </a:solidFill>
              </a:rPr>
              <a:t>, K. (2014). </a:t>
            </a:r>
            <a:r>
              <a:rPr lang="en-US" sz="900" err="1">
                <a:solidFill>
                  <a:schemeClr val="bg1"/>
                </a:solidFill>
              </a:rPr>
              <a:t>Densenet</a:t>
            </a:r>
            <a:r>
              <a:rPr lang="en-US" sz="900">
                <a:solidFill>
                  <a:schemeClr val="bg1"/>
                </a:solidFill>
              </a:rPr>
              <a:t>: Implementing efficient convnet descriptor pyramids. </a:t>
            </a:r>
            <a:r>
              <a:rPr lang="en-US" sz="900" err="1">
                <a:solidFill>
                  <a:schemeClr val="bg1"/>
                </a:solidFill>
              </a:rPr>
              <a:t>arXiv</a:t>
            </a:r>
            <a:r>
              <a:rPr lang="en-US" sz="900">
                <a:solidFill>
                  <a:schemeClr val="bg1"/>
                </a:solidFill>
              </a:rPr>
              <a:t> preprint arXiv:1404.1869.</a:t>
            </a:r>
          </a:p>
          <a:p>
            <a:r>
              <a:rPr lang="en-US" sz="900" err="1">
                <a:solidFill>
                  <a:schemeClr val="bg1"/>
                </a:solidFill>
              </a:rPr>
              <a:t>Shazeer</a:t>
            </a:r>
            <a:r>
              <a:rPr lang="en-US" sz="900">
                <a:solidFill>
                  <a:schemeClr val="bg1"/>
                </a:solidFill>
              </a:rPr>
              <a:t>, N., </a:t>
            </a:r>
            <a:r>
              <a:rPr lang="en-US" sz="900" err="1">
                <a:solidFill>
                  <a:schemeClr val="bg1"/>
                </a:solidFill>
              </a:rPr>
              <a:t>Mirhoseini</a:t>
            </a:r>
            <a:r>
              <a:rPr lang="en-US" sz="900">
                <a:solidFill>
                  <a:schemeClr val="bg1"/>
                </a:solidFill>
              </a:rPr>
              <a:t>, A., </a:t>
            </a:r>
            <a:r>
              <a:rPr lang="en-US" sz="900" err="1">
                <a:solidFill>
                  <a:schemeClr val="bg1"/>
                </a:solidFill>
              </a:rPr>
              <a:t>Maziarz</a:t>
            </a:r>
            <a:r>
              <a:rPr lang="en-US" sz="900">
                <a:solidFill>
                  <a:schemeClr val="bg1"/>
                </a:solidFill>
              </a:rPr>
              <a:t>, K., Davis, A., Le, Q., Hinton, G., &amp; Dean, J. (2017). Outrageously large neural networks: The sparsely-gated mixture-of-experts layer. </a:t>
            </a:r>
            <a:r>
              <a:rPr lang="en-US" sz="900" i="1" err="1">
                <a:solidFill>
                  <a:schemeClr val="bg1"/>
                </a:solidFill>
              </a:rPr>
              <a:t>arXiv</a:t>
            </a:r>
            <a:r>
              <a:rPr lang="en-US" sz="900" i="1">
                <a:solidFill>
                  <a:schemeClr val="bg1"/>
                </a:solidFill>
              </a:rPr>
              <a:t> preprint arXiv:1701.06538</a:t>
            </a:r>
            <a:r>
              <a:rPr lang="en-US" sz="900">
                <a:solidFill>
                  <a:schemeClr val="bg1"/>
                </a:solidFill>
              </a:rPr>
              <a:t>.</a:t>
            </a:r>
          </a:p>
          <a:p>
            <a:endParaRPr lang="en-US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63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Non-convex </a:t>
            </a:r>
            <a:r>
              <a:rPr lang="en-US" dirty="0" err="1"/>
              <a:t>LOss</a:t>
            </a:r>
            <a:r>
              <a:rPr lang="en-US" dirty="0"/>
              <a:t> functions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Those differences make the optimization problem much more difficult</a:t>
            </a:r>
          </a:p>
        </p:txBody>
      </p:sp>
      <p:pic>
        <p:nvPicPr>
          <p:cNvPr id="12" name="Content Placeholder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D0CD26D-6A4A-4631-AC13-2939D06D4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4465" y="2375549"/>
            <a:ext cx="3571875" cy="2857500"/>
          </a:xfrm>
        </p:spPr>
      </p:pic>
      <p:pic>
        <p:nvPicPr>
          <p:cNvPr id="14" name="Picture 1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7A9A86F1-17F3-4A4F-BD0B-529F413E5DC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082" y="2520195"/>
            <a:ext cx="4742519" cy="256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Non-convex loss functions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Those differences make the optimization problem much more difficult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CBFEBE-4CEF-4F0A-9140-3DAB8C713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534" y="2165170"/>
            <a:ext cx="4592108" cy="356593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99634A6-221A-43F4-A112-2E2C59173648}"/>
              </a:ext>
            </a:extLst>
          </p:cNvPr>
          <p:cNvSpPr/>
          <p:nvPr/>
        </p:nvSpPr>
        <p:spPr>
          <a:xfrm>
            <a:off x="136727" y="5672673"/>
            <a:ext cx="53926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22222"/>
                </a:solidFill>
                <a:latin typeface="+mn-lt"/>
              </a:rPr>
              <a:t>Li, H., Xu, Z., Taylor, G., &amp; Goldstein, T. (2017). Visualizing the Loss Landscape of Neural Nets.</a:t>
            </a:r>
            <a:r>
              <a:rPr lang="en-US" sz="1200" i="1" dirty="0">
                <a:solidFill>
                  <a:srgbClr val="222222"/>
                </a:solidFill>
                <a:latin typeface="+mn-lt"/>
              </a:rPr>
              <a:t> </a:t>
            </a:r>
            <a:r>
              <a:rPr lang="en-US" sz="1200" i="1" dirty="0">
                <a:solidFill>
                  <a:srgbClr val="222222"/>
                </a:solidFill>
                <a:latin typeface="+mn-lt"/>
                <a:hlinkClick r:id="rId3"/>
              </a:rPr>
              <a:t>arXiv:1712.09913</a:t>
            </a:r>
            <a:r>
              <a:rPr lang="en-US" sz="1200" dirty="0">
                <a:solidFill>
                  <a:srgbClr val="222222"/>
                </a:solidFill>
                <a:latin typeface="+mn-lt"/>
              </a:rPr>
              <a:t>.</a:t>
            </a:r>
            <a:endParaRPr lang="en-US" sz="1200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3E34F-5A7C-4655-9976-1EBC8D980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50" y="2376514"/>
            <a:ext cx="4457700" cy="3143250"/>
          </a:xfrm>
          <a:prstGeom prst="rect">
            <a:avLst/>
          </a:prstGeo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DED07072-7DD9-44A8-9AC1-D6A047EA5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8348" y="1742709"/>
            <a:ext cx="4945063" cy="525463"/>
          </a:xfrm>
        </p:spPr>
        <p:txBody>
          <a:bodyPr/>
          <a:lstStyle/>
          <a:p>
            <a:pPr algn="ctr"/>
            <a:r>
              <a:rPr lang="en-US" sz="1600" dirty="0"/>
              <a:t>Linear model loss function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FED7E9B-0E6D-4918-8352-F904DFE45D1B}"/>
              </a:ext>
            </a:extLst>
          </p:cNvPr>
          <p:cNvSpPr txBox="1">
            <a:spLocks/>
          </p:cNvSpPr>
          <p:nvPr/>
        </p:nvSpPr>
        <p:spPr>
          <a:xfrm>
            <a:off x="5529390" y="1761941"/>
            <a:ext cx="4945062" cy="461210"/>
          </a:xfrm>
          <a:prstGeom prst="rect">
            <a:avLst/>
          </a:prstGeom>
        </p:spPr>
        <p:txBody>
          <a:bodyPr/>
          <a:lstStyle>
            <a:lvl1pPr marL="0" indent="0" algn="l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2000" b="0">
                <a:solidFill>
                  <a:schemeClr val="bg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571500" indent="0" algn="l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Trebuchet MS" pitchFamily="34" charset="0"/>
              </a:defRPr>
            </a:lvl2pPr>
            <a:lvl3pPr marL="1089025" indent="0" algn="l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1600" b="0">
                <a:solidFill>
                  <a:schemeClr val="bg1"/>
                </a:solidFill>
                <a:latin typeface="Trebuchet MS" pitchFamily="34" charset="0"/>
              </a:defRPr>
            </a:lvl3pPr>
            <a:lvl4pPr marL="1774825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72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algn="ctr" defTabSz="914400"/>
            <a:r>
              <a:rPr lang="en-GB" sz="1600" kern="0" dirty="0"/>
              <a:t>ResNet-56 loss function projection to 3D – no skip connections </a:t>
            </a:r>
          </a:p>
        </p:txBody>
      </p:sp>
    </p:spTree>
    <p:extLst>
      <p:ext uri="{BB962C8B-B14F-4D97-AF65-F5344CB8AC3E}">
        <p14:creationId xmlns:p14="http://schemas.microsoft.com/office/powerpoint/2010/main" val="395342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Non-convex loss functions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Those differences make the optimization problem much more difficult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CBFEBE-4CEF-4F0A-9140-3DAB8C713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534" y="2165170"/>
            <a:ext cx="4592108" cy="3565939"/>
          </a:xfrm>
          <a:prstGeom prst="rect">
            <a:avLst/>
          </a:prstGeo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DED07072-7DD9-44A8-9AC1-D6A047EA5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3232055"/>
            <a:ext cx="4945063" cy="1096432"/>
          </a:xfrm>
        </p:spPr>
        <p:txBody>
          <a:bodyPr/>
          <a:lstStyle/>
          <a:p>
            <a:pPr algn="ctr"/>
            <a:r>
              <a:rPr lang="en-US" sz="2400"/>
              <a:t>Why do we succeed in finding good local minima?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FED7E9B-0E6D-4918-8352-F904DFE45D1B}"/>
              </a:ext>
            </a:extLst>
          </p:cNvPr>
          <p:cNvSpPr txBox="1">
            <a:spLocks/>
          </p:cNvSpPr>
          <p:nvPr/>
        </p:nvSpPr>
        <p:spPr>
          <a:xfrm>
            <a:off x="5529390" y="1761941"/>
            <a:ext cx="4945062" cy="461210"/>
          </a:xfrm>
          <a:prstGeom prst="rect">
            <a:avLst/>
          </a:prstGeom>
        </p:spPr>
        <p:txBody>
          <a:bodyPr/>
          <a:lstStyle>
            <a:lvl1pPr marL="0" indent="0" algn="l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2000" b="0">
                <a:solidFill>
                  <a:schemeClr val="bg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571500" indent="0" algn="l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Trebuchet MS" pitchFamily="34" charset="0"/>
              </a:defRPr>
            </a:lvl2pPr>
            <a:lvl3pPr marL="1089025" indent="0" algn="l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1600" b="0">
                <a:solidFill>
                  <a:schemeClr val="bg1"/>
                </a:solidFill>
                <a:latin typeface="Trebuchet MS" pitchFamily="34" charset="0"/>
              </a:defRPr>
            </a:lvl3pPr>
            <a:lvl4pPr marL="1774825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72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algn="ctr" defTabSz="914400"/>
            <a:r>
              <a:rPr lang="en-GB" sz="1600" kern="0" dirty="0"/>
              <a:t>ResNet-56 loss function projection to 3D – no skip connections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3DF734-0C88-4004-9330-614A3A0019BE}"/>
              </a:ext>
            </a:extLst>
          </p:cNvPr>
          <p:cNvSpPr/>
          <p:nvPr/>
        </p:nvSpPr>
        <p:spPr>
          <a:xfrm>
            <a:off x="136727" y="5672673"/>
            <a:ext cx="53926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22222"/>
                </a:solidFill>
                <a:latin typeface="+mn-lt"/>
              </a:rPr>
              <a:t>Li, H., Xu, Z., Taylor, G., &amp; Goldstein, T. (2017). Visualizing the Loss Landscape of Neural Nets.</a:t>
            </a:r>
            <a:r>
              <a:rPr lang="en-US" sz="1200" i="1" dirty="0">
                <a:solidFill>
                  <a:srgbClr val="222222"/>
                </a:solidFill>
                <a:latin typeface="+mn-lt"/>
              </a:rPr>
              <a:t> </a:t>
            </a:r>
            <a:r>
              <a:rPr lang="en-US" sz="1200" i="1" dirty="0">
                <a:solidFill>
                  <a:srgbClr val="222222"/>
                </a:solidFill>
                <a:latin typeface="+mn-lt"/>
                <a:hlinkClick r:id="rId4"/>
              </a:rPr>
              <a:t>arXiv:1712.09913</a:t>
            </a:r>
            <a:r>
              <a:rPr lang="en-US" sz="1200" dirty="0">
                <a:solidFill>
                  <a:srgbClr val="222222"/>
                </a:solidFill>
                <a:latin typeface="+mn-lt"/>
              </a:rPr>
              <a:t>.</a:t>
            </a:r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511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Non-convex loss functions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Recent advances such as residual connections simplify optimization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DA07B5-61AA-4C3A-9353-74C40CC5C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792" y="2216054"/>
            <a:ext cx="6686550" cy="3086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A1E8E5B-9F9E-4962-8297-410B7E138A1C}"/>
              </a:ext>
            </a:extLst>
          </p:cNvPr>
          <p:cNvSpPr/>
          <p:nvPr/>
        </p:nvSpPr>
        <p:spPr>
          <a:xfrm>
            <a:off x="136727" y="5672673"/>
            <a:ext cx="53926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22222"/>
                </a:solidFill>
                <a:latin typeface="+mn-lt"/>
              </a:rPr>
              <a:t>Li, H., Xu, Z., Taylor, G., &amp; Goldstein, T. (2017). Visualizing the Loss Landscape of Neural Nets.</a:t>
            </a:r>
            <a:r>
              <a:rPr lang="en-US" sz="1200" i="1" dirty="0">
                <a:solidFill>
                  <a:srgbClr val="222222"/>
                </a:solidFill>
                <a:latin typeface="+mn-lt"/>
              </a:rPr>
              <a:t> </a:t>
            </a:r>
            <a:r>
              <a:rPr lang="en-US" sz="1200" i="1" dirty="0">
                <a:solidFill>
                  <a:srgbClr val="222222"/>
                </a:solidFill>
                <a:latin typeface="+mn-lt"/>
                <a:hlinkClick r:id="rId3"/>
              </a:rPr>
              <a:t>arXiv:1712.09913</a:t>
            </a:r>
            <a:r>
              <a:rPr lang="en-US" sz="1200" dirty="0">
                <a:solidFill>
                  <a:srgbClr val="222222"/>
                </a:solidFill>
                <a:latin typeface="+mn-lt"/>
              </a:rPr>
              <a:t>.</a:t>
            </a:r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136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061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9E8B2F2D50A34B8956FD0A46C10A97" ma:contentTypeVersion="0" ma:contentTypeDescription="Create a new document." ma:contentTypeScope="" ma:versionID="2d22a1089f8aa3be74aa23dc2e82a28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E29B7386-0C5E-43DB-8BF1-052EEAD5F5D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A82F4F-F3EA-4E98-BEE2-3C70B6315C21}">
  <ds:schemaRefs>
    <ds:schemaRef ds:uri="http://purl.org/dc/elements/1.1/"/>
    <ds:schemaRef ds:uri="http://purl.org/dc/terms/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ternal/2005/internalDocumentation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F88E22E-2A4B-4FB1-9848-BF16E7DBE74B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435</Words>
  <Application>Microsoft Office PowerPoint</Application>
  <PresentationFormat>Custom</PresentationFormat>
  <Paragraphs>44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Century Gothic</vt:lpstr>
      <vt:lpstr>Trebuchet MS</vt:lpstr>
      <vt:lpstr>Wingdings</vt:lpstr>
      <vt:lpstr>Title &amp; Bullet</vt:lpstr>
      <vt:lpstr>1_Title &amp; Bullet</vt:lpstr>
      <vt:lpstr>Title &amp; Bullet</vt:lpstr>
      <vt:lpstr>Fundamentals of deep learning for multi-gpus lab 1, part 2: More realistic networks</vt:lpstr>
      <vt:lpstr>modern Neural Networks</vt:lpstr>
      <vt:lpstr>modern Neural Networks</vt:lpstr>
      <vt:lpstr>modern Neural Networks</vt:lpstr>
      <vt:lpstr>Non-convex LOss functions</vt:lpstr>
      <vt:lpstr>Non-convex loss functions</vt:lpstr>
      <vt:lpstr>Non-convex loss functions</vt:lpstr>
      <vt:lpstr>Non-convex loss functions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NVIDIA MGPU DLI: More Realistic Networks</dc:title>
  <dc:creator>Loyd Case</dc:creator>
  <cp:lastModifiedBy>Max Katz</cp:lastModifiedBy>
  <cp:revision>10</cp:revision>
  <dcterms:modified xsi:type="dcterms:W3CDTF">2020-03-30T01:03:14Z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0x010100F59E8B2F2D50A34B8956FD0A46C10A97</vt:lpwstr>
  </property>
  <property fmtid="{D5CDD505-2E9C-101B-9397-08002B2CF9AE}" pid="3" name="MSIP_Label_6b558183-044c-4105-8d9c-cea02a2a3d86_Enabled">
    <vt:lpwstr>True</vt:lpwstr>
  </property>
  <property fmtid="{D5CDD505-2E9C-101B-9397-08002B2CF9AE}" pid="4" name="MSIP_Label_6b558183-044c-4105-8d9c-cea02a2a3d86_SiteId">
    <vt:lpwstr>43083d15-7273-40c1-b7db-39efd9ccc17a</vt:lpwstr>
  </property>
  <property fmtid="{D5CDD505-2E9C-101B-9397-08002B2CF9AE}" pid="5" name="MSIP_Label_6b558183-044c-4105-8d9c-cea02a2a3d86_Owner">
    <vt:lpwstr>adamg@nvidia.com</vt:lpwstr>
  </property>
  <property fmtid="{D5CDD505-2E9C-101B-9397-08002B2CF9AE}" pid="6" name="MSIP_Label_6b558183-044c-4105-8d9c-cea02a2a3d86_SetDate">
    <vt:lpwstr>2019-02-06T11:53:47.6763757Z</vt:lpwstr>
  </property>
  <property fmtid="{D5CDD505-2E9C-101B-9397-08002B2CF9AE}" pid="7" name="MSIP_Label_6b558183-044c-4105-8d9c-cea02a2a3d86_Name">
    <vt:lpwstr>Unrestricted</vt:lpwstr>
  </property>
  <property fmtid="{D5CDD505-2E9C-101B-9397-08002B2CF9AE}" pid="8" name="MSIP_Label_6b558183-044c-4105-8d9c-cea02a2a3d86_Application">
    <vt:lpwstr>Microsoft Azure Information Protection</vt:lpwstr>
  </property>
  <property fmtid="{D5CDD505-2E9C-101B-9397-08002B2CF9AE}" pid="9" name="MSIP_Label_6b558183-044c-4105-8d9c-cea02a2a3d86_Extended_MSFT_Method">
    <vt:lpwstr>Automatic</vt:lpwstr>
  </property>
  <property fmtid="{D5CDD505-2E9C-101B-9397-08002B2CF9AE}" pid="10" name="Sensitivity">
    <vt:lpwstr>Unrestricted</vt:lpwstr>
  </property>
</Properties>
</file>