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Good Afternoon. My name is Anurag Dutt and I am currently a 2nd year PhD student in Computer Science at Stony Brook University. I am here to present our work which is still a work in progress on Evaluating Energy impact of edge device parameters primarily CPU and GPU frequency on Deep Learning inference tasks.</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ab7b2996a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ab7b2996a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Energy profile trend and the existence of the optimal CPU-GPU frequency was even more evident for the Xavier NXs. W</a:t>
            </a:r>
            <a:r>
              <a:rPr lang="en-US" sz="1100">
                <a:highlight>
                  <a:srgbClr val="FFFFFF"/>
                </a:highlight>
                <a:latin typeface="Arial"/>
                <a:ea typeface="Arial"/>
                <a:cs typeface="Arial"/>
                <a:sym typeface="Arial"/>
              </a:rPr>
              <a:t>e clearly see that the energy consumption of Xavier NX is significantly lower often by at least 2×and sometimes as much 4×. Given the newer generation of Xavier NX, this is not wholly unexpected. We also observe a greater increase in energy (compared to the minima) at higher frequencies for Xavier NX, resulting in a steeper trough-like surface; by contrast, the energy values appear to plateau and only slightly increase at higher frequencies under Nano</a:t>
            </a:r>
            <a:endParaRPr sz="1100">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87" name="Google Shape;187;g25ab7b2996a_0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ac0f0a5a8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5ac0f0a5a8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Just to be sure our analysis is correct, we retroactively check if there are any overheads associated with energy usage particularly for DNN workload execution in python and  background processes such as garbage collection and lazy-loading. We find that while there are some overheads associated with python i.e a C++ implementation of the same workload nets about 16% lower energy consistently for all workloads but the energy topology shape stays the same. There are very </a:t>
            </a:r>
            <a:r>
              <a:rPr lang="en-US"/>
              <a:t>minor overheads associated background processes between 1.5% and 2% of total energy costs.</a:t>
            </a: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may not be needed as we did not have it in WIP, but ok to keep if you have time left (I doubt).</a:t>
            </a:r>
            <a:endParaRPr/>
          </a:p>
        </p:txBody>
      </p:sp>
      <p:sp>
        <p:nvSpPr>
          <p:cNvPr id="197" name="Google Shape;197;g25ac0f0a5a8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ac0f0a5a8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5ac0f0a5a8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25ac0f0a5a8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93760f08e5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93760f08e5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293760f08e5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de2f01e10_2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6de2f01e10_2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26de2f01e10_2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dcd4cff7d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dcd4cff7d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Efficient Deployment of deep learning models on edge devices is challenging primarily because edge devices are themselves resource constrained and they are generally battery operated and deployed in resource scarce environments. Furthermore the NVIDIA suite of edge devices have a large parameter space in terms of CPU and GPU frequency that can be tuned which complicates the problem of finding the energy optimal configuration. As such </a:t>
            </a:r>
            <a:r>
              <a:rPr lang="en-US"/>
              <a:t>practitioners</a:t>
            </a:r>
            <a:r>
              <a:rPr lang="en-US"/>
              <a:t> often rely on using existing tools such as DVFS and often settle for suboptimal energy savings.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Motivate need for energy efficiency in edge better on this slide and next: could say edge devices can be battery-operated, etc.</a:t>
            </a:r>
            <a:endParaRPr/>
          </a:p>
        </p:txBody>
      </p:sp>
      <p:sp>
        <p:nvSpPr>
          <p:cNvPr id="109" name="Google Shape;109;g26dcd4cff7d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45e3b65cf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45e3b65cf_0_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As such, as a part of our of work we strive to study the impact of hardware knobs, primarily CPU and GPU frequency on 6 different Deep Learning workloads on two different NVIDIA edge devices. Our goal is to investigate energy consumption of these devices under multiple deep learning workloads and compare with default device configurations including different DVFS governors to see if we can do better.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DVFS may not be known at this point in your ppt, maybe remove DVFS reference from last bullet</a:t>
            </a:r>
            <a:endParaRPr/>
          </a:p>
        </p:txBody>
      </p:sp>
      <p:sp>
        <p:nvSpPr>
          <p:cNvPr id="122" name="Google Shape;122;g1245e3b65cf_0_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ab7b2996a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5ab7b2996a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study involves power monitoring for devices, with readings taken at 100ms intervals to maintain a low power overhead of less than 0.5%. We chose to write our own power profiler which polls the I2C interface because it gave us the control on how granularly we can poll the power readings while controlling for the polling overheads.   Workloads are primarily handled via PyTorch and OpenCV. The experimental setup includes multiple tests on each workload with various CPU+GPU frequency setups, a fixed workload of 3,200 inference inputs per configuration, and repeated trials till we achieve a variance of under 5%.</a:t>
            </a:r>
            <a:endParaRPr/>
          </a:p>
        </p:txBody>
      </p:sp>
      <p:sp>
        <p:nvSpPr>
          <p:cNvPr id="130" name="Google Shape;130;g25ab7b2996a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ab7b2996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ab7b2996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50">
                <a:highlight>
                  <a:srgbClr val="F9F9FE"/>
                </a:highlight>
                <a:latin typeface="Roboto"/>
                <a:ea typeface="Roboto"/>
                <a:cs typeface="Roboto"/>
                <a:sym typeface="Roboto"/>
              </a:rPr>
              <a:t>The device specifications of jetson Nano include a 4-core ARM A57 CPU, 128 cuda cores, a CPU frequency range of (click1) 102 MHz – 1.48 GHz incremented at approximately 100Mhz, and a GPU frequency range of 76 MHz – 921 MHz incremented at 77MHz. The device offers 180 possible GPU and CPU frequency combinations.</a:t>
            </a:r>
            <a:endParaRPr sz="1050">
              <a:highlight>
                <a:srgbClr val="F9F9FE"/>
              </a:highlight>
              <a:latin typeface="Roboto"/>
              <a:ea typeface="Roboto"/>
              <a:cs typeface="Roboto"/>
              <a:sym typeface="Roboto"/>
            </a:endParaRPr>
          </a:p>
          <a:p>
            <a:pPr indent="0" lvl="0" marL="0" rtl="0" algn="l">
              <a:spcBef>
                <a:spcPts val="0"/>
              </a:spcBef>
              <a:spcAft>
                <a:spcPts val="0"/>
              </a:spcAft>
              <a:buNone/>
            </a:pPr>
            <a:r>
              <a:rPr lang="en-US" sz="1050">
                <a:highlight>
                  <a:srgbClr val="F9F9FE"/>
                </a:highlight>
                <a:latin typeface="Roboto"/>
                <a:ea typeface="Roboto"/>
                <a:cs typeface="Roboto"/>
                <a:sym typeface="Roboto"/>
              </a:rPr>
              <a:t>The device config</a:t>
            </a:r>
            <a:r>
              <a:rPr lang="en-US" sz="1050">
                <a:highlight>
                  <a:srgbClr val="F9F9FE"/>
                </a:highlight>
                <a:latin typeface="Roboto"/>
                <a:ea typeface="Roboto"/>
                <a:cs typeface="Roboto"/>
                <a:sym typeface="Roboto"/>
              </a:rPr>
              <a:t>urations</a:t>
            </a:r>
            <a:r>
              <a:rPr lang="en-US" sz="1050">
                <a:highlight>
                  <a:srgbClr val="F9F9FE"/>
                </a:highlight>
                <a:latin typeface="Roboto"/>
                <a:ea typeface="Roboto"/>
                <a:cs typeface="Roboto"/>
                <a:sym typeface="Roboto"/>
              </a:rPr>
              <a:t> of Jetson Xavier NX include an 8-core Nvidia Carmel CPU, 384 CUDA cores with a (click 2) CPU frequency range of 115 MHz – 1.9 GHz incremented at 77MHz, and a GPU frequency range of 114 MHz – 1.1 GHz incremented at 90MHz. The device offers 375 possible GPU and CPU frequency configurations. </a:t>
            </a:r>
            <a:endParaRPr sz="1050">
              <a:highlight>
                <a:srgbClr val="F9F9FE"/>
              </a:highlight>
              <a:latin typeface="Roboto"/>
              <a:ea typeface="Roboto"/>
              <a:cs typeface="Roboto"/>
              <a:sym typeface="Roboto"/>
            </a:endParaRPr>
          </a:p>
        </p:txBody>
      </p:sp>
      <p:sp>
        <p:nvSpPr>
          <p:cNvPr id="138" name="Google Shape;138;g25ab7b2996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3760f08e5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93760f08e5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Our </a:t>
            </a:r>
            <a:r>
              <a:rPr lang="en-US"/>
              <a:t>selection of deep learning workloads are categorized into three use-cases: Image Classification ( AlexNet, ResNet-18, and MobileNet), Object Detection ( YOLOv4-Tiny), and Natural Language Classification ( BERT-Tiny and DistilBERT). Emphasis is placed on MobileNet, BERT-Tiny, DistilBERT, and YOLOv4-Tiny, as these models are specifically optimized for edge devices due to their minimalistic design and efficient execution, ideal for environments with limited computational resources.</a:t>
            </a:r>
            <a:endParaRPr/>
          </a:p>
        </p:txBody>
      </p:sp>
      <p:sp>
        <p:nvSpPr>
          <p:cNvPr id="148" name="Google Shape;148;g293760f08e5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ab7b2996a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ab7b2996a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50">
                <a:highlight>
                  <a:srgbClr val="F9F9FE"/>
                </a:highlight>
                <a:latin typeface="Roboto"/>
                <a:ea typeface="Roboto"/>
                <a:cs typeface="Roboto"/>
                <a:sym typeface="Roboto"/>
              </a:rPr>
              <a:t>For baselines we perform frequency sweeps on Nano with default DVFS governors, for analyzing the impact of GPU and CPU frequency scaling on power and inference time for an AlexNet inference workload on Jetson Nano for a batch size of 16. (click 1) The results show that power consumption increases almost monotonically with GPU frequency and not surprisingly (click 2) power consumption is more sensitive to GPU frequency over CPU frequency. </a:t>
            </a:r>
            <a:endParaRPr/>
          </a:p>
        </p:txBody>
      </p:sp>
      <p:sp>
        <p:nvSpPr>
          <p:cNvPr id="156" name="Google Shape;156;g25ab7b2996a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ab7b2996a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5ab7b2996a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While individually tuning the CPU and GPU frequency and capturing energy measurements we find that there exists an optimal device configuration where the energy usage of the DNN workload is minimized. The X and Y axis are CPU and GPU frequency respectively and the Z axis is energy. For the 6 workloads we consistently find that energy consumption consistently decreases as the CPU and GPU frequency increase till it reaches a minima and the increases again.</a:t>
            </a:r>
            <a:endParaRPr/>
          </a:p>
          <a:p>
            <a:pPr indent="0" lvl="0" marL="0" rtl="0" algn="l">
              <a:spcBef>
                <a:spcPts val="0"/>
              </a:spcBef>
              <a:spcAft>
                <a:spcPts val="0"/>
              </a:spcAft>
              <a:buNone/>
            </a:pPr>
            <a:r>
              <a:rPr lang="en-US"/>
              <a:t>(click 1) The energy profile surface is more susceptible to GPU frequency than CPU frequency given the nature of execution of the DNN workload. (click2) We also find that the energy profile minima is substantially lower than the default DVFS configuration.</a:t>
            </a:r>
            <a:endParaRPr/>
          </a:p>
        </p:txBody>
      </p:sp>
      <p:sp>
        <p:nvSpPr>
          <p:cNvPr id="167" name="Google Shape;167;g25ab7b2996a_0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de2f01e10_2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de2f01e10_2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For all the 6 workloads we find that there exists a energy optimal configuration where for a specific CPU and GPU frequency to total energy consumption is minimized.</a:t>
            </a:r>
            <a:endParaRPr/>
          </a:p>
          <a:p>
            <a:pPr indent="0" lvl="0" marL="0" rtl="0" algn="l">
              <a:spcBef>
                <a:spcPts val="0"/>
              </a:spcBef>
              <a:spcAft>
                <a:spcPts val="0"/>
              </a:spcAft>
              <a:buNone/>
            </a:pPr>
            <a:r>
              <a:rPr lang="en-US"/>
              <a:t>(Click 1) For the 6 aforementioned workloads the energy usage is minimized between 9% and 19% depending on the workload</a:t>
            </a:r>
            <a:endParaRPr/>
          </a:p>
        </p:txBody>
      </p:sp>
      <p:sp>
        <p:nvSpPr>
          <p:cNvPr id="177" name="Google Shape;177;g26de2f01e10_2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 Id="rId4" Type="http://schemas.openxmlformats.org/officeDocument/2006/relationships/image" Target="../media/image1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 Id="rId4" Type="http://schemas.openxmlformats.org/officeDocument/2006/relationships/image" Target="../media/image1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 Id="rId4"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 Id="rId4" Type="http://schemas.openxmlformats.org/officeDocument/2006/relationships/image" Target="../media/image1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p:cSld name="Title Slide: Option 1">
    <p:spTree>
      <p:nvGrpSpPr>
        <p:cNvPr id="16" name="Shape 16"/>
        <p:cNvGrpSpPr/>
        <p:nvPr/>
      </p:nvGrpSpPr>
      <p:grpSpPr>
        <a:xfrm>
          <a:off x="0" y="0"/>
          <a:ext cx="0" cy="0"/>
          <a:chOff x="0" y="0"/>
          <a:chExt cx="0" cy="0"/>
        </a:xfrm>
      </p:grpSpPr>
      <p:pic>
        <p:nvPicPr>
          <p:cNvPr id="17" name="Google Shape;17;p2"/>
          <p:cNvPicPr preferRelativeResize="0"/>
          <p:nvPr/>
        </p:nvPicPr>
        <p:blipFill rotWithShape="1">
          <a:blip r:embed="rId2">
            <a:alphaModFix/>
          </a:blip>
          <a:srcRect b="0" l="0" r="0" t="0"/>
          <a:stretch/>
        </p:blipFill>
        <p:spPr>
          <a:xfrm>
            <a:off x="-4948" y="0"/>
            <a:ext cx="12201898" cy="6858000"/>
          </a:xfrm>
          <a:prstGeom prst="rect">
            <a:avLst/>
          </a:prstGeom>
          <a:noFill/>
          <a:ln>
            <a:noFill/>
          </a:ln>
        </p:spPr>
      </p:pic>
      <p:sp>
        <p:nvSpPr>
          <p:cNvPr id="18" name="Google Shape;18;p2"/>
          <p:cNvSpPr txBox="1"/>
          <p:nvPr>
            <p:ph idx="1" type="subTitle"/>
          </p:nvPr>
        </p:nvSpPr>
        <p:spPr>
          <a:xfrm>
            <a:off x="1066800" y="5079712"/>
            <a:ext cx="9144000" cy="982555"/>
          </a:xfrm>
          <a:prstGeom prst="rect">
            <a:avLst/>
          </a:prstGeom>
          <a:noFill/>
          <a:ln>
            <a:noFill/>
          </a:ln>
        </p:spPr>
        <p:txBody>
          <a:bodyPr anchorCtr="0" anchor="t" bIns="0" lIns="0" spcFirstLastPara="1" rIns="0" wrap="square" tIns="0">
            <a:noAutofit/>
          </a:bodyPr>
          <a:lstStyle>
            <a:lvl1pPr lvl="0" marR="0" rtl="0" algn="l">
              <a:lnSpc>
                <a:spcPct val="150000"/>
              </a:lnSpc>
              <a:spcBef>
                <a:spcPts val="100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9" name="Google Shape;19;p2"/>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i="0" sz="1000" u="none" cap="none" strike="noStrike">
                <a:solidFill>
                  <a:schemeClr val="lt1"/>
                </a:solidFill>
                <a:latin typeface="Arial"/>
                <a:ea typeface="Arial"/>
                <a:cs typeface="Arial"/>
                <a:sym typeface="Arial"/>
              </a:defRPr>
            </a:lvl1pPr>
            <a:lvl2pPr indent="0" lvl="1" marL="0" algn="r">
              <a:spcBef>
                <a:spcPts val="0"/>
              </a:spcBef>
              <a:buNone/>
              <a:defRPr b="1" i="0" sz="1000" u="none" cap="none" strike="noStrike">
                <a:solidFill>
                  <a:schemeClr val="lt1"/>
                </a:solidFill>
                <a:latin typeface="Arial"/>
                <a:ea typeface="Arial"/>
                <a:cs typeface="Arial"/>
                <a:sym typeface="Arial"/>
              </a:defRPr>
            </a:lvl2pPr>
            <a:lvl3pPr indent="0" lvl="2" marL="0" algn="r">
              <a:spcBef>
                <a:spcPts val="0"/>
              </a:spcBef>
              <a:buNone/>
              <a:defRPr b="1" i="0" sz="1000" u="none" cap="none" strike="noStrike">
                <a:solidFill>
                  <a:schemeClr val="lt1"/>
                </a:solidFill>
                <a:latin typeface="Arial"/>
                <a:ea typeface="Arial"/>
                <a:cs typeface="Arial"/>
                <a:sym typeface="Arial"/>
              </a:defRPr>
            </a:lvl3pPr>
            <a:lvl4pPr indent="0" lvl="3" marL="0" algn="r">
              <a:spcBef>
                <a:spcPts val="0"/>
              </a:spcBef>
              <a:buNone/>
              <a:defRPr b="1" i="0" sz="1000" u="none" cap="none" strike="noStrike">
                <a:solidFill>
                  <a:schemeClr val="lt1"/>
                </a:solidFill>
                <a:latin typeface="Arial"/>
                <a:ea typeface="Arial"/>
                <a:cs typeface="Arial"/>
                <a:sym typeface="Arial"/>
              </a:defRPr>
            </a:lvl4pPr>
            <a:lvl5pPr indent="0" lvl="4" marL="0" algn="r">
              <a:spcBef>
                <a:spcPts val="0"/>
              </a:spcBef>
              <a:buNone/>
              <a:defRPr b="1" i="0" sz="1000" u="none" cap="none" strike="noStrike">
                <a:solidFill>
                  <a:schemeClr val="lt1"/>
                </a:solidFill>
                <a:latin typeface="Arial"/>
                <a:ea typeface="Arial"/>
                <a:cs typeface="Arial"/>
                <a:sym typeface="Arial"/>
              </a:defRPr>
            </a:lvl5pPr>
            <a:lvl6pPr indent="0" lvl="5" marL="0" algn="r">
              <a:spcBef>
                <a:spcPts val="0"/>
              </a:spcBef>
              <a:buNone/>
              <a:defRPr b="1" i="0" sz="1000" u="none" cap="none" strike="noStrike">
                <a:solidFill>
                  <a:schemeClr val="lt1"/>
                </a:solidFill>
                <a:latin typeface="Arial"/>
                <a:ea typeface="Arial"/>
                <a:cs typeface="Arial"/>
                <a:sym typeface="Arial"/>
              </a:defRPr>
            </a:lvl6pPr>
            <a:lvl7pPr indent="0" lvl="6" marL="0" algn="r">
              <a:spcBef>
                <a:spcPts val="0"/>
              </a:spcBef>
              <a:buNone/>
              <a:defRPr b="1" i="0" sz="1000" u="none" cap="none" strike="noStrike">
                <a:solidFill>
                  <a:schemeClr val="lt1"/>
                </a:solidFill>
                <a:latin typeface="Arial"/>
                <a:ea typeface="Arial"/>
                <a:cs typeface="Arial"/>
                <a:sym typeface="Arial"/>
              </a:defRPr>
            </a:lvl7pPr>
            <a:lvl8pPr indent="0" lvl="7" marL="0" algn="r">
              <a:spcBef>
                <a:spcPts val="0"/>
              </a:spcBef>
              <a:buNone/>
              <a:defRPr b="1" i="0" sz="1000" u="none" cap="none" strike="noStrike">
                <a:solidFill>
                  <a:schemeClr val="lt1"/>
                </a:solidFill>
                <a:latin typeface="Arial"/>
                <a:ea typeface="Arial"/>
                <a:cs typeface="Arial"/>
                <a:sym typeface="Arial"/>
              </a:defRPr>
            </a:lvl8pPr>
            <a:lvl9pPr indent="0" lvl="8" marL="0" algn="r">
              <a:spcBef>
                <a:spcPts val="0"/>
              </a:spcBef>
              <a:buNone/>
              <a:defRPr b="1"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0" name="Google Shape;20;p2"/>
          <p:cNvPicPr preferRelativeResize="0"/>
          <p:nvPr/>
        </p:nvPicPr>
        <p:blipFill rotWithShape="1">
          <a:blip r:embed="rId3">
            <a:alphaModFix/>
          </a:blip>
          <a:srcRect b="0" l="0" r="0" t="0"/>
          <a:stretch/>
        </p:blipFill>
        <p:spPr>
          <a:xfrm>
            <a:off x="1066799" y="650905"/>
            <a:ext cx="3874959" cy="654923"/>
          </a:xfrm>
          <a:prstGeom prst="rect">
            <a:avLst/>
          </a:prstGeom>
          <a:noFill/>
          <a:ln>
            <a:noFill/>
          </a:ln>
        </p:spPr>
      </p:pic>
      <p:cxnSp>
        <p:nvCxnSpPr>
          <p:cNvPr id="21" name="Google Shape;21;p2"/>
          <p:cNvCxnSpPr/>
          <p:nvPr/>
        </p:nvCxnSpPr>
        <p:spPr>
          <a:xfrm>
            <a:off x="1066800" y="4793201"/>
            <a:ext cx="10058400" cy="0"/>
          </a:xfrm>
          <a:prstGeom prst="straightConnector1">
            <a:avLst/>
          </a:prstGeom>
          <a:noFill/>
          <a:ln cap="rnd" cmpd="sng" w="25400">
            <a:solidFill>
              <a:schemeClr val="lt1"/>
            </a:solidFill>
            <a:prstDash val="dot"/>
            <a:round/>
            <a:headEnd len="sm" w="sm" type="none"/>
            <a:tailEnd len="sm" w="sm" type="none"/>
          </a:ln>
        </p:spPr>
      </p:cxnSp>
      <p:pic>
        <p:nvPicPr>
          <p:cNvPr id="22" name="Google Shape;22;p2"/>
          <p:cNvPicPr preferRelativeResize="0"/>
          <p:nvPr/>
        </p:nvPicPr>
        <p:blipFill rotWithShape="1">
          <a:blip r:embed="rId4">
            <a:alphaModFix/>
          </a:blip>
          <a:srcRect b="0" l="0" r="0" t="0"/>
          <a:stretch/>
        </p:blipFill>
        <p:spPr>
          <a:xfrm>
            <a:off x="1066799" y="1883088"/>
            <a:ext cx="6489977" cy="23886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d, Bullets, 3 Photos">
  <p:cSld name="Hed, Bullets, 3 Photos">
    <p:spTree>
      <p:nvGrpSpPr>
        <p:cNvPr id="63" name="Shape 63"/>
        <p:cNvGrpSpPr/>
        <p:nvPr/>
      </p:nvGrpSpPr>
      <p:grpSpPr>
        <a:xfrm>
          <a:off x="0" y="0"/>
          <a:ext cx="0" cy="0"/>
          <a:chOff x="0" y="0"/>
          <a:chExt cx="0" cy="0"/>
        </a:xfrm>
      </p:grpSpPr>
      <p:sp>
        <p:nvSpPr>
          <p:cNvPr id="64" name="Google Shape;64;p11"/>
          <p:cNvSpPr txBox="1"/>
          <p:nvPr>
            <p:ph idx="1" type="body"/>
          </p:nvPr>
        </p:nvSpPr>
        <p:spPr>
          <a:xfrm>
            <a:off x="1066800" y="2225715"/>
            <a:ext cx="4161183" cy="2618859"/>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65" name="Google Shape;65;p11"/>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11"/>
          <p:cNvSpPr/>
          <p:nvPr>
            <p:ph idx="2" type="pic"/>
          </p:nvPr>
        </p:nvSpPr>
        <p:spPr>
          <a:xfrm>
            <a:off x="5854148" y="1320800"/>
            <a:ext cx="2603008" cy="4343400"/>
          </a:xfrm>
          <a:prstGeom prst="rect">
            <a:avLst/>
          </a:prstGeom>
          <a:solidFill>
            <a:srgbClr val="F2F2F2"/>
          </a:solidFill>
          <a:ln>
            <a:noFill/>
          </a:ln>
        </p:spPr>
      </p:sp>
      <p:sp>
        <p:nvSpPr>
          <p:cNvPr id="67" name="Google Shape;67;p11"/>
          <p:cNvSpPr/>
          <p:nvPr>
            <p:ph idx="3" type="pic"/>
          </p:nvPr>
        </p:nvSpPr>
        <p:spPr>
          <a:xfrm>
            <a:off x="8537713" y="1320800"/>
            <a:ext cx="2587487" cy="2112745"/>
          </a:xfrm>
          <a:prstGeom prst="rect">
            <a:avLst/>
          </a:prstGeom>
          <a:solidFill>
            <a:srgbClr val="F2F2F2"/>
          </a:solidFill>
          <a:ln>
            <a:noFill/>
          </a:ln>
        </p:spPr>
      </p:sp>
      <p:sp>
        <p:nvSpPr>
          <p:cNvPr id="68" name="Google Shape;68;p11"/>
          <p:cNvSpPr/>
          <p:nvPr>
            <p:ph idx="4" type="pic"/>
          </p:nvPr>
        </p:nvSpPr>
        <p:spPr>
          <a:xfrm>
            <a:off x="8537713" y="3529726"/>
            <a:ext cx="2587487" cy="2134474"/>
          </a:xfrm>
          <a:prstGeom prst="rect">
            <a:avLst/>
          </a:prstGeom>
          <a:solidFill>
            <a:srgbClr val="F2F2F2"/>
          </a:solidFill>
          <a:ln>
            <a:noFill/>
          </a:ln>
        </p:spPr>
      </p:sp>
      <p:sp>
        <p:nvSpPr>
          <p:cNvPr id="69" name="Google Shape;69;p11"/>
          <p:cNvSpPr txBox="1"/>
          <p:nvPr>
            <p:ph type="title"/>
          </p:nvPr>
        </p:nvSpPr>
        <p:spPr>
          <a:xfrm>
            <a:off x="1066800" y="1371601"/>
            <a:ext cx="4161183" cy="829370"/>
          </a:xfrm>
          <a:prstGeom prst="rect">
            <a:avLst/>
          </a:prstGeom>
          <a:noFill/>
          <a:ln>
            <a:noFill/>
          </a:ln>
        </p:spPr>
        <p:txBody>
          <a:bodyPr anchorCtr="0" anchor="t" bIns="0" lIns="0" spcFirstLastPara="1" rIns="0" wrap="square" tIns="0">
            <a:noAutofit/>
          </a:bodyPr>
          <a:lstStyle>
            <a:lvl1pPr lvl="0" marR="0" rtl="0" algn="l">
              <a:lnSpc>
                <a:spcPct val="7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d &amp; Headshot Photos With Title">
  <p:cSld name="Hed &amp; Headshot Photos With Title">
    <p:spTree>
      <p:nvGrpSpPr>
        <p:cNvPr id="70" name="Shape 70"/>
        <p:cNvGrpSpPr/>
        <p:nvPr/>
      </p:nvGrpSpPr>
      <p:grpSpPr>
        <a:xfrm>
          <a:off x="0" y="0"/>
          <a:ext cx="0" cy="0"/>
          <a:chOff x="0" y="0"/>
          <a:chExt cx="0" cy="0"/>
        </a:xfrm>
      </p:grpSpPr>
      <p:sp>
        <p:nvSpPr>
          <p:cNvPr id="71" name="Google Shape;71;p12"/>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12"/>
          <p:cNvSpPr/>
          <p:nvPr>
            <p:ph idx="2" type="pic"/>
          </p:nvPr>
        </p:nvSpPr>
        <p:spPr>
          <a:xfrm>
            <a:off x="4778901" y="2266124"/>
            <a:ext cx="2603008" cy="2652386"/>
          </a:xfrm>
          <a:prstGeom prst="rect">
            <a:avLst/>
          </a:prstGeom>
          <a:solidFill>
            <a:srgbClr val="F2F2F2"/>
          </a:solidFill>
          <a:ln>
            <a:noFill/>
          </a:ln>
        </p:spPr>
      </p:sp>
      <p:sp>
        <p:nvSpPr>
          <p:cNvPr id="73" name="Google Shape;73;p12"/>
          <p:cNvSpPr/>
          <p:nvPr>
            <p:ph idx="3" type="pic"/>
          </p:nvPr>
        </p:nvSpPr>
        <p:spPr>
          <a:xfrm>
            <a:off x="1919222" y="2266124"/>
            <a:ext cx="2603008" cy="2652386"/>
          </a:xfrm>
          <a:prstGeom prst="rect">
            <a:avLst/>
          </a:prstGeom>
          <a:solidFill>
            <a:srgbClr val="F2F2F2"/>
          </a:solidFill>
          <a:ln>
            <a:noFill/>
          </a:ln>
        </p:spPr>
      </p:sp>
      <p:sp>
        <p:nvSpPr>
          <p:cNvPr id="74" name="Google Shape;74;p12"/>
          <p:cNvSpPr/>
          <p:nvPr>
            <p:ph idx="4" type="pic"/>
          </p:nvPr>
        </p:nvSpPr>
        <p:spPr>
          <a:xfrm>
            <a:off x="7595164" y="2266124"/>
            <a:ext cx="2603008" cy="2652386"/>
          </a:xfrm>
          <a:prstGeom prst="rect">
            <a:avLst/>
          </a:prstGeom>
          <a:solidFill>
            <a:srgbClr val="F2F2F2"/>
          </a:solidFill>
          <a:ln>
            <a:noFill/>
          </a:ln>
        </p:spPr>
      </p:sp>
      <p:sp>
        <p:nvSpPr>
          <p:cNvPr id="75" name="Google Shape;75;p12"/>
          <p:cNvSpPr txBox="1"/>
          <p:nvPr>
            <p:ph idx="1" type="body"/>
          </p:nvPr>
        </p:nvSpPr>
        <p:spPr>
          <a:xfrm>
            <a:off x="1919222" y="5076074"/>
            <a:ext cx="2603008" cy="564330"/>
          </a:xfrm>
          <a:prstGeom prst="rect">
            <a:avLst/>
          </a:prstGeom>
          <a:noFill/>
          <a:ln>
            <a:noFill/>
          </a:ln>
        </p:spPr>
        <p:txBody>
          <a:bodyPr anchorCtr="0" anchor="t" bIns="0" lIns="0" spcFirstLastPara="1" rIns="0" wrap="square" tIns="0">
            <a:noAutofit/>
          </a:bodyPr>
          <a:lstStyle>
            <a:lvl1pPr indent="-228600" lvl="0" marL="457200" marR="0" rtl="0" algn="ctr">
              <a:lnSpc>
                <a:spcPct val="90000"/>
              </a:lnSpc>
              <a:spcBef>
                <a:spcPts val="1000"/>
              </a:spcBef>
              <a:spcAft>
                <a:spcPts val="0"/>
              </a:spcAft>
              <a:buClr>
                <a:srgbClr val="AB1500"/>
              </a:buClr>
              <a:buSzPts val="1800"/>
              <a:buFont typeface="Arial"/>
              <a:buNone/>
              <a:defRPr b="1" i="0" sz="1800" u="none" cap="none" strike="noStrike">
                <a:solidFill>
                  <a:srgbClr val="AB1500"/>
                </a:solidFill>
                <a:latin typeface="Arial"/>
                <a:ea typeface="Arial"/>
                <a:cs typeface="Arial"/>
                <a:sym typeface="Arial"/>
              </a:defRPr>
            </a:lvl1pPr>
            <a:lvl2pPr indent="-228600" lvl="1" marL="9144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76" name="Google Shape;76;p12"/>
          <p:cNvSpPr txBox="1"/>
          <p:nvPr>
            <p:ph idx="5" type="body"/>
          </p:nvPr>
        </p:nvSpPr>
        <p:spPr>
          <a:xfrm>
            <a:off x="4777925" y="5076074"/>
            <a:ext cx="2603008" cy="564330"/>
          </a:xfrm>
          <a:prstGeom prst="rect">
            <a:avLst/>
          </a:prstGeom>
          <a:noFill/>
          <a:ln>
            <a:noFill/>
          </a:ln>
        </p:spPr>
        <p:txBody>
          <a:bodyPr anchorCtr="0" anchor="t" bIns="0" lIns="0" spcFirstLastPara="1" rIns="0" wrap="square" tIns="0">
            <a:noAutofit/>
          </a:bodyPr>
          <a:lstStyle>
            <a:lvl1pPr indent="-228600" lvl="0" marL="457200" marR="0" rtl="0" algn="ctr">
              <a:lnSpc>
                <a:spcPct val="90000"/>
              </a:lnSpc>
              <a:spcBef>
                <a:spcPts val="1000"/>
              </a:spcBef>
              <a:spcAft>
                <a:spcPts val="0"/>
              </a:spcAft>
              <a:buClr>
                <a:srgbClr val="AB1500"/>
              </a:buClr>
              <a:buSzPts val="1800"/>
              <a:buFont typeface="Arial"/>
              <a:buNone/>
              <a:defRPr b="1" i="0" sz="1800" u="none" cap="none" strike="noStrike">
                <a:solidFill>
                  <a:srgbClr val="AB1500"/>
                </a:solidFill>
                <a:latin typeface="Arial"/>
                <a:ea typeface="Arial"/>
                <a:cs typeface="Arial"/>
                <a:sym typeface="Arial"/>
              </a:defRPr>
            </a:lvl1pPr>
            <a:lvl2pPr indent="-228600" lvl="1" marL="9144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77" name="Google Shape;77;p12"/>
          <p:cNvSpPr txBox="1"/>
          <p:nvPr>
            <p:ph idx="6" type="body"/>
          </p:nvPr>
        </p:nvSpPr>
        <p:spPr>
          <a:xfrm>
            <a:off x="7598127" y="5076074"/>
            <a:ext cx="2603008" cy="564330"/>
          </a:xfrm>
          <a:prstGeom prst="rect">
            <a:avLst/>
          </a:prstGeom>
          <a:noFill/>
          <a:ln>
            <a:noFill/>
          </a:ln>
        </p:spPr>
        <p:txBody>
          <a:bodyPr anchorCtr="0" anchor="t" bIns="0" lIns="0" spcFirstLastPara="1" rIns="0" wrap="square" tIns="0">
            <a:noAutofit/>
          </a:bodyPr>
          <a:lstStyle>
            <a:lvl1pPr indent="-228600" lvl="0" marL="457200" marR="0" rtl="0" algn="ctr">
              <a:lnSpc>
                <a:spcPct val="90000"/>
              </a:lnSpc>
              <a:spcBef>
                <a:spcPts val="1000"/>
              </a:spcBef>
              <a:spcAft>
                <a:spcPts val="0"/>
              </a:spcAft>
              <a:buClr>
                <a:srgbClr val="AB1500"/>
              </a:buClr>
              <a:buSzPts val="1800"/>
              <a:buFont typeface="Arial"/>
              <a:buNone/>
              <a:defRPr b="1" i="0" sz="1800" u="none" cap="none" strike="noStrike">
                <a:solidFill>
                  <a:srgbClr val="AB1500"/>
                </a:solidFill>
                <a:latin typeface="Arial"/>
                <a:ea typeface="Arial"/>
                <a:cs typeface="Arial"/>
                <a:sym typeface="Arial"/>
              </a:defRPr>
            </a:lvl1pPr>
            <a:lvl2pPr indent="-228600" lvl="1" marL="9144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78" name="Google Shape;78;p12"/>
          <p:cNvSpPr txBox="1"/>
          <p:nvPr>
            <p:ph type="title"/>
          </p:nvPr>
        </p:nvSpPr>
        <p:spPr>
          <a:xfrm>
            <a:off x="1066800" y="1371601"/>
            <a:ext cx="10058400" cy="571500"/>
          </a:xfrm>
          <a:prstGeom prst="rect">
            <a:avLst/>
          </a:prstGeom>
          <a:noFill/>
          <a:ln>
            <a:noFill/>
          </a:ln>
        </p:spPr>
        <p:txBody>
          <a:bodyPr anchorCtr="0" anchor="t" bIns="0" lIns="0" spcFirstLastPara="1" rIns="0" wrap="square" tIns="0">
            <a:noAutofit/>
          </a:bodyPr>
          <a:lstStyle>
            <a:lvl1pPr lvl="0" marR="0" rtl="0" algn="l">
              <a:lnSpc>
                <a:spcPct val="7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Slide Photo">
  <p:cSld name="Full Slide Photo">
    <p:spTree>
      <p:nvGrpSpPr>
        <p:cNvPr id="79" name="Shape 79"/>
        <p:cNvGrpSpPr/>
        <p:nvPr/>
      </p:nvGrpSpPr>
      <p:grpSpPr>
        <a:xfrm>
          <a:off x="0" y="0"/>
          <a:ext cx="0" cy="0"/>
          <a:chOff x="0" y="0"/>
          <a:chExt cx="0" cy="0"/>
        </a:xfrm>
      </p:grpSpPr>
      <p:sp>
        <p:nvSpPr>
          <p:cNvPr id="80" name="Google Shape;80;p13"/>
          <p:cNvSpPr/>
          <p:nvPr>
            <p:ph idx="2" type="pic"/>
          </p:nvPr>
        </p:nvSpPr>
        <p:spPr>
          <a:xfrm>
            <a:off x="212245" y="0"/>
            <a:ext cx="11758083" cy="6858000"/>
          </a:xfrm>
          <a:prstGeom prst="rect">
            <a:avLst/>
          </a:prstGeom>
          <a:solidFill>
            <a:srgbClr val="F2F2F2"/>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Photo With Caption">
  <p:cSld name="Large Photo With Caption">
    <p:spTree>
      <p:nvGrpSpPr>
        <p:cNvPr id="81" name="Shape 81"/>
        <p:cNvGrpSpPr/>
        <p:nvPr/>
      </p:nvGrpSpPr>
      <p:grpSpPr>
        <a:xfrm>
          <a:off x="0" y="0"/>
          <a:ext cx="0" cy="0"/>
          <a:chOff x="0" y="0"/>
          <a:chExt cx="0" cy="0"/>
        </a:xfrm>
      </p:grpSpPr>
      <p:pic>
        <p:nvPicPr>
          <p:cNvPr id="82" name="Google Shape;82;p14"/>
          <p:cNvPicPr preferRelativeResize="0"/>
          <p:nvPr/>
        </p:nvPicPr>
        <p:blipFill rotWithShape="1">
          <a:blip r:embed="rId2">
            <a:alphaModFix/>
          </a:blip>
          <a:srcRect b="0" l="0" r="0" t="0"/>
          <a:stretch/>
        </p:blipFill>
        <p:spPr>
          <a:xfrm>
            <a:off x="0" y="0"/>
            <a:ext cx="12201896" cy="6858000"/>
          </a:xfrm>
          <a:prstGeom prst="rect">
            <a:avLst/>
          </a:prstGeom>
          <a:noFill/>
          <a:ln>
            <a:noFill/>
          </a:ln>
        </p:spPr>
      </p:pic>
      <p:sp>
        <p:nvSpPr>
          <p:cNvPr id="83" name="Google Shape;83;p14"/>
          <p:cNvSpPr txBox="1"/>
          <p:nvPr>
            <p:ph idx="1" type="subTitle"/>
          </p:nvPr>
        </p:nvSpPr>
        <p:spPr>
          <a:xfrm>
            <a:off x="1066800" y="5493335"/>
            <a:ext cx="10058400" cy="616649"/>
          </a:xfrm>
          <a:prstGeom prst="rect">
            <a:avLst/>
          </a:prstGeom>
          <a:noFill/>
          <a:ln>
            <a:noFill/>
          </a:ln>
        </p:spPr>
        <p:txBody>
          <a:bodyPr anchorCtr="0" anchor="t" bIns="0" lIns="0" spcFirstLastPara="1" rIns="0" wrap="square" tIns="0">
            <a:noAutofit/>
          </a:bodyPr>
          <a:lstStyle>
            <a:lvl1pPr lvl="0" marR="0" rtl="0" algn="l">
              <a:lnSpc>
                <a:spcPct val="90000"/>
              </a:lnSpc>
              <a:spcBef>
                <a:spcPts val="100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84" name="Google Shape;84;p14"/>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i="0" sz="1000" u="none" cap="none" strike="noStrike">
                <a:solidFill>
                  <a:schemeClr val="lt1"/>
                </a:solidFill>
                <a:latin typeface="Arial"/>
                <a:ea typeface="Arial"/>
                <a:cs typeface="Arial"/>
                <a:sym typeface="Arial"/>
              </a:defRPr>
            </a:lvl1pPr>
            <a:lvl2pPr indent="0" lvl="1" marL="0" algn="r">
              <a:spcBef>
                <a:spcPts val="0"/>
              </a:spcBef>
              <a:buNone/>
              <a:defRPr b="1" i="0" sz="1000" u="none" cap="none" strike="noStrike">
                <a:solidFill>
                  <a:schemeClr val="lt1"/>
                </a:solidFill>
                <a:latin typeface="Arial"/>
                <a:ea typeface="Arial"/>
                <a:cs typeface="Arial"/>
                <a:sym typeface="Arial"/>
              </a:defRPr>
            </a:lvl2pPr>
            <a:lvl3pPr indent="0" lvl="2" marL="0" algn="r">
              <a:spcBef>
                <a:spcPts val="0"/>
              </a:spcBef>
              <a:buNone/>
              <a:defRPr b="1" i="0" sz="1000" u="none" cap="none" strike="noStrike">
                <a:solidFill>
                  <a:schemeClr val="lt1"/>
                </a:solidFill>
                <a:latin typeface="Arial"/>
                <a:ea typeface="Arial"/>
                <a:cs typeface="Arial"/>
                <a:sym typeface="Arial"/>
              </a:defRPr>
            </a:lvl3pPr>
            <a:lvl4pPr indent="0" lvl="3" marL="0" algn="r">
              <a:spcBef>
                <a:spcPts val="0"/>
              </a:spcBef>
              <a:buNone/>
              <a:defRPr b="1" i="0" sz="1000" u="none" cap="none" strike="noStrike">
                <a:solidFill>
                  <a:schemeClr val="lt1"/>
                </a:solidFill>
                <a:latin typeface="Arial"/>
                <a:ea typeface="Arial"/>
                <a:cs typeface="Arial"/>
                <a:sym typeface="Arial"/>
              </a:defRPr>
            </a:lvl4pPr>
            <a:lvl5pPr indent="0" lvl="4" marL="0" algn="r">
              <a:spcBef>
                <a:spcPts val="0"/>
              </a:spcBef>
              <a:buNone/>
              <a:defRPr b="1" i="0" sz="1000" u="none" cap="none" strike="noStrike">
                <a:solidFill>
                  <a:schemeClr val="lt1"/>
                </a:solidFill>
                <a:latin typeface="Arial"/>
                <a:ea typeface="Arial"/>
                <a:cs typeface="Arial"/>
                <a:sym typeface="Arial"/>
              </a:defRPr>
            </a:lvl5pPr>
            <a:lvl6pPr indent="0" lvl="5" marL="0" algn="r">
              <a:spcBef>
                <a:spcPts val="0"/>
              </a:spcBef>
              <a:buNone/>
              <a:defRPr b="1" i="0" sz="1000" u="none" cap="none" strike="noStrike">
                <a:solidFill>
                  <a:schemeClr val="lt1"/>
                </a:solidFill>
                <a:latin typeface="Arial"/>
                <a:ea typeface="Arial"/>
                <a:cs typeface="Arial"/>
                <a:sym typeface="Arial"/>
              </a:defRPr>
            </a:lvl6pPr>
            <a:lvl7pPr indent="0" lvl="6" marL="0" algn="r">
              <a:spcBef>
                <a:spcPts val="0"/>
              </a:spcBef>
              <a:buNone/>
              <a:defRPr b="1" i="0" sz="1000" u="none" cap="none" strike="noStrike">
                <a:solidFill>
                  <a:schemeClr val="lt1"/>
                </a:solidFill>
                <a:latin typeface="Arial"/>
                <a:ea typeface="Arial"/>
                <a:cs typeface="Arial"/>
                <a:sym typeface="Arial"/>
              </a:defRPr>
            </a:lvl7pPr>
            <a:lvl8pPr indent="0" lvl="7" marL="0" algn="r">
              <a:spcBef>
                <a:spcPts val="0"/>
              </a:spcBef>
              <a:buNone/>
              <a:defRPr b="1" i="0" sz="1000" u="none" cap="none" strike="noStrike">
                <a:solidFill>
                  <a:schemeClr val="lt1"/>
                </a:solidFill>
                <a:latin typeface="Arial"/>
                <a:ea typeface="Arial"/>
                <a:cs typeface="Arial"/>
                <a:sym typeface="Arial"/>
              </a:defRPr>
            </a:lvl8pPr>
            <a:lvl9pPr indent="0" lvl="8" marL="0" algn="r">
              <a:spcBef>
                <a:spcPts val="0"/>
              </a:spcBef>
              <a:buNone/>
              <a:defRPr b="1"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85" name="Google Shape;85;p14"/>
          <p:cNvPicPr preferRelativeResize="0"/>
          <p:nvPr/>
        </p:nvPicPr>
        <p:blipFill rotWithShape="1">
          <a:blip r:embed="rId3">
            <a:alphaModFix/>
          </a:blip>
          <a:srcRect b="0" l="0" r="0" t="0"/>
          <a:stretch/>
        </p:blipFill>
        <p:spPr>
          <a:xfrm>
            <a:off x="1066800" y="384404"/>
            <a:ext cx="2603326" cy="439999"/>
          </a:xfrm>
          <a:prstGeom prst="rect">
            <a:avLst/>
          </a:prstGeom>
          <a:noFill/>
          <a:ln>
            <a:noFill/>
          </a:ln>
        </p:spPr>
      </p:pic>
      <p:cxnSp>
        <p:nvCxnSpPr>
          <p:cNvPr id="86" name="Google Shape;86;p14"/>
          <p:cNvCxnSpPr/>
          <p:nvPr/>
        </p:nvCxnSpPr>
        <p:spPr>
          <a:xfrm>
            <a:off x="1066800" y="5999967"/>
            <a:ext cx="10058400" cy="0"/>
          </a:xfrm>
          <a:prstGeom prst="straightConnector1">
            <a:avLst/>
          </a:prstGeom>
          <a:noFill/>
          <a:ln cap="rnd" cmpd="sng" w="25400">
            <a:solidFill>
              <a:schemeClr val="lt1"/>
            </a:solidFill>
            <a:prstDash val="dot"/>
            <a:round/>
            <a:headEnd len="sm" w="sm" type="none"/>
            <a:tailEnd len="sm" w="sm" type="none"/>
          </a:ln>
        </p:spPr>
      </p:cxnSp>
      <p:pic>
        <p:nvPicPr>
          <p:cNvPr id="87" name="Google Shape;87;p14"/>
          <p:cNvPicPr preferRelativeResize="0"/>
          <p:nvPr/>
        </p:nvPicPr>
        <p:blipFill rotWithShape="1">
          <a:blip r:embed="rId4">
            <a:alphaModFix/>
          </a:blip>
          <a:srcRect b="0" l="0" r="0" t="0"/>
          <a:stretch/>
        </p:blipFill>
        <p:spPr>
          <a:xfrm>
            <a:off x="1066800" y="6161150"/>
            <a:ext cx="1023257" cy="376616"/>
          </a:xfrm>
          <a:prstGeom prst="rect">
            <a:avLst/>
          </a:prstGeom>
          <a:noFill/>
          <a:ln>
            <a:noFill/>
          </a:ln>
        </p:spPr>
      </p:pic>
      <p:sp>
        <p:nvSpPr>
          <p:cNvPr id="88" name="Google Shape;88;p14"/>
          <p:cNvSpPr/>
          <p:nvPr>
            <p:ph idx="2" type="pic"/>
          </p:nvPr>
        </p:nvSpPr>
        <p:spPr>
          <a:xfrm>
            <a:off x="1087120" y="1320800"/>
            <a:ext cx="10038080" cy="4010935"/>
          </a:xfrm>
          <a:prstGeom prst="rect">
            <a:avLst/>
          </a:prstGeom>
          <a:solidFill>
            <a:srgbClr val="F2F2F2"/>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hotos With Captions">
  <p:cSld name="2 Photos With Captions">
    <p:spTree>
      <p:nvGrpSpPr>
        <p:cNvPr id="89" name="Shape 89"/>
        <p:cNvGrpSpPr/>
        <p:nvPr/>
      </p:nvGrpSpPr>
      <p:grpSpPr>
        <a:xfrm>
          <a:off x="0" y="0"/>
          <a:ext cx="0" cy="0"/>
          <a:chOff x="0" y="0"/>
          <a:chExt cx="0" cy="0"/>
        </a:xfrm>
      </p:grpSpPr>
      <p:pic>
        <p:nvPicPr>
          <p:cNvPr id="90" name="Google Shape;90;p15"/>
          <p:cNvPicPr preferRelativeResize="0"/>
          <p:nvPr/>
        </p:nvPicPr>
        <p:blipFill rotWithShape="1">
          <a:blip r:embed="rId2">
            <a:alphaModFix/>
          </a:blip>
          <a:srcRect b="0" l="0" r="0" t="0"/>
          <a:stretch/>
        </p:blipFill>
        <p:spPr>
          <a:xfrm>
            <a:off x="0" y="0"/>
            <a:ext cx="12201896" cy="6858000"/>
          </a:xfrm>
          <a:prstGeom prst="rect">
            <a:avLst/>
          </a:prstGeom>
          <a:noFill/>
          <a:ln>
            <a:noFill/>
          </a:ln>
        </p:spPr>
      </p:pic>
      <p:sp>
        <p:nvSpPr>
          <p:cNvPr id="91" name="Google Shape;91;p15"/>
          <p:cNvSpPr txBox="1"/>
          <p:nvPr>
            <p:ph idx="1" type="subTitle"/>
          </p:nvPr>
        </p:nvSpPr>
        <p:spPr>
          <a:xfrm>
            <a:off x="1066800" y="5493336"/>
            <a:ext cx="4926496" cy="372972"/>
          </a:xfrm>
          <a:prstGeom prst="rect">
            <a:avLst/>
          </a:prstGeom>
          <a:noFill/>
          <a:ln>
            <a:noFill/>
          </a:ln>
        </p:spPr>
        <p:txBody>
          <a:bodyPr anchorCtr="0" anchor="t" bIns="0" lIns="0" spcFirstLastPara="1" rIns="0" wrap="square" tIns="0">
            <a:noAutofit/>
          </a:bodyPr>
          <a:lstStyle>
            <a:lvl1pPr lvl="0" marR="0" rtl="0" algn="l">
              <a:lnSpc>
                <a:spcPct val="90000"/>
              </a:lnSpc>
              <a:spcBef>
                <a:spcPts val="100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92" name="Google Shape;92;p15"/>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i="0" sz="1000" u="none" cap="none" strike="noStrike">
                <a:solidFill>
                  <a:schemeClr val="lt1"/>
                </a:solidFill>
                <a:latin typeface="Arial"/>
                <a:ea typeface="Arial"/>
                <a:cs typeface="Arial"/>
                <a:sym typeface="Arial"/>
              </a:defRPr>
            </a:lvl1pPr>
            <a:lvl2pPr indent="0" lvl="1" marL="0" algn="r">
              <a:spcBef>
                <a:spcPts val="0"/>
              </a:spcBef>
              <a:buNone/>
              <a:defRPr b="1" i="0" sz="1000" u="none" cap="none" strike="noStrike">
                <a:solidFill>
                  <a:schemeClr val="lt1"/>
                </a:solidFill>
                <a:latin typeface="Arial"/>
                <a:ea typeface="Arial"/>
                <a:cs typeface="Arial"/>
                <a:sym typeface="Arial"/>
              </a:defRPr>
            </a:lvl2pPr>
            <a:lvl3pPr indent="0" lvl="2" marL="0" algn="r">
              <a:spcBef>
                <a:spcPts val="0"/>
              </a:spcBef>
              <a:buNone/>
              <a:defRPr b="1" i="0" sz="1000" u="none" cap="none" strike="noStrike">
                <a:solidFill>
                  <a:schemeClr val="lt1"/>
                </a:solidFill>
                <a:latin typeface="Arial"/>
                <a:ea typeface="Arial"/>
                <a:cs typeface="Arial"/>
                <a:sym typeface="Arial"/>
              </a:defRPr>
            </a:lvl3pPr>
            <a:lvl4pPr indent="0" lvl="3" marL="0" algn="r">
              <a:spcBef>
                <a:spcPts val="0"/>
              </a:spcBef>
              <a:buNone/>
              <a:defRPr b="1" i="0" sz="1000" u="none" cap="none" strike="noStrike">
                <a:solidFill>
                  <a:schemeClr val="lt1"/>
                </a:solidFill>
                <a:latin typeface="Arial"/>
                <a:ea typeface="Arial"/>
                <a:cs typeface="Arial"/>
                <a:sym typeface="Arial"/>
              </a:defRPr>
            </a:lvl4pPr>
            <a:lvl5pPr indent="0" lvl="4" marL="0" algn="r">
              <a:spcBef>
                <a:spcPts val="0"/>
              </a:spcBef>
              <a:buNone/>
              <a:defRPr b="1" i="0" sz="1000" u="none" cap="none" strike="noStrike">
                <a:solidFill>
                  <a:schemeClr val="lt1"/>
                </a:solidFill>
                <a:latin typeface="Arial"/>
                <a:ea typeface="Arial"/>
                <a:cs typeface="Arial"/>
                <a:sym typeface="Arial"/>
              </a:defRPr>
            </a:lvl5pPr>
            <a:lvl6pPr indent="0" lvl="5" marL="0" algn="r">
              <a:spcBef>
                <a:spcPts val="0"/>
              </a:spcBef>
              <a:buNone/>
              <a:defRPr b="1" i="0" sz="1000" u="none" cap="none" strike="noStrike">
                <a:solidFill>
                  <a:schemeClr val="lt1"/>
                </a:solidFill>
                <a:latin typeface="Arial"/>
                <a:ea typeface="Arial"/>
                <a:cs typeface="Arial"/>
                <a:sym typeface="Arial"/>
              </a:defRPr>
            </a:lvl6pPr>
            <a:lvl7pPr indent="0" lvl="6" marL="0" algn="r">
              <a:spcBef>
                <a:spcPts val="0"/>
              </a:spcBef>
              <a:buNone/>
              <a:defRPr b="1" i="0" sz="1000" u="none" cap="none" strike="noStrike">
                <a:solidFill>
                  <a:schemeClr val="lt1"/>
                </a:solidFill>
                <a:latin typeface="Arial"/>
                <a:ea typeface="Arial"/>
                <a:cs typeface="Arial"/>
                <a:sym typeface="Arial"/>
              </a:defRPr>
            </a:lvl7pPr>
            <a:lvl8pPr indent="0" lvl="7" marL="0" algn="r">
              <a:spcBef>
                <a:spcPts val="0"/>
              </a:spcBef>
              <a:buNone/>
              <a:defRPr b="1" i="0" sz="1000" u="none" cap="none" strike="noStrike">
                <a:solidFill>
                  <a:schemeClr val="lt1"/>
                </a:solidFill>
                <a:latin typeface="Arial"/>
                <a:ea typeface="Arial"/>
                <a:cs typeface="Arial"/>
                <a:sym typeface="Arial"/>
              </a:defRPr>
            </a:lvl8pPr>
            <a:lvl9pPr indent="0" lvl="8" marL="0" algn="r">
              <a:spcBef>
                <a:spcPts val="0"/>
              </a:spcBef>
              <a:buNone/>
              <a:defRPr b="1"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3" name="Google Shape;93;p15"/>
          <p:cNvPicPr preferRelativeResize="0"/>
          <p:nvPr/>
        </p:nvPicPr>
        <p:blipFill rotWithShape="1">
          <a:blip r:embed="rId3">
            <a:alphaModFix/>
          </a:blip>
          <a:srcRect b="0" l="0" r="0" t="0"/>
          <a:stretch/>
        </p:blipFill>
        <p:spPr>
          <a:xfrm>
            <a:off x="1066800" y="384404"/>
            <a:ext cx="2603326" cy="439999"/>
          </a:xfrm>
          <a:prstGeom prst="rect">
            <a:avLst/>
          </a:prstGeom>
          <a:noFill/>
          <a:ln>
            <a:noFill/>
          </a:ln>
        </p:spPr>
      </p:pic>
      <p:cxnSp>
        <p:nvCxnSpPr>
          <p:cNvPr id="94" name="Google Shape;94;p15"/>
          <p:cNvCxnSpPr/>
          <p:nvPr/>
        </p:nvCxnSpPr>
        <p:spPr>
          <a:xfrm>
            <a:off x="1066800" y="5999967"/>
            <a:ext cx="10058400" cy="0"/>
          </a:xfrm>
          <a:prstGeom prst="straightConnector1">
            <a:avLst/>
          </a:prstGeom>
          <a:noFill/>
          <a:ln cap="rnd" cmpd="sng" w="25400">
            <a:solidFill>
              <a:schemeClr val="lt1"/>
            </a:solidFill>
            <a:prstDash val="dot"/>
            <a:round/>
            <a:headEnd len="sm" w="sm" type="none"/>
            <a:tailEnd len="sm" w="sm" type="none"/>
          </a:ln>
        </p:spPr>
      </p:cxnSp>
      <p:pic>
        <p:nvPicPr>
          <p:cNvPr id="95" name="Google Shape;95;p15"/>
          <p:cNvPicPr preferRelativeResize="0"/>
          <p:nvPr/>
        </p:nvPicPr>
        <p:blipFill rotWithShape="1">
          <a:blip r:embed="rId4">
            <a:alphaModFix/>
          </a:blip>
          <a:srcRect b="0" l="0" r="0" t="0"/>
          <a:stretch/>
        </p:blipFill>
        <p:spPr>
          <a:xfrm>
            <a:off x="1066800" y="6161150"/>
            <a:ext cx="1023257" cy="376616"/>
          </a:xfrm>
          <a:prstGeom prst="rect">
            <a:avLst/>
          </a:prstGeom>
          <a:noFill/>
          <a:ln>
            <a:noFill/>
          </a:ln>
        </p:spPr>
      </p:pic>
      <p:sp>
        <p:nvSpPr>
          <p:cNvPr id="96" name="Google Shape;96;p15"/>
          <p:cNvSpPr/>
          <p:nvPr>
            <p:ph idx="2" type="pic"/>
          </p:nvPr>
        </p:nvSpPr>
        <p:spPr>
          <a:xfrm>
            <a:off x="1087120" y="1315720"/>
            <a:ext cx="4926496" cy="4010935"/>
          </a:xfrm>
          <a:prstGeom prst="rect">
            <a:avLst/>
          </a:prstGeom>
          <a:solidFill>
            <a:srgbClr val="F2F2F2"/>
          </a:solidFill>
          <a:ln>
            <a:noFill/>
          </a:ln>
        </p:spPr>
      </p:sp>
      <p:sp>
        <p:nvSpPr>
          <p:cNvPr id="97" name="Google Shape;97;p15"/>
          <p:cNvSpPr/>
          <p:nvPr>
            <p:ph idx="3" type="pic"/>
          </p:nvPr>
        </p:nvSpPr>
        <p:spPr>
          <a:xfrm>
            <a:off x="6195833" y="1315720"/>
            <a:ext cx="4926496" cy="4010935"/>
          </a:xfrm>
          <a:prstGeom prst="rect">
            <a:avLst/>
          </a:prstGeom>
          <a:solidFill>
            <a:srgbClr val="F2F2F2"/>
          </a:solidFill>
          <a:ln>
            <a:noFill/>
          </a:ln>
        </p:spPr>
      </p:sp>
      <p:sp>
        <p:nvSpPr>
          <p:cNvPr id="98" name="Google Shape;98;p15"/>
          <p:cNvSpPr txBox="1"/>
          <p:nvPr>
            <p:ph idx="4" type="body"/>
          </p:nvPr>
        </p:nvSpPr>
        <p:spPr>
          <a:xfrm>
            <a:off x="6195832" y="5493336"/>
            <a:ext cx="4949687" cy="35011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1pPr>
            <a:lvl2pPr indent="-228600" lvl="1" marL="9144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2" type="title">
  <p:cSld name="TITLE">
    <p:spTree>
      <p:nvGrpSpPr>
        <p:cNvPr id="23" name="Shape 23"/>
        <p:cNvGrpSpPr/>
        <p:nvPr/>
      </p:nvGrpSpPr>
      <p:grpSpPr>
        <a:xfrm>
          <a:off x="0" y="0"/>
          <a:ext cx="0" cy="0"/>
          <a:chOff x="0" y="0"/>
          <a:chExt cx="0" cy="0"/>
        </a:xfrm>
      </p:grpSpPr>
      <p:pic>
        <p:nvPicPr>
          <p:cNvPr id="24" name="Google Shape;24;p3"/>
          <p:cNvPicPr preferRelativeResize="0"/>
          <p:nvPr/>
        </p:nvPicPr>
        <p:blipFill rotWithShape="1">
          <a:blip r:embed="rId2">
            <a:alphaModFix/>
          </a:blip>
          <a:srcRect b="0" l="0" r="0" t="0"/>
          <a:stretch/>
        </p:blipFill>
        <p:spPr>
          <a:xfrm>
            <a:off x="-4948" y="0"/>
            <a:ext cx="12201896" cy="6858000"/>
          </a:xfrm>
          <a:prstGeom prst="rect">
            <a:avLst/>
          </a:prstGeom>
          <a:noFill/>
          <a:ln>
            <a:noFill/>
          </a:ln>
        </p:spPr>
      </p:pic>
      <p:sp>
        <p:nvSpPr>
          <p:cNvPr id="25" name="Google Shape;25;p3"/>
          <p:cNvSpPr txBox="1"/>
          <p:nvPr>
            <p:ph type="ctrTitle"/>
          </p:nvPr>
        </p:nvSpPr>
        <p:spPr>
          <a:xfrm>
            <a:off x="1029222" y="1473013"/>
            <a:ext cx="6962384" cy="2964689"/>
          </a:xfrm>
          <a:prstGeom prst="rect">
            <a:avLst/>
          </a:prstGeom>
          <a:noFill/>
          <a:ln>
            <a:noFill/>
          </a:ln>
        </p:spPr>
        <p:txBody>
          <a:bodyPr anchorCtr="0" anchor="t" bIns="0" lIns="0" spcFirstLastPara="1" rIns="0" wrap="square" tIns="0">
            <a:noAutofit/>
          </a:bodyPr>
          <a:lstStyle>
            <a:lvl1pPr lvl="0" marR="0" rtl="0" algn="l">
              <a:lnSpc>
                <a:spcPct val="78571"/>
              </a:lnSpc>
              <a:spcBef>
                <a:spcPts val="0"/>
              </a:spcBef>
              <a:spcAft>
                <a:spcPts val="0"/>
              </a:spcAft>
              <a:buClr>
                <a:schemeClr val="lt1"/>
              </a:buClr>
              <a:buSzPts val="7000"/>
              <a:buFont typeface="Arial"/>
              <a:buNone/>
              <a:defRPr b="1" i="0" sz="7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3"/>
          <p:cNvSpPr txBox="1"/>
          <p:nvPr>
            <p:ph idx="1" type="subTitle"/>
          </p:nvPr>
        </p:nvSpPr>
        <p:spPr>
          <a:xfrm>
            <a:off x="1066800" y="4655811"/>
            <a:ext cx="9144000" cy="982555"/>
          </a:xfrm>
          <a:prstGeom prst="rect">
            <a:avLst/>
          </a:prstGeom>
          <a:noFill/>
          <a:ln>
            <a:noFill/>
          </a:ln>
        </p:spPr>
        <p:txBody>
          <a:bodyPr anchorCtr="0" anchor="t" bIns="0" lIns="0" spcFirstLastPara="1" rIns="0" wrap="square" tIns="0">
            <a:noAutofit/>
          </a:bodyPr>
          <a:lstStyle>
            <a:lvl1pPr lvl="0" marR="0" rtl="0" algn="l">
              <a:lnSpc>
                <a:spcPct val="150000"/>
              </a:lnSpc>
              <a:spcBef>
                <a:spcPts val="100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7" name="Google Shape;27;p3"/>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i="0" sz="1000" u="none" cap="none" strike="noStrike">
                <a:solidFill>
                  <a:schemeClr val="lt1"/>
                </a:solidFill>
                <a:latin typeface="Arial"/>
                <a:ea typeface="Arial"/>
                <a:cs typeface="Arial"/>
                <a:sym typeface="Arial"/>
              </a:defRPr>
            </a:lvl1pPr>
            <a:lvl2pPr indent="0" lvl="1" marL="0" algn="r">
              <a:spcBef>
                <a:spcPts val="0"/>
              </a:spcBef>
              <a:buNone/>
              <a:defRPr b="1" i="0" sz="1000" u="none" cap="none" strike="noStrike">
                <a:solidFill>
                  <a:schemeClr val="lt1"/>
                </a:solidFill>
                <a:latin typeface="Arial"/>
                <a:ea typeface="Arial"/>
                <a:cs typeface="Arial"/>
                <a:sym typeface="Arial"/>
              </a:defRPr>
            </a:lvl2pPr>
            <a:lvl3pPr indent="0" lvl="2" marL="0" algn="r">
              <a:spcBef>
                <a:spcPts val="0"/>
              </a:spcBef>
              <a:buNone/>
              <a:defRPr b="1" i="0" sz="1000" u="none" cap="none" strike="noStrike">
                <a:solidFill>
                  <a:schemeClr val="lt1"/>
                </a:solidFill>
                <a:latin typeface="Arial"/>
                <a:ea typeface="Arial"/>
                <a:cs typeface="Arial"/>
                <a:sym typeface="Arial"/>
              </a:defRPr>
            </a:lvl3pPr>
            <a:lvl4pPr indent="0" lvl="3" marL="0" algn="r">
              <a:spcBef>
                <a:spcPts val="0"/>
              </a:spcBef>
              <a:buNone/>
              <a:defRPr b="1" i="0" sz="1000" u="none" cap="none" strike="noStrike">
                <a:solidFill>
                  <a:schemeClr val="lt1"/>
                </a:solidFill>
                <a:latin typeface="Arial"/>
                <a:ea typeface="Arial"/>
                <a:cs typeface="Arial"/>
                <a:sym typeface="Arial"/>
              </a:defRPr>
            </a:lvl4pPr>
            <a:lvl5pPr indent="0" lvl="4" marL="0" algn="r">
              <a:spcBef>
                <a:spcPts val="0"/>
              </a:spcBef>
              <a:buNone/>
              <a:defRPr b="1" i="0" sz="1000" u="none" cap="none" strike="noStrike">
                <a:solidFill>
                  <a:schemeClr val="lt1"/>
                </a:solidFill>
                <a:latin typeface="Arial"/>
                <a:ea typeface="Arial"/>
                <a:cs typeface="Arial"/>
                <a:sym typeface="Arial"/>
              </a:defRPr>
            </a:lvl5pPr>
            <a:lvl6pPr indent="0" lvl="5" marL="0" algn="r">
              <a:spcBef>
                <a:spcPts val="0"/>
              </a:spcBef>
              <a:buNone/>
              <a:defRPr b="1" i="0" sz="1000" u="none" cap="none" strike="noStrike">
                <a:solidFill>
                  <a:schemeClr val="lt1"/>
                </a:solidFill>
                <a:latin typeface="Arial"/>
                <a:ea typeface="Arial"/>
                <a:cs typeface="Arial"/>
                <a:sym typeface="Arial"/>
              </a:defRPr>
            </a:lvl6pPr>
            <a:lvl7pPr indent="0" lvl="6" marL="0" algn="r">
              <a:spcBef>
                <a:spcPts val="0"/>
              </a:spcBef>
              <a:buNone/>
              <a:defRPr b="1" i="0" sz="1000" u="none" cap="none" strike="noStrike">
                <a:solidFill>
                  <a:schemeClr val="lt1"/>
                </a:solidFill>
                <a:latin typeface="Arial"/>
                <a:ea typeface="Arial"/>
                <a:cs typeface="Arial"/>
                <a:sym typeface="Arial"/>
              </a:defRPr>
            </a:lvl7pPr>
            <a:lvl8pPr indent="0" lvl="7" marL="0" algn="r">
              <a:spcBef>
                <a:spcPts val="0"/>
              </a:spcBef>
              <a:buNone/>
              <a:defRPr b="1" i="0" sz="1000" u="none" cap="none" strike="noStrike">
                <a:solidFill>
                  <a:schemeClr val="lt1"/>
                </a:solidFill>
                <a:latin typeface="Arial"/>
                <a:ea typeface="Arial"/>
                <a:cs typeface="Arial"/>
                <a:sym typeface="Arial"/>
              </a:defRPr>
            </a:lvl8pPr>
            <a:lvl9pPr indent="0" lvl="8" marL="0" algn="r">
              <a:spcBef>
                <a:spcPts val="0"/>
              </a:spcBef>
              <a:buNone/>
              <a:defRPr b="1"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8" name="Google Shape;28;p3"/>
          <p:cNvPicPr preferRelativeResize="0"/>
          <p:nvPr/>
        </p:nvPicPr>
        <p:blipFill rotWithShape="1">
          <a:blip r:embed="rId3">
            <a:alphaModFix/>
          </a:blip>
          <a:srcRect b="0" l="0" r="0" t="0"/>
          <a:stretch/>
        </p:blipFill>
        <p:spPr>
          <a:xfrm>
            <a:off x="1066800" y="384404"/>
            <a:ext cx="2603326" cy="439999"/>
          </a:xfrm>
          <a:prstGeom prst="rect">
            <a:avLst/>
          </a:prstGeom>
          <a:noFill/>
          <a:ln>
            <a:noFill/>
          </a:ln>
        </p:spPr>
      </p:pic>
      <p:cxnSp>
        <p:nvCxnSpPr>
          <p:cNvPr id="29" name="Google Shape;29;p3"/>
          <p:cNvCxnSpPr/>
          <p:nvPr/>
        </p:nvCxnSpPr>
        <p:spPr>
          <a:xfrm>
            <a:off x="1066800" y="5999967"/>
            <a:ext cx="10058400" cy="0"/>
          </a:xfrm>
          <a:prstGeom prst="straightConnector1">
            <a:avLst/>
          </a:prstGeom>
          <a:noFill/>
          <a:ln cap="rnd" cmpd="sng" w="25400">
            <a:solidFill>
              <a:schemeClr val="lt1"/>
            </a:solidFill>
            <a:prstDash val="dot"/>
            <a:round/>
            <a:headEnd len="sm" w="sm" type="none"/>
            <a:tailEnd len="sm" w="sm" type="none"/>
          </a:ln>
        </p:spPr>
      </p:cxnSp>
      <p:pic>
        <p:nvPicPr>
          <p:cNvPr id="30" name="Google Shape;30;p3"/>
          <p:cNvPicPr preferRelativeResize="0"/>
          <p:nvPr/>
        </p:nvPicPr>
        <p:blipFill rotWithShape="1">
          <a:blip r:embed="rId4">
            <a:alphaModFix/>
          </a:blip>
          <a:srcRect b="0" l="0" r="0" t="0"/>
          <a:stretch/>
        </p:blipFill>
        <p:spPr>
          <a:xfrm>
            <a:off x="1066800" y="6161150"/>
            <a:ext cx="1023257" cy="3766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Line Hed &amp; Paragraph" type="secHead">
  <p:cSld name="SECTION_HEADER">
    <p:spTree>
      <p:nvGrpSpPr>
        <p:cNvPr id="31" name="Shape 31"/>
        <p:cNvGrpSpPr/>
        <p:nvPr/>
      </p:nvGrpSpPr>
      <p:grpSpPr>
        <a:xfrm>
          <a:off x="0" y="0"/>
          <a:ext cx="0" cy="0"/>
          <a:chOff x="0" y="0"/>
          <a:chExt cx="0" cy="0"/>
        </a:xfrm>
      </p:grpSpPr>
      <p:sp>
        <p:nvSpPr>
          <p:cNvPr id="32" name="Google Shape;32;p4"/>
          <p:cNvSpPr txBox="1"/>
          <p:nvPr>
            <p:ph type="title"/>
          </p:nvPr>
        </p:nvSpPr>
        <p:spPr>
          <a:xfrm>
            <a:off x="1066800" y="1371600"/>
            <a:ext cx="10058400" cy="1057517"/>
          </a:xfrm>
          <a:prstGeom prst="rect">
            <a:avLst/>
          </a:prstGeom>
          <a:noFill/>
          <a:ln>
            <a:noFill/>
          </a:ln>
        </p:spPr>
        <p:txBody>
          <a:bodyPr anchorCtr="0" anchor="t" bIns="0" lIns="0" spcFirstLastPara="1" rIns="0" wrap="square" tIns="0">
            <a:noAutofit/>
          </a:bodyPr>
          <a:lstStyle>
            <a:lvl1pPr lvl="0" marR="0" rtl="0" algn="l">
              <a:lnSpc>
                <a:spcPct val="7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4"/>
          <p:cNvSpPr txBox="1"/>
          <p:nvPr>
            <p:ph idx="1" type="body"/>
          </p:nvPr>
        </p:nvSpPr>
        <p:spPr>
          <a:xfrm>
            <a:off x="1066800" y="2190127"/>
            <a:ext cx="10058400" cy="2618859"/>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4" name="Google Shape;34;p4"/>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Line Hed &amp; Bullets">
  <p:cSld name="1-Line Hed &amp; Bullets">
    <p:spTree>
      <p:nvGrpSpPr>
        <p:cNvPr id="35" name="Shape 35"/>
        <p:cNvGrpSpPr/>
        <p:nvPr/>
      </p:nvGrpSpPr>
      <p:grpSpPr>
        <a:xfrm>
          <a:off x="0" y="0"/>
          <a:ext cx="0" cy="0"/>
          <a:chOff x="0" y="0"/>
          <a:chExt cx="0" cy="0"/>
        </a:xfrm>
      </p:grpSpPr>
      <p:sp>
        <p:nvSpPr>
          <p:cNvPr id="36" name="Google Shape;36;p5"/>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5"/>
          <p:cNvSpPr txBox="1"/>
          <p:nvPr>
            <p:ph idx="1" type="body"/>
          </p:nvPr>
        </p:nvSpPr>
        <p:spPr>
          <a:xfrm>
            <a:off x="1066800" y="2220607"/>
            <a:ext cx="10058400" cy="2618859"/>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8" name="Google Shape;38;p5"/>
          <p:cNvSpPr txBox="1"/>
          <p:nvPr>
            <p:ph type="title"/>
          </p:nvPr>
        </p:nvSpPr>
        <p:spPr>
          <a:xfrm>
            <a:off x="1066800" y="1371600"/>
            <a:ext cx="10058400" cy="1057517"/>
          </a:xfrm>
          <a:prstGeom prst="rect">
            <a:avLst/>
          </a:prstGeom>
          <a:noFill/>
          <a:ln>
            <a:noFill/>
          </a:ln>
        </p:spPr>
        <p:txBody>
          <a:bodyPr anchorCtr="0" anchor="t" bIns="0" lIns="0" spcFirstLastPara="1" rIns="0" wrap="square" tIns="0">
            <a:noAutofit/>
          </a:bodyPr>
          <a:lstStyle>
            <a:lvl1pPr lvl="0" marR="0" rtl="0" algn="l">
              <a:lnSpc>
                <a:spcPct val="7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Line Hed &amp; Paragraph">
  <p:cSld name="2-Line Hed &amp; Paragraph">
    <p:spTree>
      <p:nvGrpSpPr>
        <p:cNvPr id="39" name="Shape 39"/>
        <p:cNvGrpSpPr/>
        <p:nvPr/>
      </p:nvGrpSpPr>
      <p:grpSpPr>
        <a:xfrm>
          <a:off x="0" y="0"/>
          <a:ext cx="0" cy="0"/>
          <a:chOff x="0" y="0"/>
          <a:chExt cx="0" cy="0"/>
        </a:xfrm>
      </p:grpSpPr>
      <p:sp>
        <p:nvSpPr>
          <p:cNvPr id="40" name="Google Shape;40;p6"/>
          <p:cNvSpPr txBox="1"/>
          <p:nvPr>
            <p:ph idx="1" type="body"/>
          </p:nvPr>
        </p:nvSpPr>
        <p:spPr>
          <a:xfrm>
            <a:off x="1066800" y="1958073"/>
            <a:ext cx="10058400" cy="3287400"/>
          </a:xfrm>
          <a:prstGeom prst="rect">
            <a:avLst/>
          </a:prstGeom>
          <a:noFill/>
          <a:ln>
            <a:noFill/>
          </a:ln>
        </p:spPr>
        <p:txBody>
          <a:bodyPr anchorCtr="0" anchor="t" bIns="0" lIns="0" spcFirstLastPara="1" rIns="0" wrap="square" tIns="0">
            <a:noAutofit/>
          </a:bodyPr>
          <a:lstStyle>
            <a:lvl1pPr indent="-228600" lvl="0" marL="457200" marR="0" rtl="0" algn="l">
              <a:lnSpc>
                <a:spcPct val="15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rtl="0" algn="l">
              <a:lnSpc>
                <a:spcPct val="150000"/>
              </a:lnSpc>
              <a:spcBef>
                <a:spcPts val="500"/>
              </a:spcBef>
              <a:spcAft>
                <a:spcPts val="0"/>
              </a:spcAft>
              <a:buClr>
                <a:srgbClr val="434343"/>
              </a:buClr>
              <a:buSzPts val="2000"/>
              <a:buFont typeface="Arial"/>
              <a:buNone/>
              <a:defRPr b="0" i="0" sz="2000" u="none" cap="none" strike="noStrike">
                <a:solidFill>
                  <a:srgbClr val="434343"/>
                </a:solidFill>
                <a:latin typeface="Calibri"/>
                <a:ea typeface="Calibri"/>
                <a:cs typeface="Calibri"/>
                <a:sym typeface="Calibri"/>
              </a:defRPr>
            </a:lvl2pPr>
            <a:lvl3pPr indent="-228600" lvl="2" marL="1371600" marR="0" rtl="0" algn="l">
              <a:lnSpc>
                <a:spcPct val="150000"/>
              </a:lnSpc>
              <a:spcBef>
                <a:spcPts val="500"/>
              </a:spcBef>
              <a:spcAft>
                <a:spcPts val="0"/>
              </a:spcAft>
              <a:buClr>
                <a:srgbClr val="434343"/>
              </a:buClr>
              <a:buSzPts val="1800"/>
              <a:buFont typeface="Arial"/>
              <a:buNone/>
              <a:defRPr b="0" i="0" sz="1800" u="none" cap="none" strike="noStrike">
                <a:solidFill>
                  <a:srgbClr val="434343"/>
                </a:solidFill>
                <a:latin typeface="Calibri"/>
                <a:ea typeface="Calibri"/>
                <a:cs typeface="Calibri"/>
                <a:sym typeface="Calibri"/>
              </a:defRPr>
            </a:lvl3pPr>
            <a:lvl4pPr indent="-228600" lvl="3" marL="1828800" marR="0" rtl="0" algn="l">
              <a:lnSpc>
                <a:spcPct val="150000"/>
              </a:lnSpc>
              <a:spcBef>
                <a:spcPts val="500"/>
              </a:spcBef>
              <a:spcAft>
                <a:spcPts val="0"/>
              </a:spcAft>
              <a:buClr>
                <a:srgbClr val="434343"/>
              </a:buClr>
              <a:buSzPts val="1600"/>
              <a:buFont typeface="Arial"/>
              <a:buNone/>
              <a:defRPr b="0" i="0" sz="1600" u="none" cap="none" strike="noStrike">
                <a:solidFill>
                  <a:srgbClr val="434343"/>
                </a:solidFill>
                <a:latin typeface="Calibri"/>
                <a:ea typeface="Calibri"/>
                <a:cs typeface="Calibri"/>
                <a:sym typeface="Calibri"/>
              </a:defRPr>
            </a:lvl4pPr>
            <a:lvl5pPr indent="-228600" lvl="4" marL="2286000" marR="0" rtl="0" algn="l">
              <a:lnSpc>
                <a:spcPct val="150000"/>
              </a:lnSpc>
              <a:spcBef>
                <a:spcPts val="500"/>
              </a:spcBef>
              <a:spcAft>
                <a:spcPts val="0"/>
              </a:spcAft>
              <a:buClr>
                <a:srgbClr val="434343"/>
              </a:buClr>
              <a:buSzPts val="1600"/>
              <a:buFont typeface="Arial"/>
              <a:buNone/>
              <a:defRPr b="0" i="0" sz="1600" u="none" cap="none" strike="noStrike">
                <a:solidFill>
                  <a:srgbClr val="434343"/>
                </a:solidFill>
                <a:latin typeface="Calibri"/>
                <a:ea typeface="Calibri"/>
                <a:cs typeface="Calibri"/>
                <a:sym typeface="Calibri"/>
              </a:defRPr>
            </a:lvl5pPr>
            <a:lvl6pPr indent="-228600" lvl="5" marL="2743200" marR="0" rtl="0" algn="l">
              <a:lnSpc>
                <a:spcPct val="150000"/>
              </a:lnSpc>
              <a:spcBef>
                <a:spcPts val="500"/>
              </a:spcBef>
              <a:spcAft>
                <a:spcPts val="0"/>
              </a:spcAft>
              <a:buClr>
                <a:srgbClr val="434343"/>
              </a:buClr>
              <a:buSzPts val="1600"/>
              <a:buFont typeface="Arial"/>
              <a:buNone/>
              <a:defRPr b="0" i="0" sz="1600" u="none" cap="none" strike="noStrike">
                <a:solidFill>
                  <a:srgbClr val="434343"/>
                </a:solidFill>
                <a:latin typeface="Calibri"/>
                <a:ea typeface="Calibri"/>
                <a:cs typeface="Calibri"/>
                <a:sym typeface="Calibri"/>
              </a:defRPr>
            </a:lvl6pPr>
            <a:lvl7pPr indent="-228600" lvl="6" marL="3200400" marR="0" rtl="0" algn="l">
              <a:lnSpc>
                <a:spcPct val="150000"/>
              </a:lnSpc>
              <a:spcBef>
                <a:spcPts val="500"/>
              </a:spcBef>
              <a:spcAft>
                <a:spcPts val="0"/>
              </a:spcAft>
              <a:buClr>
                <a:srgbClr val="434343"/>
              </a:buClr>
              <a:buSzPts val="1600"/>
              <a:buFont typeface="Arial"/>
              <a:buNone/>
              <a:defRPr b="0" i="0" sz="1600" u="none" cap="none" strike="noStrike">
                <a:solidFill>
                  <a:srgbClr val="434343"/>
                </a:solidFill>
                <a:latin typeface="Calibri"/>
                <a:ea typeface="Calibri"/>
                <a:cs typeface="Calibri"/>
                <a:sym typeface="Calibri"/>
              </a:defRPr>
            </a:lvl7pPr>
            <a:lvl8pPr indent="-228600" lvl="7" marL="3657600" marR="0" rtl="0" algn="l">
              <a:lnSpc>
                <a:spcPct val="150000"/>
              </a:lnSpc>
              <a:spcBef>
                <a:spcPts val="500"/>
              </a:spcBef>
              <a:spcAft>
                <a:spcPts val="0"/>
              </a:spcAft>
              <a:buClr>
                <a:srgbClr val="434343"/>
              </a:buClr>
              <a:buSzPts val="1600"/>
              <a:buFont typeface="Arial"/>
              <a:buNone/>
              <a:defRPr b="0" i="0" sz="1600" u="none" cap="none" strike="noStrike">
                <a:solidFill>
                  <a:srgbClr val="434343"/>
                </a:solidFill>
                <a:latin typeface="Calibri"/>
                <a:ea typeface="Calibri"/>
                <a:cs typeface="Calibri"/>
                <a:sym typeface="Calibri"/>
              </a:defRPr>
            </a:lvl8pPr>
            <a:lvl9pPr indent="-228600" lvl="8" marL="4114800" marR="0" rtl="0" algn="l">
              <a:lnSpc>
                <a:spcPct val="150000"/>
              </a:lnSpc>
              <a:spcBef>
                <a:spcPts val="500"/>
              </a:spcBef>
              <a:spcAft>
                <a:spcPts val="0"/>
              </a:spcAft>
              <a:buClr>
                <a:srgbClr val="434343"/>
              </a:buClr>
              <a:buSzPts val="1600"/>
              <a:buFont typeface="Arial"/>
              <a:buNone/>
              <a:defRPr b="0" i="0" sz="1600" u="none" cap="none" strike="noStrike">
                <a:solidFill>
                  <a:srgbClr val="434343"/>
                </a:solidFill>
                <a:latin typeface="Calibri"/>
                <a:ea typeface="Calibri"/>
                <a:cs typeface="Calibri"/>
                <a:sym typeface="Calibri"/>
              </a:defRPr>
            </a:lvl9pPr>
          </a:lstStyle>
          <a:p/>
        </p:txBody>
      </p:sp>
      <p:sp>
        <p:nvSpPr>
          <p:cNvPr id="41" name="Google Shape;41;p6"/>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6"/>
          <p:cNvSpPr txBox="1"/>
          <p:nvPr>
            <p:ph type="title"/>
          </p:nvPr>
        </p:nvSpPr>
        <p:spPr>
          <a:xfrm>
            <a:off x="1066800" y="1371600"/>
            <a:ext cx="10058400" cy="586500"/>
          </a:xfrm>
          <a:prstGeom prst="rect">
            <a:avLst/>
          </a:prstGeom>
          <a:noFill/>
          <a:ln>
            <a:noFill/>
          </a:ln>
        </p:spPr>
        <p:txBody>
          <a:bodyPr anchorCtr="0" anchor="t" bIns="0" lIns="0" spcFirstLastPara="1" rIns="0" wrap="square" tIns="0">
            <a:noAutofit/>
          </a:bodyPr>
          <a:lstStyle>
            <a:lvl1pPr lvl="0" marR="0" rtl="0" algn="l">
              <a:lnSpc>
                <a:spcPct val="70000"/>
              </a:lnSpc>
              <a:spcBef>
                <a:spcPts val="0"/>
              </a:spcBef>
              <a:spcAft>
                <a:spcPts val="0"/>
              </a:spcAft>
              <a:buClr>
                <a:schemeClr val="dk1"/>
              </a:buClr>
              <a:buSzPts val="2800"/>
              <a:buFont typeface="Arial"/>
              <a:buNone/>
              <a:defRPr b="1" i="0" sz="2800" cap="none" strike="noStrike">
                <a:solidFill>
                  <a:schemeClr val="dk1"/>
                </a:solidFill>
                <a:latin typeface="Arial"/>
                <a:ea typeface="Arial"/>
                <a:cs typeface="Arial"/>
                <a:sym typeface="Arial"/>
              </a:defRPr>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Line Hed &amp; Bullets">
  <p:cSld name="2-Line Hed &amp; Bullets">
    <p:spTree>
      <p:nvGrpSpPr>
        <p:cNvPr id="43" name="Shape 43"/>
        <p:cNvGrpSpPr/>
        <p:nvPr/>
      </p:nvGrpSpPr>
      <p:grpSpPr>
        <a:xfrm>
          <a:off x="0" y="0"/>
          <a:ext cx="0" cy="0"/>
          <a:chOff x="0" y="0"/>
          <a:chExt cx="0" cy="0"/>
        </a:xfrm>
      </p:grpSpPr>
      <p:sp>
        <p:nvSpPr>
          <p:cNvPr id="44" name="Google Shape;44;p7"/>
          <p:cNvSpPr txBox="1"/>
          <p:nvPr>
            <p:ph idx="1" type="body"/>
          </p:nvPr>
        </p:nvSpPr>
        <p:spPr>
          <a:xfrm>
            <a:off x="1066800" y="2657061"/>
            <a:ext cx="10058400" cy="2618859"/>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45" name="Google Shape;45;p7"/>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6" name="Google Shape;46;p7"/>
          <p:cNvSpPr txBox="1"/>
          <p:nvPr>
            <p:ph type="title"/>
          </p:nvPr>
        </p:nvSpPr>
        <p:spPr>
          <a:xfrm>
            <a:off x="1066800" y="1371600"/>
            <a:ext cx="10058400" cy="1057517"/>
          </a:xfrm>
          <a:prstGeom prst="rect">
            <a:avLst/>
          </a:prstGeom>
          <a:noFill/>
          <a:ln>
            <a:noFill/>
          </a:ln>
        </p:spPr>
        <p:txBody>
          <a:bodyPr anchorCtr="0" anchor="t" bIns="0" lIns="0" spcFirstLastPara="1" rIns="0" wrap="square" tIns="0">
            <a:noAutofit/>
          </a:bodyPr>
          <a:lstStyle>
            <a:lvl1pPr lvl="0" marR="0" rtl="0" algn="l">
              <a:lnSpc>
                <a:spcPct val="7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Line Hed, Bullets, Photo">
  <p:cSld name="2-Line Hed, Bullets, Photo">
    <p:spTree>
      <p:nvGrpSpPr>
        <p:cNvPr id="47" name="Shape 47"/>
        <p:cNvGrpSpPr/>
        <p:nvPr/>
      </p:nvGrpSpPr>
      <p:grpSpPr>
        <a:xfrm>
          <a:off x="0" y="0"/>
          <a:ext cx="0" cy="0"/>
          <a:chOff x="0" y="0"/>
          <a:chExt cx="0" cy="0"/>
        </a:xfrm>
      </p:grpSpPr>
      <p:sp>
        <p:nvSpPr>
          <p:cNvPr id="48" name="Google Shape;48;p8"/>
          <p:cNvSpPr txBox="1"/>
          <p:nvPr>
            <p:ph idx="1" type="body"/>
          </p:nvPr>
        </p:nvSpPr>
        <p:spPr>
          <a:xfrm>
            <a:off x="1066800" y="2673410"/>
            <a:ext cx="4533900" cy="2776206"/>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49" name="Google Shape;49;p8"/>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8"/>
          <p:cNvSpPr/>
          <p:nvPr>
            <p:ph idx="2" type="pic"/>
          </p:nvPr>
        </p:nvSpPr>
        <p:spPr>
          <a:xfrm>
            <a:off x="5854149" y="2673410"/>
            <a:ext cx="5271052" cy="2990789"/>
          </a:xfrm>
          <a:prstGeom prst="rect">
            <a:avLst/>
          </a:prstGeom>
          <a:solidFill>
            <a:srgbClr val="F2F2F2"/>
          </a:solidFill>
          <a:ln>
            <a:noFill/>
          </a:ln>
        </p:spPr>
      </p:sp>
      <p:sp>
        <p:nvSpPr>
          <p:cNvPr id="51" name="Google Shape;51;p8"/>
          <p:cNvSpPr txBox="1"/>
          <p:nvPr>
            <p:ph type="title"/>
          </p:nvPr>
        </p:nvSpPr>
        <p:spPr>
          <a:xfrm>
            <a:off x="1066800" y="1371600"/>
            <a:ext cx="10058400" cy="1057517"/>
          </a:xfrm>
          <a:prstGeom prst="rect">
            <a:avLst/>
          </a:prstGeom>
          <a:noFill/>
          <a:ln>
            <a:noFill/>
          </a:ln>
        </p:spPr>
        <p:txBody>
          <a:bodyPr anchorCtr="0" anchor="t" bIns="0" lIns="0" spcFirstLastPara="1" rIns="0" wrap="square" tIns="0">
            <a:noAutofit/>
          </a:bodyPr>
          <a:lstStyle>
            <a:lvl1pPr lvl="0" marR="0" rtl="0" algn="l">
              <a:lnSpc>
                <a:spcPct val="7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d, Bullets, Photo">
  <p:cSld name="Hed, Bullets, Photo">
    <p:spTree>
      <p:nvGrpSpPr>
        <p:cNvPr id="52" name="Shape 52"/>
        <p:cNvGrpSpPr/>
        <p:nvPr/>
      </p:nvGrpSpPr>
      <p:grpSpPr>
        <a:xfrm>
          <a:off x="0" y="0"/>
          <a:ext cx="0" cy="0"/>
          <a:chOff x="0" y="0"/>
          <a:chExt cx="0" cy="0"/>
        </a:xfrm>
      </p:grpSpPr>
      <p:sp>
        <p:nvSpPr>
          <p:cNvPr id="53" name="Google Shape;53;p9"/>
          <p:cNvSpPr txBox="1"/>
          <p:nvPr>
            <p:ph idx="1" type="body"/>
          </p:nvPr>
        </p:nvSpPr>
        <p:spPr>
          <a:xfrm>
            <a:off x="1066800" y="2200971"/>
            <a:ext cx="4161183" cy="2618859"/>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54" name="Google Shape;54;p9"/>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9"/>
          <p:cNvSpPr/>
          <p:nvPr>
            <p:ph idx="2" type="pic"/>
          </p:nvPr>
        </p:nvSpPr>
        <p:spPr>
          <a:xfrm>
            <a:off x="5854148" y="1320800"/>
            <a:ext cx="5271052" cy="4343400"/>
          </a:xfrm>
          <a:prstGeom prst="rect">
            <a:avLst/>
          </a:prstGeom>
          <a:solidFill>
            <a:srgbClr val="F2F2F2"/>
          </a:solidFill>
          <a:ln>
            <a:noFill/>
          </a:ln>
        </p:spPr>
      </p:sp>
      <p:sp>
        <p:nvSpPr>
          <p:cNvPr id="56" name="Google Shape;56;p9"/>
          <p:cNvSpPr txBox="1"/>
          <p:nvPr>
            <p:ph type="title"/>
          </p:nvPr>
        </p:nvSpPr>
        <p:spPr>
          <a:xfrm>
            <a:off x="1066800" y="1371601"/>
            <a:ext cx="4161183" cy="829370"/>
          </a:xfrm>
          <a:prstGeom prst="rect">
            <a:avLst/>
          </a:prstGeom>
          <a:noFill/>
          <a:ln>
            <a:noFill/>
          </a:ln>
        </p:spPr>
        <p:txBody>
          <a:bodyPr anchorCtr="0" anchor="t" bIns="0" lIns="0" spcFirstLastPara="1" rIns="0" wrap="square" tIns="0">
            <a:noAutofit/>
          </a:bodyPr>
          <a:lstStyle>
            <a:lvl1pPr lvl="0" marR="0" rtl="0" algn="l">
              <a:lnSpc>
                <a:spcPct val="7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d, Bullets, 2 Photos">
  <p:cSld name="Hed, Bullets, 2 Photos">
    <p:spTree>
      <p:nvGrpSpPr>
        <p:cNvPr id="57" name="Shape 57"/>
        <p:cNvGrpSpPr/>
        <p:nvPr/>
      </p:nvGrpSpPr>
      <p:grpSpPr>
        <a:xfrm>
          <a:off x="0" y="0"/>
          <a:ext cx="0" cy="0"/>
          <a:chOff x="0" y="0"/>
          <a:chExt cx="0" cy="0"/>
        </a:xfrm>
      </p:grpSpPr>
      <p:sp>
        <p:nvSpPr>
          <p:cNvPr id="58" name="Google Shape;58;p10"/>
          <p:cNvSpPr txBox="1"/>
          <p:nvPr>
            <p:ph idx="1" type="body"/>
          </p:nvPr>
        </p:nvSpPr>
        <p:spPr>
          <a:xfrm>
            <a:off x="1066800" y="2241611"/>
            <a:ext cx="4161183" cy="2618859"/>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59" name="Google Shape;59;p10"/>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10"/>
          <p:cNvSpPr/>
          <p:nvPr>
            <p:ph idx="2" type="pic"/>
          </p:nvPr>
        </p:nvSpPr>
        <p:spPr>
          <a:xfrm>
            <a:off x="8537712" y="1320800"/>
            <a:ext cx="2587487" cy="4343400"/>
          </a:xfrm>
          <a:prstGeom prst="rect">
            <a:avLst/>
          </a:prstGeom>
          <a:solidFill>
            <a:srgbClr val="F2F2F2"/>
          </a:solidFill>
          <a:ln>
            <a:noFill/>
          </a:ln>
        </p:spPr>
      </p:sp>
      <p:sp>
        <p:nvSpPr>
          <p:cNvPr id="61" name="Google Shape;61;p10"/>
          <p:cNvSpPr/>
          <p:nvPr>
            <p:ph idx="3" type="pic"/>
          </p:nvPr>
        </p:nvSpPr>
        <p:spPr>
          <a:xfrm>
            <a:off x="5854148" y="1320800"/>
            <a:ext cx="2589575" cy="4343400"/>
          </a:xfrm>
          <a:prstGeom prst="rect">
            <a:avLst/>
          </a:prstGeom>
          <a:solidFill>
            <a:srgbClr val="F2F2F2"/>
          </a:solidFill>
          <a:ln>
            <a:noFill/>
          </a:ln>
        </p:spPr>
      </p:sp>
      <p:sp>
        <p:nvSpPr>
          <p:cNvPr id="62" name="Google Shape;62;p10"/>
          <p:cNvSpPr txBox="1"/>
          <p:nvPr>
            <p:ph type="title"/>
          </p:nvPr>
        </p:nvSpPr>
        <p:spPr>
          <a:xfrm>
            <a:off x="1066800" y="1371601"/>
            <a:ext cx="4161183" cy="829370"/>
          </a:xfrm>
          <a:prstGeom prst="rect">
            <a:avLst/>
          </a:prstGeom>
          <a:noFill/>
          <a:ln>
            <a:noFill/>
          </a:ln>
        </p:spPr>
        <p:txBody>
          <a:bodyPr anchorCtr="0" anchor="t" bIns="0" lIns="0" spcFirstLastPara="1" rIns="0" wrap="square" tIns="0">
            <a:noAutofit/>
          </a:bodyPr>
          <a:lstStyle>
            <a:lvl1pPr lvl="0" marR="0" rtl="0" algn="l">
              <a:lnSpc>
                <a:spcPct val="7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7.png"/><Relationship Id="rId2" Type="http://schemas.openxmlformats.org/officeDocument/2006/relationships/image" Target="../media/image13.jpg"/><Relationship Id="rId3" Type="http://schemas.openxmlformats.org/officeDocument/2006/relationships/image" Target="../media/image4.jpg"/><Relationship Id="rId4" Type="http://schemas.openxmlformats.org/officeDocument/2006/relationships/image" Target="../media/image1.jp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7" Type="http://schemas.openxmlformats.org/officeDocument/2006/relationships/slideLayout" Target="../slideLayouts/slideLayout13.xml"/><Relationship Id="rId16" Type="http://schemas.openxmlformats.org/officeDocument/2006/relationships/slideLayout" Target="../slideLayouts/slideLayout12.xml"/><Relationship Id="rId5" Type="http://schemas.openxmlformats.org/officeDocument/2006/relationships/slideLayout" Target="../slideLayouts/slideLayout1.xml"/><Relationship Id="rId19" Type="http://schemas.openxmlformats.org/officeDocument/2006/relationships/theme" Target="../theme/theme2.xml"/><Relationship Id="rId6" Type="http://schemas.openxmlformats.org/officeDocument/2006/relationships/slideLayout" Target="../slideLayouts/slideLayout2.xml"/><Relationship Id="rId18" Type="http://schemas.openxmlformats.org/officeDocument/2006/relationships/slideLayout" Target="../slideLayouts/slideLayout14.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000" u="none" cap="none" strike="noStrike">
                <a:solidFill>
                  <a:srgbClr val="888888"/>
                </a:solidFill>
                <a:latin typeface="Arial"/>
                <a:ea typeface="Arial"/>
                <a:cs typeface="Arial"/>
                <a:sym typeface="Arial"/>
              </a:defRPr>
            </a:lvl1pPr>
            <a:lvl2pPr indent="0" lvl="1" marL="0" marR="0" rtl="0" algn="r">
              <a:spcBef>
                <a:spcPts val="0"/>
              </a:spcBef>
              <a:buNone/>
              <a:defRPr b="1" i="0" sz="1000" u="none" cap="none" strike="noStrike">
                <a:solidFill>
                  <a:srgbClr val="888888"/>
                </a:solidFill>
                <a:latin typeface="Arial"/>
                <a:ea typeface="Arial"/>
                <a:cs typeface="Arial"/>
                <a:sym typeface="Arial"/>
              </a:defRPr>
            </a:lvl2pPr>
            <a:lvl3pPr indent="0" lvl="2" marL="0" marR="0" rtl="0" algn="r">
              <a:spcBef>
                <a:spcPts val="0"/>
              </a:spcBef>
              <a:buNone/>
              <a:defRPr b="1" i="0" sz="1000" u="none" cap="none" strike="noStrike">
                <a:solidFill>
                  <a:srgbClr val="888888"/>
                </a:solidFill>
                <a:latin typeface="Arial"/>
                <a:ea typeface="Arial"/>
                <a:cs typeface="Arial"/>
                <a:sym typeface="Arial"/>
              </a:defRPr>
            </a:lvl3pPr>
            <a:lvl4pPr indent="0" lvl="3" marL="0" marR="0" rtl="0" algn="r">
              <a:spcBef>
                <a:spcPts val="0"/>
              </a:spcBef>
              <a:buNone/>
              <a:defRPr b="1" i="0" sz="1000" u="none" cap="none" strike="noStrike">
                <a:solidFill>
                  <a:srgbClr val="888888"/>
                </a:solidFill>
                <a:latin typeface="Arial"/>
                <a:ea typeface="Arial"/>
                <a:cs typeface="Arial"/>
                <a:sym typeface="Arial"/>
              </a:defRPr>
            </a:lvl4pPr>
            <a:lvl5pPr indent="0" lvl="4" marL="0" marR="0" rtl="0" algn="r">
              <a:spcBef>
                <a:spcPts val="0"/>
              </a:spcBef>
              <a:buNone/>
              <a:defRPr b="1" i="0" sz="1000" u="none" cap="none" strike="noStrike">
                <a:solidFill>
                  <a:srgbClr val="888888"/>
                </a:solidFill>
                <a:latin typeface="Arial"/>
                <a:ea typeface="Arial"/>
                <a:cs typeface="Arial"/>
                <a:sym typeface="Arial"/>
              </a:defRPr>
            </a:lvl5pPr>
            <a:lvl6pPr indent="0" lvl="5" marL="0" marR="0" rtl="0" algn="r">
              <a:spcBef>
                <a:spcPts val="0"/>
              </a:spcBef>
              <a:buNone/>
              <a:defRPr b="1" i="0" sz="1000" u="none" cap="none" strike="noStrike">
                <a:solidFill>
                  <a:srgbClr val="888888"/>
                </a:solidFill>
                <a:latin typeface="Arial"/>
                <a:ea typeface="Arial"/>
                <a:cs typeface="Arial"/>
                <a:sym typeface="Arial"/>
              </a:defRPr>
            </a:lvl6pPr>
            <a:lvl7pPr indent="0" lvl="6" marL="0" marR="0" rtl="0" algn="r">
              <a:spcBef>
                <a:spcPts val="0"/>
              </a:spcBef>
              <a:buNone/>
              <a:defRPr b="1" i="0" sz="1000" u="none" cap="none" strike="noStrike">
                <a:solidFill>
                  <a:srgbClr val="888888"/>
                </a:solidFill>
                <a:latin typeface="Arial"/>
                <a:ea typeface="Arial"/>
                <a:cs typeface="Arial"/>
                <a:sym typeface="Arial"/>
              </a:defRPr>
            </a:lvl7pPr>
            <a:lvl8pPr indent="0" lvl="7" marL="0" marR="0" rtl="0" algn="r">
              <a:spcBef>
                <a:spcPts val="0"/>
              </a:spcBef>
              <a:buNone/>
              <a:defRPr b="1" i="0" sz="1000" u="none" cap="none" strike="noStrike">
                <a:solidFill>
                  <a:srgbClr val="888888"/>
                </a:solidFill>
                <a:latin typeface="Arial"/>
                <a:ea typeface="Arial"/>
                <a:cs typeface="Arial"/>
                <a:sym typeface="Arial"/>
              </a:defRPr>
            </a:lvl8pPr>
            <a:lvl9pPr indent="0" lvl="8" marL="0" marR="0" rtl="0" algn="r">
              <a:spcBef>
                <a:spcPts val="0"/>
              </a:spcBef>
              <a:buNone/>
              <a:defRPr b="1"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p1"/>
          <p:cNvPicPr preferRelativeResize="0"/>
          <p:nvPr/>
        </p:nvPicPr>
        <p:blipFill rotWithShape="1">
          <a:blip r:embed="rId1">
            <a:alphaModFix/>
          </a:blip>
          <a:srcRect b="0" l="0" r="0" t="0"/>
          <a:stretch/>
        </p:blipFill>
        <p:spPr>
          <a:xfrm>
            <a:off x="11975699" y="0"/>
            <a:ext cx="216301" cy="6858000"/>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0" y="0"/>
            <a:ext cx="216301" cy="6858000"/>
          </a:xfrm>
          <a:prstGeom prst="rect">
            <a:avLst/>
          </a:prstGeom>
          <a:noFill/>
          <a:ln>
            <a:noFill/>
          </a:ln>
        </p:spPr>
      </p:pic>
      <p:pic>
        <p:nvPicPr>
          <p:cNvPr id="13" name="Google Shape;13;p1"/>
          <p:cNvPicPr preferRelativeResize="0"/>
          <p:nvPr/>
        </p:nvPicPr>
        <p:blipFill rotWithShape="1">
          <a:blip r:embed="rId3">
            <a:alphaModFix/>
          </a:blip>
          <a:srcRect b="0" l="0" r="0" t="0"/>
          <a:stretch/>
        </p:blipFill>
        <p:spPr>
          <a:xfrm>
            <a:off x="1066800" y="381250"/>
            <a:ext cx="2609241" cy="440998"/>
          </a:xfrm>
          <a:prstGeom prst="rect">
            <a:avLst/>
          </a:prstGeom>
          <a:noFill/>
          <a:ln>
            <a:noFill/>
          </a:ln>
        </p:spPr>
      </p:pic>
      <p:pic>
        <p:nvPicPr>
          <p:cNvPr id="14" name="Google Shape;14;p1"/>
          <p:cNvPicPr preferRelativeResize="0"/>
          <p:nvPr/>
        </p:nvPicPr>
        <p:blipFill rotWithShape="1">
          <a:blip r:embed="rId4">
            <a:alphaModFix/>
          </a:blip>
          <a:srcRect b="0" l="0" r="0" t="0"/>
          <a:stretch/>
        </p:blipFill>
        <p:spPr>
          <a:xfrm>
            <a:off x="1066800" y="6162805"/>
            <a:ext cx="1021875" cy="376107"/>
          </a:xfrm>
          <a:prstGeom prst="rect">
            <a:avLst/>
          </a:prstGeom>
          <a:noFill/>
          <a:ln>
            <a:noFill/>
          </a:ln>
        </p:spPr>
      </p:pic>
      <p:cxnSp>
        <p:nvCxnSpPr>
          <p:cNvPr id="15" name="Google Shape;15;p1"/>
          <p:cNvCxnSpPr/>
          <p:nvPr/>
        </p:nvCxnSpPr>
        <p:spPr>
          <a:xfrm>
            <a:off x="1066800" y="5999967"/>
            <a:ext cx="10058400" cy="0"/>
          </a:xfrm>
          <a:prstGeom prst="straightConnector1">
            <a:avLst/>
          </a:prstGeom>
          <a:noFill/>
          <a:ln cap="rnd" cmpd="sng" w="25400">
            <a:solidFill>
              <a:srgbClr val="BFBFBF"/>
            </a:solidFill>
            <a:prstDash val="dot"/>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672">
          <p15:clr>
            <a:srgbClr val="F26B43"/>
          </p15:clr>
        </p15:guide>
        <p15:guide id="2" pos="7008">
          <p15:clr>
            <a:srgbClr val="F26B43"/>
          </p15:clr>
        </p15:guide>
        <p15:guide id="3" orient="horz" pos="8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0.png"/><Relationship Id="rId4" Type="http://schemas.openxmlformats.org/officeDocument/2006/relationships/image" Target="../media/image11.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ctrTitle"/>
          </p:nvPr>
        </p:nvSpPr>
        <p:spPr>
          <a:xfrm>
            <a:off x="818050" y="1543825"/>
            <a:ext cx="10563900" cy="17115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Clr>
                <a:schemeClr val="lt1"/>
              </a:buClr>
              <a:buSzPts val="7000"/>
              <a:buFont typeface="Arial"/>
              <a:buNone/>
            </a:pPr>
            <a:r>
              <a:rPr lang="en-US" sz="4000"/>
              <a:t>Evaluating the energy impact of device parameters for DNN inference on edge</a:t>
            </a:r>
            <a:endParaRPr sz="4000"/>
          </a:p>
        </p:txBody>
      </p:sp>
      <p:sp>
        <p:nvSpPr>
          <p:cNvPr id="104" name="Google Shape;104;p16"/>
          <p:cNvSpPr txBox="1"/>
          <p:nvPr>
            <p:ph idx="12" type="sldNum"/>
          </p:nvPr>
        </p:nvSpPr>
        <p:spPr>
          <a:xfrm>
            <a:off x="8457156" y="6286521"/>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5" name="Google Shape;105;p16"/>
          <p:cNvSpPr txBox="1"/>
          <p:nvPr>
            <p:ph type="ctrTitle"/>
          </p:nvPr>
        </p:nvSpPr>
        <p:spPr>
          <a:xfrm>
            <a:off x="1371600" y="3602700"/>
            <a:ext cx="9753600" cy="1711500"/>
          </a:xfrm>
          <a:prstGeom prst="rect">
            <a:avLst/>
          </a:prstGeom>
          <a:noFill/>
          <a:ln>
            <a:noFill/>
          </a:ln>
        </p:spPr>
        <p:txBody>
          <a:bodyPr anchorCtr="0" anchor="t" bIns="0" lIns="0" spcFirstLastPara="1" rIns="0" wrap="square" tIns="0">
            <a:noAutofit/>
          </a:bodyPr>
          <a:lstStyle/>
          <a:p>
            <a:pPr indent="0" lvl="0" marL="0" rtl="0" algn="ctr">
              <a:lnSpc>
                <a:spcPct val="78571"/>
              </a:lnSpc>
              <a:spcBef>
                <a:spcPts val="0"/>
              </a:spcBef>
              <a:spcAft>
                <a:spcPts val="0"/>
              </a:spcAft>
              <a:buClr>
                <a:schemeClr val="lt1"/>
              </a:buClr>
              <a:buSzPts val="7000"/>
              <a:buFont typeface="Arial"/>
              <a:buNone/>
            </a:pPr>
            <a:r>
              <a:rPr i="1" lang="en-US" sz="3000" u="sng"/>
              <a:t>Anurag Dutt</a:t>
            </a:r>
            <a:r>
              <a:rPr b="0" i="1" lang="en-US" sz="3000"/>
              <a:t>, Sri Pramodh Rachuri, Ashley Lobo, Nazeer Shaik, Anshul Gandhi, Zhenhua Liu</a:t>
            </a:r>
            <a:endParaRPr b="0" i="1"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idx="12" type="sldNum"/>
          </p:nvPr>
        </p:nvSpPr>
        <p:spPr>
          <a:xfrm>
            <a:off x="8457156" y="6286521"/>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90" name="Google Shape;190;p25"/>
          <p:cNvSpPr txBox="1"/>
          <p:nvPr>
            <p:ph type="title"/>
          </p:nvPr>
        </p:nvSpPr>
        <p:spPr>
          <a:xfrm>
            <a:off x="1066800" y="1371600"/>
            <a:ext cx="10058400" cy="58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Evaluation - Energy usage trends on Xavier NX</a:t>
            </a:r>
            <a:endParaRPr u="sng"/>
          </a:p>
        </p:txBody>
      </p:sp>
      <p:sp>
        <p:nvSpPr>
          <p:cNvPr id="191" name="Google Shape;191;p25"/>
          <p:cNvSpPr/>
          <p:nvPr/>
        </p:nvSpPr>
        <p:spPr>
          <a:xfrm>
            <a:off x="2919300" y="5360163"/>
            <a:ext cx="6353400" cy="464700"/>
          </a:xfrm>
          <a:prstGeom prst="rect">
            <a:avLst/>
          </a:prstGeom>
          <a:solidFill>
            <a:srgbClr val="F4CCCC"/>
          </a:solidFill>
          <a:ln cap="flat" cmpd="sng" w="38100">
            <a:solidFill>
              <a:srgbClr val="C0313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640"/>
              </a:spcBef>
              <a:spcAft>
                <a:spcPts val="0"/>
              </a:spcAft>
              <a:buNone/>
            </a:pPr>
            <a:r>
              <a:rPr b="1" lang="en-US" sz="2000">
                <a:solidFill>
                  <a:schemeClr val="dk1"/>
                </a:solidFill>
                <a:latin typeface="Calibri"/>
                <a:ea typeface="Calibri"/>
                <a:cs typeface="Calibri"/>
                <a:sym typeface="Calibri"/>
              </a:rPr>
              <a:t>Minima consumes 2%, 13%, 15% lower energy than DVFS</a:t>
            </a:r>
            <a:endParaRPr b="1" sz="2000">
              <a:solidFill>
                <a:schemeClr val="dk1"/>
              </a:solidFill>
              <a:latin typeface="Calibri"/>
              <a:ea typeface="Calibri"/>
              <a:cs typeface="Calibri"/>
              <a:sym typeface="Calibri"/>
            </a:endParaRPr>
          </a:p>
        </p:txBody>
      </p:sp>
      <p:sp>
        <p:nvSpPr>
          <p:cNvPr id="192" name="Google Shape;192;p25"/>
          <p:cNvSpPr/>
          <p:nvPr/>
        </p:nvSpPr>
        <p:spPr>
          <a:xfrm>
            <a:off x="2919300" y="4589575"/>
            <a:ext cx="6353400" cy="464700"/>
          </a:xfrm>
          <a:prstGeom prst="rect">
            <a:avLst/>
          </a:prstGeom>
          <a:solidFill>
            <a:srgbClr val="F4CCCC"/>
          </a:solidFill>
          <a:ln cap="flat" cmpd="sng" w="38100">
            <a:solidFill>
              <a:srgbClr val="C0313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640"/>
              </a:spcBef>
              <a:spcAft>
                <a:spcPts val="0"/>
              </a:spcAft>
              <a:buNone/>
            </a:pPr>
            <a:r>
              <a:rPr b="1" lang="en-US" sz="2000">
                <a:solidFill>
                  <a:schemeClr val="dk1"/>
                </a:solidFill>
                <a:latin typeface="Calibri"/>
                <a:ea typeface="Calibri"/>
                <a:cs typeface="Calibri"/>
                <a:sym typeface="Calibri"/>
              </a:rPr>
              <a:t>Not monotonicity of GPU and CPU Freq is more prominent</a:t>
            </a:r>
            <a:endParaRPr b="1" sz="2000">
              <a:solidFill>
                <a:schemeClr val="dk1"/>
              </a:solidFill>
              <a:latin typeface="Calibri"/>
              <a:ea typeface="Calibri"/>
              <a:cs typeface="Calibri"/>
              <a:sym typeface="Calibri"/>
            </a:endParaRPr>
          </a:p>
        </p:txBody>
      </p:sp>
      <p:pic>
        <p:nvPicPr>
          <p:cNvPr id="193" name="Google Shape;193;p25"/>
          <p:cNvPicPr preferRelativeResize="0"/>
          <p:nvPr/>
        </p:nvPicPr>
        <p:blipFill>
          <a:blip r:embed="rId3">
            <a:alphaModFix/>
          </a:blip>
          <a:stretch>
            <a:fillRect/>
          </a:stretch>
        </p:blipFill>
        <p:spPr>
          <a:xfrm>
            <a:off x="1199749" y="1847812"/>
            <a:ext cx="9792502" cy="25825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idx="1" type="body"/>
          </p:nvPr>
        </p:nvSpPr>
        <p:spPr>
          <a:xfrm>
            <a:off x="1066800" y="1958073"/>
            <a:ext cx="10058400" cy="3287400"/>
          </a:xfrm>
          <a:prstGeom prst="rect">
            <a:avLst/>
          </a:prstGeom>
        </p:spPr>
        <p:txBody>
          <a:bodyPr anchorCtr="0" anchor="t" bIns="0" lIns="0" spcFirstLastPara="1" rIns="0" wrap="square" tIns="0">
            <a:noAutofit/>
          </a:bodyPr>
          <a:lstStyle/>
          <a:p>
            <a:pPr indent="-355600" lvl="0" marL="457200" rtl="0" algn="l">
              <a:lnSpc>
                <a:spcPct val="115000"/>
              </a:lnSpc>
              <a:spcBef>
                <a:spcPts val="640"/>
              </a:spcBef>
              <a:spcAft>
                <a:spcPts val="0"/>
              </a:spcAft>
              <a:buSzPts val="2000"/>
              <a:buChar char="●"/>
            </a:pPr>
            <a:r>
              <a:rPr lang="en-US"/>
              <a:t>Compared to LibTorch implementation in C++, python implementation in PyTorch consumes 16% more energy due to python overheads</a:t>
            </a:r>
            <a:endParaRPr/>
          </a:p>
          <a:p>
            <a:pPr indent="-355600" lvl="0" marL="457200" rtl="0" algn="l">
              <a:lnSpc>
                <a:spcPct val="115000"/>
              </a:lnSpc>
              <a:spcBef>
                <a:spcPts val="0"/>
              </a:spcBef>
              <a:spcAft>
                <a:spcPts val="0"/>
              </a:spcAft>
              <a:buSzPts val="2000"/>
              <a:buChar char="●"/>
            </a:pPr>
            <a:r>
              <a:rPr lang="en-US"/>
              <a:t>However, LibTorch is not commonly used during prototyping due to ease of usage of Python and compilation overheads</a:t>
            </a:r>
            <a:endParaRPr/>
          </a:p>
          <a:p>
            <a:pPr indent="-355600" lvl="0" marL="457200" rtl="0" algn="l">
              <a:lnSpc>
                <a:spcPct val="115000"/>
              </a:lnSpc>
              <a:spcBef>
                <a:spcPts val="0"/>
              </a:spcBef>
              <a:spcAft>
                <a:spcPts val="0"/>
              </a:spcAft>
              <a:buSzPts val="2000"/>
              <a:buChar char="●"/>
            </a:pPr>
            <a:r>
              <a:rPr lang="en-US"/>
              <a:t>LibTorch is commonly used in high performance systems due to its </a:t>
            </a:r>
            <a:r>
              <a:rPr lang="en-US"/>
              <a:t>energy</a:t>
            </a:r>
            <a:r>
              <a:rPr lang="en-US"/>
              <a:t> and latency benefits</a:t>
            </a:r>
            <a:endParaRPr/>
          </a:p>
          <a:p>
            <a:pPr indent="-355600" lvl="0" marL="457200" rtl="0" algn="l">
              <a:lnSpc>
                <a:spcPct val="115000"/>
              </a:lnSpc>
              <a:spcBef>
                <a:spcPts val="0"/>
              </a:spcBef>
              <a:spcAft>
                <a:spcPts val="0"/>
              </a:spcAft>
              <a:buSzPts val="2000"/>
              <a:buChar char="●"/>
            </a:pPr>
            <a:r>
              <a:rPr lang="en-US"/>
              <a:t>Impact of turning off lazy-loading and garbage collection were found to to 1.82% and 1.65% reduction in total energy, respectively</a:t>
            </a:r>
            <a:endParaRPr/>
          </a:p>
        </p:txBody>
      </p:sp>
      <p:sp>
        <p:nvSpPr>
          <p:cNvPr id="200" name="Google Shape;200;p26"/>
          <p:cNvSpPr txBox="1"/>
          <p:nvPr>
            <p:ph idx="12" type="sldNum"/>
          </p:nvPr>
        </p:nvSpPr>
        <p:spPr>
          <a:xfrm>
            <a:off x="8457156" y="6286521"/>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01" name="Google Shape;201;p26"/>
          <p:cNvSpPr txBox="1"/>
          <p:nvPr>
            <p:ph type="title"/>
          </p:nvPr>
        </p:nvSpPr>
        <p:spPr>
          <a:xfrm>
            <a:off x="1066800" y="1371600"/>
            <a:ext cx="10058400" cy="58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800" u="sng"/>
              <a:t>IMPACT OF OTHER FACTORS</a:t>
            </a:r>
            <a:r>
              <a:rPr lang="en-US" sz="2400" u="sng"/>
              <a:t>:</a:t>
            </a:r>
            <a:endParaRPr sz="2400" u="sng"/>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idx="1" type="body"/>
          </p:nvPr>
        </p:nvSpPr>
        <p:spPr>
          <a:xfrm>
            <a:off x="1066800" y="1958073"/>
            <a:ext cx="10058400" cy="3287400"/>
          </a:xfrm>
          <a:prstGeom prst="rect">
            <a:avLst/>
          </a:prstGeom>
        </p:spPr>
        <p:txBody>
          <a:bodyPr anchorCtr="0" anchor="t" bIns="0" lIns="0" spcFirstLastPara="1" rIns="0" wrap="square" tIns="0">
            <a:noAutofit/>
          </a:bodyPr>
          <a:lstStyle/>
          <a:p>
            <a:pPr indent="-361950" lvl="0" marL="457200" rtl="0" algn="l">
              <a:lnSpc>
                <a:spcPct val="115000"/>
              </a:lnSpc>
              <a:spcBef>
                <a:spcPts val="640"/>
              </a:spcBef>
              <a:spcAft>
                <a:spcPts val="0"/>
              </a:spcAft>
              <a:buSzPts val="2100"/>
              <a:buChar char="●"/>
            </a:pPr>
            <a:r>
              <a:rPr lang="en-US" sz="2100"/>
              <a:t>Selecting optimal freq configuration gives upto 19% savings in energy for Jetson Nano as compared to DVFS</a:t>
            </a:r>
            <a:br>
              <a:rPr lang="en-US" sz="2100"/>
            </a:br>
            <a:endParaRPr sz="2100"/>
          </a:p>
          <a:p>
            <a:pPr indent="-361950" lvl="0" marL="457200" rtl="0" algn="l">
              <a:lnSpc>
                <a:spcPct val="115000"/>
              </a:lnSpc>
              <a:spcBef>
                <a:spcPts val="0"/>
              </a:spcBef>
              <a:spcAft>
                <a:spcPts val="0"/>
              </a:spcAft>
              <a:buSzPts val="2100"/>
              <a:buChar char="●"/>
            </a:pPr>
            <a:r>
              <a:rPr lang="en-US" sz="2100"/>
              <a:t>Selecting optimal freq configuration gives upto 15% savings in energy for Xavier NX as compared to DVFS</a:t>
            </a:r>
            <a:endParaRPr sz="2100"/>
          </a:p>
          <a:p>
            <a:pPr indent="0" lvl="0" marL="0" rtl="0" algn="l">
              <a:lnSpc>
                <a:spcPct val="115000"/>
              </a:lnSpc>
              <a:spcBef>
                <a:spcPts val="640"/>
              </a:spcBef>
              <a:spcAft>
                <a:spcPts val="0"/>
              </a:spcAft>
              <a:buNone/>
            </a:pPr>
            <a:r>
              <a:t/>
            </a:r>
            <a:endParaRPr sz="2100"/>
          </a:p>
          <a:p>
            <a:pPr indent="-361950" lvl="0" marL="457200" rtl="0" algn="l">
              <a:lnSpc>
                <a:spcPct val="115000"/>
              </a:lnSpc>
              <a:spcBef>
                <a:spcPts val="640"/>
              </a:spcBef>
              <a:spcAft>
                <a:spcPts val="0"/>
              </a:spcAft>
              <a:buSzPts val="2100"/>
              <a:buChar char="●"/>
            </a:pPr>
            <a:r>
              <a:rPr lang="en-US" sz="2100"/>
              <a:t>Energy savings at the are not free!!! Latency trade-offs to the tune of 28% - 35% are observed</a:t>
            </a:r>
            <a:endParaRPr sz="2100"/>
          </a:p>
        </p:txBody>
      </p:sp>
      <p:sp>
        <p:nvSpPr>
          <p:cNvPr id="208" name="Google Shape;208;p27"/>
          <p:cNvSpPr txBox="1"/>
          <p:nvPr>
            <p:ph idx="12" type="sldNum"/>
          </p:nvPr>
        </p:nvSpPr>
        <p:spPr>
          <a:xfrm>
            <a:off x="8457156" y="6286521"/>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09" name="Google Shape;209;p27"/>
          <p:cNvSpPr txBox="1"/>
          <p:nvPr>
            <p:ph type="title"/>
          </p:nvPr>
        </p:nvSpPr>
        <p:spPr>
          <a:xfrm>
            <a:off x="1066800" y="1371600"/>
            <a:ext cx="10058400" cy="58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Conclusion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idx="1" type="body"/>
          </p:nvPr>
        </p:nvSpPr>
        <p:spPr>
          <a:xfrm>
            <a:off x="1066800" y="1958073"/>
            <a:ext cx="10058400" cy="3287400"/>
          </a:xfrm>
          <a:prstGeom prst="rect">
            <a:avLst/>
          </a:prstGeom>
        </p:spPr>
        <p:txBody>
          <a:bodyPr anchorCtr="0" anchor="t" bIns="0" lIns="0" spcFirstLastPara="1" rIns="0" wrap="square" tIns="0">
            <a:noAutofit/>
          </a:bodyPr>
          <a:lstStyle/>
          <a:p>
            <a:pPr indent="0" lvl="0" marL="457200" rtl="0" algn="ctr">
              <a:lnSpc>
                <a:spcPct val="115000"/>
              </a:lnSpc>
              <a:spcBef>
                <a:spcPts val="640"/>
              </a:spcBef>
              <a:spcAft>
                <a:spcPts val="0"/>
              </a:spcAft>
              <a:buNone/>
            </a:pPr>
            <a:r>
              <a:rPr b="1" lang="en-US" sz="3500" u="sng"/>
              <a:t>THANK YOU</a:t>
            </a:r>
            <a:br>
              <a:rPr b="1" lang="en-US" sz="3500" u="sng"/>
            </a:br>
            <a:r>
              <a:rPr b="1" lang="en-US" sz="3500" u="sng"/>
              <a:t>Q&amp;A</a:t>
            </a:r>
            <a:endParaRPr b="1" sz="3500" u="sng"/>
          </a:p>
        </p:txBody>
      </p:sp>
      <p:sp>
        <p:nvSpPr>
          <p:cNvPr id="216" name="Google Shape;216;p28"/>
          <p:cNvSpPr txBox="1"/>
          <p:nvPr>
            <p:ph idx="12" type="sldNum"/>
          </p:nvPr>
        </p:nvSpPr>
        <p:spPr>
          <a:xfrm>
            <a:off x="8457156" y="6286521"/>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17" name="Google Shape;217;p28"/>
          <p:cNvSpPr txBox="1"/>
          <p:nvPr>
            <p:ph type="title"/>
          </p:nvPr>
        </p:nvSpPr>
        <p:spPr>
          <a:xfrm>
            <a:off x="1066800" y="1371600"/>
            <a:ext cx="10058400" cy="58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2" name="Shape 222"/>
        <p:cNvGrpSpPr/>
        <p:nvPr/>
      </p:nvGrpSpPr>
      <p:grpSpPr>
        <a:xfrm>
          <a:off x="0" y="0"/>
          <a:ext cx="0" cy="0"/>
          <a:chOff x="0" y="0"/>
          <a:chExt cx="0" cy="0"/>
        </a:xfrm>
      </p:grpSpPr>
      <p:sp>
        <p:nvSpPr>
          <p:cNvPr id="223" name="Google Shape;223;p29"/>
          <p:cNvSpPr txBox="1"/>
          <p:nvPr>
            <p:ph idx="1" type="body"/>
          </p:nvPr>
        </p:nvSpPr>
        <p:spPr>
          <a:xfrm>
            <a:off x="1066800" y="1958073"/>
            <a:ext cx="10058400" cy="3287400"/>
          </a:xfrm>
          <a:prstGeom prst="rect">
            <a:avLst/>
          </a:prstGeom>
        </p:spPr>
        <p:txBody>
          <a:bodyPr anchorCtr="0" anchor="t" bIns="0" lIns="0" spcFirstLastPara="1" rIns="0" wrap="square" tIns="0">
            <a:noAutofit/>
          </a:bodyPr>
          <a:lstStyle/>
          <a:p>
            <a:pPr indent="-355600" lvl="0" marL="457200" rtl="0" algn="l">
              <a:lnSpc>
                <a:spcPct val="150000"/>
              </a:lnSpc>
              <a:spcBef>
                <a:spcPts val="640"/>
              </a:spcBef>
              <a:spcAft>
                <a:spcPts val="0"/>
              </a:spcAft>
              <a:buSzPts val="2000"/>
              <a:buChar char="●"/>
            </a:pPr>
            <a:r>
              <a:rPr lang="en-US"/>
              <a:t>Power readings for each device are polled at 100ms intervals</a:t>
            </a:r>
            <a:endParaRPr/>
          </a:p>
          <a:p>
            <a:pPr indent="-355600" lvl="1" marL="914400" rtl="0" algn="l">
              <a:lnSpc>
                <a:spcPct val="150000"/>
              </a:lnSpc>
              <a:spcBef>
                <a:spcPts val="0"/>
              </a:spcBef>
              <a:spcAft>
                <a:spcPts val="0"/>
              </a:spcAft>
              <a:buSzPts val="2000"/>
              <a:buChar char="○"/>
            </a:pPr>
            <a:r>
              <a:rPr lang="en-US"/>
              <a:t>Overhead for 100 ms &lt; 0.5%; Overhead for more frequent polling (10 ms or 1 ms) &gt; 2% </a:t>
            </a:r>
            <a:endParaRPr/>
          </a:p>
          <a:p>
            <a:pPr indent="-355600" lvl="0" marL="457200" rtl="0" algn="l">
              <a:lnSpc>
                <a:spcPct val="150000"/>
              </a:lnSpc>
              <a:spcBef>
                <a:spcPts val="0"/>
              </a:spcBef>
              <a:spcAft>
                <a:spcPts val="0"/>
              </a:spcAft>
              <a:buSzPts val="2000"/>
              <a:buChar char="●"/>
            </a:pPr>
            <a:r>
              <a:rPr lang="en-US"/>
              <a:t>PyTorch for all the workloads except for YOLOv4 (OpenCV)</a:t>
            </a:r>
            <a:endParaRPr/>
          </a:p>
          <a:p>
            <a:pPr indent="-355600" lvl="0" marL="457200" rtl="0" algn="l">
              <a:lnSpc>
                <a:spcPct val="150000"/>
              </a:lnSpc>
              <a:spcBef>
                <a:spcPts val="0"/>
              </a:spcBef>
              <a:spcAft>
                <a:spcPts val="0"/>
              </a:spcAft>
              <a:buSzPts val="2000"/>
              <a:buChar char="●"/>
            </a:pPr>
            <a:r>
              <a:rPr lang="en-US"/>
              <a:t>150 CPU/GPU Freq combinations for Nano and 375 combinations for Xavier NX</a:t>
            </a:r>
            <a:endParaRPr/>
          </a:p>
          <a:p>
            <a:pPr indent="-355600" lvl="0" marL="457200" rtl="0" algn="l">
              <a:lnSpc>
                <a:spcPct val="150000"/>
              </a:lnSpc>
              <a:spcBef>
                <a:spcPts val="0"/>
              </a:spcBef>
              <a:spcAft>
                <a:spcPts val="0"/>
              </a:spcAft>
              <a:buSzPts val="2000"/>
              <a:buChar char="●"/>
            </a:pPr>
            <a:r>
              <a:rPr lang="en-US"/>
              <a:t>Each experiment consisted of running a DNN inference workload with a specified batch size under a specific CPU and GPU frequency setting</a:t>
            </a:r>
            <a:endParaRPr/>
          </a:p>
          <a:p>
            <a:pPr indent="-355600" lvl="0" marL="457200" rtl="0" algn="l">
              <a:lnSpc>
                <a:spcPct val="150000"/>
              </a:lnSpc>
              <a:spcBef>
                <a:spcPts val="0"/>
              </a:spcBef>
              <a:spcAft>
                <a:spcPts val="0"/>
              </a:spcAft>
              <a:buSzPts val="2000"/>
              <a:buChar char="●"/>
            </a:pPr>
            <a:r>
              <a:rPr lang="en-US"/>
              <a:t>Each workload in a given experimental configuration was repeated 3200 times and each experiment was repeated 10 times</a:t>
            </a:r>
            <a:endParaRPr/>
          </a:p>
          <a:p>
            <a:pPr indent="-355600" lvl="0" marL="457200" rtl="0" algn="l">
              <a:lnSpc>
                <a:spcPct val="150000"/>
              </a:lnSpc>
              <a:spcBef>
                <a:spcPts val="0"/>
              </a:spcBef>
              <a:spcAft>
                <a:spcPts val="0"/>
              </a:spcAft>
              <a:buSzPts val="2000"/>
              <a:buChar char="●"/>
            </a:pPr>
            <a:r>
              <a:rPr lang="en-US"/>
              <a:t>Variance in energy readings for the all the experimental configurations was much less than 5%</a:t>
            </a:r>
            <a:endParaRPr/>
          </a:p>
        </p:txBody>
      </p:sp>
      <p:sp>
        <p:nvSpPr>
          <p:cNvPr id="224" name="Google Shape;224;p29"/>
          <p:cNvSpPr txBox="1"/>
          <p:nvPr>
            <p:ph idx="12" type="sldNum"/>
          </p:nvPr>
        </p:nvSpPr>
        <p:spPr>
          <a:xfrm>
            <a:off x="8457156" y="6286521"/>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25" name="Google Shape;225;p29"/>
          <p:cNvSpPr txBox="1"/>
          <p:nvPr>
            <p:ph type="title"/>
          </p:nvPr>
        </p:nvSpPr>
        <p:spPr>
          <a:xfrm>
            <a:off x="1066800" y="1371600"/>
            <a:ext cx="10058400" cy="58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Experimental Setup</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1" type="body"/>
          </p:nvPr>
        </p:nvSpPr>
        <p:spPr>
          <a:xfrm>
            <a:off x="1066800" y="1958075"/>
            <a:ext cx="5029200" cy="3287400"/>
          </a:xfrm>
          <a:prstGeom prst="rect">
            <a:avLst/>
          </a:prstGeom>
        </p:spPr>
        <p:txBody>
          <a:bodyPr anchorCtr="0" anchor="t" bIns="0" lIns="0" spcFirstLastPara="1" rIns="0" wrap="square" tIns="0">
            <a:noAutofit/>
          </a:bodyPr>
          <a:lstStyle/>
          <a:p>
            <a:pPr indent="-355600" lvl="0" marL="457200" rtl="0" algn="l">
              <a:lnSpc>
                <a:spcPct val="150000"/>
              </a:lnSpc>
              <a:spcBef>
                <a:spcPts val="1000"/>
              </a:spcBef>
              <a:spcAft>
                <a:spcPts val="0"/>
              </a:spcAft>
              <a:buSzPts val="2000"/>
              <a:buChar char="●"/>
            </a:pPr>
            <a:r>
              <a:rPr lang="en-US"/>
              <a:t>Deployment of large DNN models</a:t>
            </a:r>
            <a:endParaRPr/>
          </a:p>
          <a:p>
            <a:pPr indent="-355600" lvl="0" marL="457200" rtl="0" algn="l">
              <a:lnSpc>
                <a:spcPct val="150000"/>
              </a:lnSpc>
              <a:spcBef>
                <a:spcPts val="0"/>
              </a:spcBef>
              <a:spcAft>
                <a:spcPts val="0"/>
              </a:spcAft>
              <a:buSzPts val="2000"/>
              <a:buChar char="●"/>
            </a:pPr>
            <a:r>
              <a:rPr lang="en-US"/>
              <a:t>Edge Computing</a:t>
            </a:r>
            <a:endParaRPr/>
          </a:p>
          <a:p>
            <a:pPr indent="-355600" lvl="1" marL="914400" rtl="0" algn="l">
              <a:spcBef>
                <a:spcPts val="0"/>
              </a:spcBef>
              <a:spcAft>
                <a:spcPts val="0"/>
              </a:spcAft>
              <a:buSzPts val="2000"/>
              <a:buChar char="○"/>
            </a:pPr>
            <a:r>
              <a:rPr lang="en-US"/>
              <a:t>Examples - Jetson lineup</a:t>
            </a:r>
            <a:endParaRPr/>
          </a:p>
          <a:p>
            <a:pPr indent="-355600" lvl="1" marL="914400" rtl="0" algn="l">
              <a:spcBef>
                <a:spcPts val="0"/>
              </a:spcBef>
              <a:spcAft>
                <a:spcPts val="0"/>
              </a:spcAft>
              <a:buSzPts val="2000"/>
              <a:buChar char="○"/>
            </a:pPr>
            <a:r>
              <a:rPr lang="en-US"/>
              <a:t>Battery-Operated</a:t>
            </a:r>
            <a:endParaRPr/>
          </a:p>
          <a:p>
            <a:pPr indent="-355600" lvl="1" marL="914400" rtl="0" algn="l">
              <a:lnSpc>
                <a:spcPct val="150000"/>
              </a:lnSpc>
              <a:spcBef>
                <a:spcPts val="0"/>
              </a:spcBef>
              <a:spcAft>
                <a:spcPts val="0"/>
              </a:spcAft>
              <a:buSzPts val="2000"/>
              <a:buChar char="○"/>
            </a:pPr>
            <a:r>
              <a:rPr lang="en-US"/>
              <a:t>Deployed in resource scarce environments</a:t>
            </a:r>
            <a:endParaRPr/>
          </a:p>
          <a:p>
            <a:pPr indent="-355600" lvl="0" marL="457200" rtl="0" algn="l">
              <a:lnSpc>
                <a:spcPct val="150000"/>
              </a:lnSpc>
              <a:spcBef>
                <a:spcPts val="0"/>
              </a:spcBef>
              <a:spcAft>
                <a:spcPts val="0"/>
              </a:spcAft>
              <a:buSzPts val="2000"/>
              <a:buChar char="●"/>
            </a:pPr>
            <a:r>
              <a:rPr lang="en-US"/>
              <a:t>Large parameter space to optimize</a:t>
            </a:r>
            <a:endParaRPr/>
          </a:p>
          <a:p>
            <a:pPr indent="-355600" lvl="1" marL="914400" rtl="0" algn="l">
              <a:spcBef>
                <a:spcPts val="0"/>
              </a:spcBef>
              <a:spcAft>
                <a:spcPts val="0"/>
              </a:spcAft>
              <a:buSzPts val="2000"/>
              <a:buChar char="○"/>
            </a:pPr>
            <a:r>
              <a:rPr lang="en-US">
                <a:solidFill>
                  <a:srgbClr val="1155CC"/>
                </a:solidFill>
              </a:rPr>
              <a:t>Hardware</a:t>
            </a:r>
            <a:r>
              <a:rPr lang="en-US"/>
              <a:t> parameters</a:t>
            </a:r>
            <a:endParaRPr/>
          </a:p>
          <a:p>
            <a:pPr indent="0" lvl="0" marL="0" rtl="0" algn="l">
              <a:lnSpc>
                <a:spcPct val="150000"/>
              </a:lnSpc>
              <a:spcBef>
                <a:spcPts val="1000"/>
              </a:spcBef>
              <a:spcAft>
                <a:spcPts val="0"/>
              </a:spcAft>
              <a:buNone/>
            </a:pPr>
            <a:r>
              <a:t/>
            </a:r>
            <a:endParaRPr/>
          </a:p>
        </p:txBody>
      </p:sp>
      <p:sp>
        <p:nvSpPr>
          <p:cNvPr id="112" name="Google Shape;112;p17"/>
          <p:cNvSpPr txBox="1"/>
          <p:nvPr>
            <p:ph idx="12" type="sldNum"/>
          </p:nvPr>
        </p:nvSpPr>
        <p:spPr>
          <a:xfrm>
            <a:off x="8457156" y="6286521"/>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13" name="Google Shape;113;p17"/>
          <p:cNvSpPr txBox="1"/>
          <p:nvPr>
            <p:ph type="title"/>
          </p:nvPr>
        </p:nvSpPr>
        <p:spPr>
          <a:xfrm>
            <a:off x="1066800" y="1371600"/>
            <a:ext cx="10058400" cy="58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Motivation</a:t>
            </a:r>
            <a:endParaRPr/>
          </a:p>
        </p:txBody>
      </p:sp>
      <p:pic>
        <p:nvPicPr>
          <p:cNvPr id="114" name="Google Shape;114;p17"/>
          <p:cNvPicPr preferRelativeResize="0"/>
          <p:nvPr/>
        </p:nvPicPr>
        <p:blipFill>
          <a:blip r:embed="rId3">
            <a:alphaModFix/>
          </a:blip>
          <a:stretch>
            <a:fillRect/>
          </a:stretch>
        </p:blipFill>
        <p:spPr>
          <a:xfrm>
            <a:off x="7680313" y="2007999"/>
            <a:ext cx="2743199" cy="1600655"/>
          </a:xfrm>
          <a:prstGeom prst="rect">
            <a:avLst/>
          </a:prstGeom>
          <a:noFill/>
          <a:ln>
            <a:noFill/>
          </a:ln>
        </p:spPr>
      </p:pic>
      <p:grpSp>
        <p:nvGrpSpPr>
          <p:cNvPr id="115" name="Google Shape;115;p17"/>
          <p:cNvGrpSpPr/>
          <p:nvPr/>
        </p:nvGrpSpPr>
        <p:grpSpPr>
          <a:xfrm>
            <a:off x="7656500" y="287101"/>
            <a:ext cx="2790825" cy="1419900"/>
            <a:chOff x="7656500" y="287101"/>
            <a:chExt cx="2790825" cy="1419900"/>
          </a:xfrm>
        </p:grpSpPr>
        <p:pic>
          <p:nvPicPr>
            <p:cNvPr id="116" name="Google Shape;116;p17"/>
            <p:cNvPicPr preferRelativeResize="0"/>
            <p:nvPr/>
          </p:nvPicPr>
          <p:blipFill rotWithShape="1">
            <a:blip r:embed="rId4">
              <a:alphaModFix/>
            </a:blip>
            <a:srcRect b="13329" l="0" r="0" t="0"/>
            <a:stretch/>
          </p:blipFill>
          <p:spPr>
            <a:xfrm>
              <a:off x="7656500" y="287101"/>
              <a:ext cx="2790825" cy="1419900"/>
            </a:xfrm>
            <a:prstGeom prst="rect">
              <a:avLst/>
            </a:prstGeom>
            <a:noFill/>
            <a:ln>
              <a:noFill/>
            </a:ln>
          </p:spPr>
        </p:pic>
        <p:sp>
          <p:nvSpPr>
            <p:cNvPr id="117" name="Google Shape;117;p17"/>
            <p:cNvSpPr/>
            <p:nvPr/>
          </p:nvSpPr>
          <p:spPr>
            <a:xfrm>
              <a:off x="8794600" y="658850"/>
              <a:ext cx="469200" cy="365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8" name="Google Shape;118;p17"/>
          <p:cNvPicPr preferRelativeResize="0"/>
          <p:nvPr/>
        </p:nvPicPr>
        <p:blipFill>
          <a:blip r:embed="rId5">
            <a:alphaModFix/>
          </a:blip>
          <a:stretch>
            <a:fillRect/>
          </a:stretch>
        </p:blipFill>
        <p:spPr>
          <a:xfrm>
            <a:off x="7656500" y="3951072"/>
            <a:ext cx="2790824" cy="172220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idx="1" type="body"/>
          </p:nvPr>
        </p:nvSpPr>
        <p:spPr>
          <a:xfrm>
            <a:off x="1066800" y="1958073"/>
            <a:ext cx="10058400" cy="3287400"/>
          </a:xfrm>
          <a:prstGeom prst="rect">
            <a:avLst/>
          </a:prstGeom>
        </p:spPr>
        <p:txBody>
          <a:bodyPr anchorCtr="0" anchor="t" bIns="0" lIns="0" spcFirstLastPara="1" rIns="0" wrap="square" tIns="0">
            <a:noAutofit/>
          </a:bodyPr>
          <a:lstStyle/>
          <a:p>
            <a:pPr indent="-355600" lvl="0" marL="457200" rtl="0" algn="l">
              <a:lnSpc>
                <a:spcPct val="150000"/>
              </a:lnSpc>
              <a:spcBef>
                <a:spcPts val="640"/>
              </a:spcBef>
              <a:spcAft>
                <a:spcPts val="0"/>
              </a:spcAft>
              <a:buSzPts val="2000"/>
              <a:buChar char="●"/>
            </a:pPr>
            <a:r>
              <a:rPr lang="en-US"/>
              <a:t>Sustainable DNN workload deployments on the Edge</a:t>
            </a:r>
            <a:endParaRPr/>
          </a:p>
          <a:p>
            <a:pPr indent="-355600" lvl="0" marL="457200" rtl="0" algn="l">
              <a:lnSpc>
                <a:spcPct val="150000"/>
              </a:lnSpc>
              <a:spcBef>
                <a:spcPts val="0"/>
              </a:spcBef>
              <a:spcAft>
                <a:spcPts val="0"/>
              </a:spcAft>
              <a:buSzPts val="2000"/>
              <a:buChar char="●"/>
            </a:pPr>
            <a:r>
              <a:rPr lang="en-US"/>
              <a:t>Study the impact of </a:t>
            </a:r>
            <a:r>
              <a:rPr b="1" lang="en-US">
                <a:solidFill>
                  <a:srgbClr val="1155CC"/>
                </a:solidFill>
              </a:rPr>
              <a:t>hardware</a:t>
            </a:r>
            <a:r>
              <a:rPr lang="en-US"/>
              <a:t> parameters</a:t>
            </a:r>
            <a:endParaRPr/>
          </a:p>
          <a:p>
            <a:pPr indent="-330200" lvl="5" marL="2743200" rtl="0" algn="l">
              <a:lnSpc>
                <a:spcPct val="150000"/>
              </a:lnSpc>
              <a:spcBef>
                <a:spcPts val="0"/>
              </a:spcBef>
              <a:spcAft>
                <a:spcPts val="0"/>
              </a:spcAft>
              <a:buClr>
                <a:srgbClr val="1155CC"/>
              </a:buClr>
              <a:buSzPts val="1600"/>
              <a:buChar char="■"/>
            </a:pPr>
            <a:r>
              <a:rPr lang="en-US">
                <a:solidFill>
                  <a:srgbClr val="1155CC"/>
                </a:solidFill>
              </a:rPr>
              <a:t>CPU </a:t>
            </a:r>
            <a:r>
              <a:rPr lang="en-US">
                <a:solidFill>
                  <a:srgbClr val="1155CC"/>
                </a:solidFill>
              </a:rPr>
              <a:t>frequency</a:t>
            </a:r>
            <a:endParaRPr>
              <a:solidFill>
                <a:srgbClr val="1155CC"/>
              </a:solidFill>
            </a:endParaRPr>
          </a:p>
          <a:p>
            <a:pPr indent="-330200" lvl="5" marL="2743200" rtl="0" algn="l">
              <a:lnSpc>
                <a:spcPct val="150000"/>
              </a:lnSpc>
              <a:spcBef>
                <a:spcPts val="0"/>
              </a:spcBef>
              <a:spcAft>
                <a:spcPts val="0"/>
              </a:spcAft>
              <a:buClr>
                <a:srgbClr val="1155CC"/>
              </a:buClr>
              <a:buSzPts val="1600"/>
              <a:buChar char="■"/>
            </a:pPr>
            <a:r>
              <a:rPr lang="en-US">
                <a:solidFill>
                  <a:srgbClr val="1155CC"/>
                </a:solidFill>
              </a:rPr>
              <a:t>GPU </a:t>
            </a:r>
            <a:r>
              <a:rPr lang="en-US">
                <a:solidFill>
                  <a:srgbClr val="1155CC"/>
                </a:solidFill>
              </a:rPr>
              <a:t>frequency</a:t>
            </a:r>
            <a:endParaRPr>
              <a:solidFill>
                <a:srgbClr val="1155CC"/>
              </a:solidFill>
            </a:endParaRPr>
          </a:p>
          <a:p>
            <a:pPr indent="0" lvl="0" marL="2743200" rtl="0" algn="l">
              <a:lnSpc>
                <a:spcPct val="150000"/>
              </a:lnSpc>
              <a:spcBef>
                <a:spcPts val="640"/>
              </a:spcBef>
              <a:spcAft>
                <a:spcPts val="0"/>
              </a:spcAft>
              <a:buNone/>
            </a:pPr>
            <a:r>
              <a:t/>
            </a:r>
            <a:endParaRPr>
              <a:solidFill>
                <a:srgbClr val="1155CC"/>
              </a:solidFill>
            </a:endParaRPr>
          </a:p>
          <a:p>
            <a:pPr indent="-355600" lvl="0" marL="457200" rtl="0" algn="l">
              <a:lnSpc>
                <a:spcPct val="150000"/>
              </a:lnSpc>
              <a:spcBef>
                <a:spcPts val="640"/>
              </a:spcBef>
              <a:spcAft>
                <a:spcPts val="0"/>
              </a:spcAft>
              <a:buSzPts val="2000"/>
              <a:buChar char="●"/>
            </a:pPr>
            <a:r>
              <a:rPr lang="en-US"/>
              <a:t>Compare the performance of multiple Deep Learning workloads on default device configuration vis-a-vis adjusting CPU and GPU frequencies for optimal energy usage</a:t>
            </a:r>
            <a:endParaRPr/>
          </a:p>
        </p:txBody>
      </p:sp>
      <p:sp>
        <p:nvSpPr>
          <p:cNvPr id="125" name="Google Shape;125;p18"/>
          <p:cNvSpPr txBox="1"/>
          <p:nvPr>
            <p:ph idx="12" type="sldNum"/>
          </p:nvPr>
        </p:nvSpPr>
        <p:spPr>
          <a:xfrm>
            <a:off x="8457156" y="6286521"/>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26" name="Google Shape;126;p18"/>
          <p:cNvSpPr txBox="1"/>
          <p:nvPr>
            <p:ph type="title"/>
          </p:nvPr>
        </p:nvSpPr>
        <p:spPr>
          <a:xfrm>
            <a:off x="1066800" y="1371600"/>
            <a:ext cx="10058400" cy="58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Introduction</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idx="1" type="body"/>
          </p:nvPr>
        </p:nvSpPr>
        <p:spPr>
          <a:xfrm>
            <a:off x="1066800" y="1958073"/>
            <a:ext cx="10058400" cy="3287400"/>
          </a:xfrm>
          <a:prstGeom prst="rect">
            <a:avLst/>
          </a:prstGeom>
        </p:spPr>
        <p:txBody>
          <a:bodyPr anchorCtr="0" anchor="t" bIns="0" lIns="0" spcFirstLastPara="1" rIns="0" wrap="square" tIns="0">
            <a:noAutofit/>
          </a:bodyPr>
          <a:lstStyle/>
          <a:p>
            <a:pPr indent="-355600" lvl="0" marL="457200" rtl="0" algn="l">
              <a:lnSpc>
                <a:spcPct val="150000"/>
              </a:lnSpc>
              <a:spcBef>
                <a:spcPts val="640"/>
              </a:spcBef>
              <a:spcAft>
                <a:spcPts val="0"/>
              </a:spcAft>
              <a:buSzPts val="2000"/>
              <a:buChar char="●"/>
            </a:pPr>
            <a:r>
              <a:rPr lang="en-US"/>
              <a:t>Power readings for each edge device are polled at 100ms intervals</a:t>
            </a:r>
            <a:endParaRPr/>
          </a:p>
          <a:p>
            <a:pPr indent="-355600" lvl="1" marL="914400" rtl="0" algn="l">
              <a:lnSpc>
                <a:spcPct val="150000"/>
              </a:lnSpc>
              <a:spcBef>
                <a:spcPts val="0"/>
              </a:spcBef>
              <a:spcAft>
                <a:spcPts val="0"/>
              </a:spcAft>
              <a:buSzPts val="2000"/>
              <a:buChar char="○"/>
            </a:pPr>
            <a:r>
              <a:rPr lang="en-US"/>
              <a:t>Overhead for 100 ms &lt; 0.5%; O</a:t>
            </a:r>
            <a:r>
              <a:rPr lang="en-US"/>
              <a:t>verhead for more frequent polling (10 ms or 1 ms) </a:t>
            </a:r>
            <a:r>
              <a:rPr lang="en-US"/>
              <a:t>&gt; 2% </a:t>
            </a:r>
            <a:endParaRPr/>
          </a:p>
          <a:p>
            <a:pPr indent="-355600" lvl="0" marL="457200" rtl="0" algn="l">
              <a:lnSpc>
                <a:spcPct val="150000"/>
              </a:lnSpc>
              <a:spcBef>
                <a:spcPts val="0"/>
              </a:spcBef>
              <a:spcAft>
                <a:spcPts val="0"/>
              </a:spcAft>
              <a:buSzPts val="2000"/>
              <a:buChar char="●"/>
            </a:pPr>
            <a:r>
              <a:rPr lang="en-US"/>
              <a:t>PyTorch for all the workloads except for </a:t>
            </a:r>
            <a:r>
              <a:rPr lang="en-US"/>
              <a:t>YOLOv4 (OpenCV)</a:t>
            </a:r>
            <a:endParaRPr/>
          </a:p>
          <a:p>
            <a:pPr indent="-355600" lvl="0" marL="457200" rtl="0" algn="l">
              <a:lnSpc>
                <a:spcPct val="150000"/>
              </a:lnSpc>
              <a:spcBef>
                <a:spcPts val="0"/>
              </a:spcBef>
              <a:spcAft>
                <a:spcPts val="0"/>
              </a:spcAft>
              <a:buSzPts val="2000"/>
              <a:buChar char="●"/>
            </a:pPr>
            <a:r>
              <a:rPr lang="en-US"/>
              <a:t>I2C interface is polled in a separate thread for more granular readings</a:t>
            </a:r>
            <a:endParaRPr/>
          </a:p>
          <a:p>
            <a:pPr indent="-355600" lvl="0" marL="457200" rtl="0" algn="l">
              <a:lnSpc>
                <a:spcPct val="150000"/>
              </a:lnSpc>
              <a:spcBef>
                <a:spcPts val="0"/>
              </a:spcBef>
              <a:spcAft>
                <a:spcPts val="0"/>
              </a:spcAft>
              <a:buSzPts val="2000"/>
              <a:buChar char="●"/>
            </a:pPr>
            <a:r>
              <a:rPr lang="en-US"/>
              <a:t>Each experiment on a given model</a:t>
            </a:r>
            <a:endParaRPr/>
          </a:p>
          <a:p>
            <a:pPr indent="-355600" lvl="1" marL="914400" rtl="0" algn="l">
              <a:lnSpc>
                <a:spcPct val="150000"/>
              </a:lnSpc>
              <a:spcBef>
                <a:spcPts val="0"/>
              </a:spcBef>
              <a:spcAft>
                <a:spcPts val="0"/>
              </a:spcAft>
              <a:buSzPts val="2000"/>
              <a:buChar char="○"/>
            </a:pPr>
            <a:r>
              <a:rPr lang="en-US"/>
              <a:t>One out of x CPU+GPU Freq combinations</a:t>
            </a:r>
            <a:endParaRPr/>
          </a:p>
          <a:p>
            <a:pPr indent="-355600" lvl="1" marL="914400" rtl="0" algn="l">
              <a:spcBef>
                <a:spcPts val="0"/>
              </a:spcBef>
              <a:spcAft>
                <a:spcPts val="0"/>
              </a:spcAft>
              <a:buSzPts val="2000"/>
              <a:buChar char="○"/>
            </a:pPr>
            <a:r>
              <a:rPr lang="en-US"/>
              <a:t>Fixed workload - 3200 inferences inputs</a:t>
            </a:r>
            <a:endParaRPr/>
          </a:p>
          <a:p>
            <a:pPr indent="-355600" lvl="1" marL="914400" rtl="0" algn="l">
              <a:spcBef>
                <a:spcPts val="0"/>
              </a:spcBef>
              <a:spcAft>
                <a:spcPts val="0"/>
              </a:spcAft>
              <a:buSzPts val="2000"/>
              <a:buChar char="○"/>
            </a:pPr>
            <a:r>
              <a:rPr lang="en-US"/>
              <a:t>10 reruns; variance was less than 5%</a:t>
            </a:r>
            <a:endParaRPr/>
          </a:p>
        </p:txBody>
      </p:sp>
      <p:sp>
        <p:nvSpPr>
          <p:cNvPr id="133" name="Google Shape;133;p19"/>
          <p:cNvSpPr txBox="1"/>
          <p:nvPr>
            <p:ph idx="12" type="sldNum"/>
          </p:nvPr>
        </p:nvSpPr>
        <p:spPr>
          <a:xfrm>
            <a:off x="8457156" y="6286521"/>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34" name="Google Shape;134;p19"/>
          <p:cNvSpPr txBox="1"/>
          <p:nvPr>
            <p:ph type="title"/>
          </p:nvPr>
        </p:nvSpPr>
        <p:spPr>
          <a:xfrm>
            <a:off x="1066800" y="1371600"/>
            <a:ext cx="10058400" cy="58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Experimental Setup</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idx="12" type="sldNum"/>
          </p:nvPr>
        </p:nvSpPr>
        <p:spPr>
          <a:xfrm>
            <a:off x="8457156" y="6286521"/>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41" name="Google Shape;141;p20"/>
          <p:cNvSpPr txBox="1"/>
          <p:nvPr>
            <p:ph type="title"/>
          </p:nvPr>
        </p:nvSpPr>
        <p:spPr>
          <a:xfrm>
            <a:off x="1066800" y="1371600"/>
            <a:ext cx="10058400" cy="58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Experimental Setup</a:t>
            </a:r>
            <a:r>
              <a:rPr lang="en-US" sz="2400"/>
              <a:t> - </a:t>
            </a:r>
            <a:r>
              <a:rPr lang="en-US"/>
              <a:t>Device Specifications</a:t>
            </a:r>
            <a:endParaRPr sz="2400"/>
          </a:p>
        </p:txBody>
      </p:sp>
      <p:pic>
        <p:nvPicPr>
          <p:cNvPr id="142" name="Google Shape;142;p20"/>
          <p:cNvPicPr preferRelativeResize="0"/>
          <p:nvPr/>
        </p:nvPicPr>
        <p:blipFill>
          <a:blip r:embed="rId3">
            <a:alphaModFix/>
          </a:blip>
          <a:stretch>
            <a:fillRect/>
          </a:stretch>
        </p:blipFill>
        <p:spPr>
          <a:xfrm>
            <a:off x="2732562" y="2081063"/>
            <a:ext cx="6726875" cy="3667400"/>
          </a:xfrm>
          <a:prstGeom prst="rect">
            <a:avLst/>
          </a:prstGeom>
          <a:noFill/>
          <a:ln>
            <a:noFill/>
          </a:ln>
        </p:spPr>
      </p:pic>
      <p:sp>
        <p:nvSpPr>
          <p:cNvPr id="143" name="Google Shape;143;p20"/>
          <p:cNvSpPr/>
          <p:nvPr/>
        </p:nvSpPr>
        <p:spPr>
          <a:xfrm>
            <a:off x="4561850" y="2559600"/>
            <a:ext cx="4897500" cy="637800"/>
          </a:xfrm>
          <a:prstGeom prst="rect">
            <a:avLst/>
          </a:prstGeom>
          <a:noFill/>
          <a:ln cap="flat" cmpd="sng" w="38100">
            <a:solidFill>
              <a:srgbClr val="AB15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p:nvPr/>
        </p:nvSpPr>
        <p:spPr>
          <a:xfrm>
            <a:off x="4561900" y="4096900"/>
            <a:ext cx="4897500" cy="637800"/>
          </a:xfrm>
          <a:prstGeom prst="rect">
            <a:avLst/>
          </a:prstGeom>
          <a:noFill/>
          <a:ln cap="flat" cmpd="sng" w="38100">
            <a:solidFill>
              <a:srgbClr val="AB15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idx="1" type="body"/>
          </p:nvPr>
        </p:nvSpPr>
        <p:spPr>
          <a:xfrm>
            <a:off x="1066800" y="1958073"/>
            <a:ext cx="10058400" cy="3287400"/>
          </a:xfrm>
          <a:prstGeom prst="rect">
            <a:avLst/>
          </a:prstGeom>
        </p:spPr>
        <p:txBody>
          <a:bodyPr anchorCtr="0" anchor="t" bIns="0" lIns="0" spcFirstLastPara="1" rIns="0" wrap="square" tIns="0">
            <a:noAutofit/>
          </a:bodyPr>
          <a:lstStyle/>
          <a:p>
            <a:pPr indent="-355600" lvl="0" marL="457200" rtl="0" algn="l">
              <a:lnSpc>
                <a:spcPct val="150000"/>
              </a:lnSpc>
              <a:spcBef>
                <a:spcPts val="640"/>
              </a:spcBef>
              <a:spcAft>
                <a:spcPts val="0"/>
              </a:spcAft>
              <a:buSzPts val="2000"/>
              <a:buChar char="●"/>
            </a:pPr>
            <a:r>
              <a:rPr lang="en-US"/>
              <a:t>The workloads chosen span across 3 different categories of Deep Learning use-cases:</a:t>
            </a:r>
            <a:endParaRPr/>
          </a:p>
          <a:p>
            <a:pPr indent="-355600" lvl="1" marL="914400" rtl="0" algn="l">
              <a:lnSpc>
                <a:spcPct val="150000"/>
              </a:lnSpc>
              <a:spcBef>
                <a:spcPts val="0"/>
              </a:spcBef>
              <a:spcAft>
                <a:spcPts val="0"/>
              </a:spcAft>
              <a:buSzPts val="2000"/>
              <a:buChar char="○"/>
            </a:pPr>
            <a:r>
              <a:rPr lang="en-US"/>
              <a:t>Image Classification (AlexNet, ResNet-18, MobileNet)</a:t>
            </a:r>
            <a:endParaRPr/>
          </a:p>
          <a:p>
            <a:pPr indent="-355600" lvl="1" marL="914400" rtl="0" algn="l">
              <a:lnSpc>
                <a:spcPct val="150000"/>
              </a:lnSpc>
              <a:spcBef>
                <a:spcPts val="0"/>
              </a:spcBef>
              <a:spcAft>
                <a:spcPts val="0"/>
              </a:spcAft>
              <a:buSzPts val="2000"/>
              <a:buChar char="○"/>
            </a:pPr>
            <a:r>
              <a:rPr lang="en-US"/>
              <a:t>Object Detection (YOLOv4 - Tiny)</a:t>
            </a:r>
            <a:endParaRPr/>
          </a:p>
          <a:p>
            <a:pPr indent="-355600" lvl="1" marL="914400" rtl="0" algn="l">
              <a:lnSpc>
                <a:spcPct val="150000"/>
              </a:lnSpc>
              <a:spcBef>
                <a:spcPts val="0"/>
              </a:spcBef>
              <a:spcAft>
                <a:spcPts val="0"/>
              </a:spcAft>
              <a:buSzPts val="2000"/>
              <a:buChar char="○"/>
            </a:pPr>
            <a:r>
              <a:rPr lang="en-US"/>
              <a:t>Natural Language Classification (BERT-Tiny, distilBERT)</a:t>
            </a:r>
            <a:endParaRPr/>
          </a:p>
          <a:p>
            <a:pPr indent="-355600" lvl="0" marL="457200" rtl="0" algn="l">
              <a:lnSpc>
                <a:spcPct val="150000"/>
              </a:lnSpc>
              <a:spcBef>
                <a:spcPts val="0"/>
              </a:spcBef>
              <a:spcAft>
                <a:spcPts val="0"/>
              </a:spcAft>
              <a:buSzPts val="2000"/>
              <a:buChar char="●"/>
            </a:pPr>
            <a:r>
              <a:rPr lang="en-US"/>
              <a:t>MobileNet, BERT-Tiny, DistilBERT, and YOLOv4-Tiny are tailored for edge devices, characterized by their lightweight architecture and efficient performance. </a:t>
            </a:r>
            <a:endParaRPr/>
          </a:p>
        </p:txBody>
      </p:sp>
      <p:sp>
        <p:nvSpPr>
          <p:cNvPr id="151" name="Google Shape;151;p21"/>
          <p:cNvSpPr txBox="1"/>
          <p:nvPr>
            <p:ph idx="12" type="sldNum"/>
          </p:nvPr>
        </p:nvSpPr>
        <p:spPr>
          <a:xfrm>
            <a:off x="8457156" y="6286521"/>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52" name="Google Shape;152;p21"/>
          <p:cNvSpPr txBox="1"/>
          <p:nvPr>
            <p:ph type="title"/>
          </p:nvPr>
        </p:nvSpPr>
        <p:spPr>
          <a:xfrm>
            <a:off x="1066800" y="1371600"/>
            <a:ext cx="10058400" cy="58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Experimental Setup - Workloads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idx="1" type="body"/>
          </p:nvPr>
        </p:nvSpPr>
        <p:spPr>
          <a:xfrm>
            <a:off x="1066800" y="1958075"/>
            <a:ext cx="5029200" cy="3287400"/>
          </a:xfrm>
          <a:prstGeom prst="rect">
            <a:avLst/>
          </a:prstGeom>
        </p:spPr>
        <p:txBody>
          <a:bodyPr anchorCtr="0" anchor="t" bIns="0" lIns="0" spcFirstLastPara="1" rIns="0" wrap="square" tIns="0">
            <a:noAutofit/>
          </a:bodyPr>
          <a:lstStyle/>
          <a:p>
            <a:pPr indent="-355600" lvl="0" marL="457200" rtl="0" algn="l">
              <a:lnSpc>
                <a:spcPct val="150000"/>
              </a:lnSpc>
              <a:spcBef>
                <a:spcPts val="640"/>
              </a:spcBef>
              <a:spcAft>
                <a:spcPts val="0"/>
              </a:spcAft>
              <a:buSzPts val="2000"/>
              <a:buChar char="●"/>
            </a:pPr>
            <a:r>
              <a:rPr lang="en-US"/>
              <a:t>DVFS Governor</a:t>
            </a:r>
            <a:endParaRPr/>
          </a:p>
          <a:p>
            <a:pPr indent="-355600" lvl="1" marL="914400" rtl="0" algn="l">
              <a:lnSpc>
                <a:spcPct val="150000"/>
              </a:lnSpc>
              <a:spcBef>
                <a:spcPts val="0"/>
              </a:spcBef>
              <a:spcAft>
                <a:spcPts val="0"/>
              </a:spcAft>
              <a:buSzPts val="2000"/>
              <a:buChar char="○"/>
            </a:pPr>
            <a:r>
              <a:rPr lang="en-US"/>
              <a:t>CPU Default - “schedutil”</a:t>
            </a:r>
            <a:endParaRPr/>
          </a:p>
          <a:p>
            <a:pPr indent="-355600" lvl="1" marL="914400" rtl="0" algn="l">
              <a:spcBef>
                <a:spcPts val="0"/>
              </a:spcBef>
              <a:spcAft>
                <a:spcPts val="0"/>
              </a:spcAft>
              <a:buSzPts val="2000"/>
              <a:buChar char="○"/>
            </a:pPr>
            <a:r>
              <a:rPr lang="en-US"/>
              <a:t>GPU Default - “nvhost_podgov”</a:t>
            </a:r>
            <a:endParaRPr/>
          </a:p>
          <a:p>
            <a:pPr indent="-355600" lvl="1" marL="914400" rtl="0" algn="l">
              <a:lnSpc>
                <a:spcPct val="150000"/>
              </a:lnSpc>
              <a:spcBef>
                <a:spcPts val="0"/>
              </a:spcBef>
              <a:spcAft>
                <a:spcPts val="0"/>
              </a:spcAft>
              <a:buSzPts val="2000"/>
              <a:buChar char="○"/>
            </a:pPr>
            <a:r>
              <a:rPr lang="en-US"/>
              <a:t>Highest freq - CPU 89%; GPU 83%</a:t>
            </a:r>
            <a:endParaRPr/>
          </a:p>
          <a:p>
            <a:pPr indent="-355600" lvl="1" marL="914400" rtl="0" algn="l">
              <a:lnSpc>
                <a:spcPct val="150000"/>
              </a:lnSpc>
              <a:spcBef>
                <a:spcPts val="0"/>
              </a:spcBef>
              <a:spcAft>
                <a:spcPts val="0"/>
              </a:spcAft>
              <a:buSzPts val="2000"/>
              <a:buChar char="○"/>
            </a:pPr>
            <a:r>
              <a:rPr lang="en-US"/>
              <a:t>Other governors &lt; 1%  variation</a:t>
            </a:r>
            <a:endParaRPr/>
          </a:p>
        </p:txBody>
      </p:sp>
      <p:sp>
        <p:nvSpPr>
          <p:cNvPr id="159" name="Google Shape;159;p22"/>
          <p:cNvSpPr txBox="1"/>
          <p:nvPr>
            <p:ph idx="12" type="sldNum"/>
          </p:nvPr>
        </p:nvSpPr>
        <p:spPr>
          <a:xfrm>
            <a:off x="8457156" y="6286521"/>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60" name="Google Shape;160;p22"/>
          <p:cNvSpPr txBox="1"/>
          <p:nvPr>
            <p:ph type="title"/>
          </p:nvPr>
        </p:nvSpPr>
        <p:spPr>
          <a:xfrm>
            <a:off x="1066800" y="1371600"/>
            <a:ext cx="10058400" cy="58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Evaluation - </a:t>
            </a:r>
            <a:r>
              <a:rPr lang="en-US"/>
              <a:t>Frequency Sweeps on Nano</a:t>
            </a:r>
            <a:endParaRPr sz="2400"/>
          </a:p>
        </p:txBody>
      </p:sp>
      <p:pic>
        <p:nvPicPr>
          <p:cNvPr id="161" name="Google Shape;161;p22"/>
          <p:cNvPicPr preferRelativeResize="0"/>
          <p:nvPr/>
        </p:nvPicPr>
        <p:blipFill rotWithShape="1">
          <a:blip r:embed="rId3">
            <a:alphaModFix/>
          </a:blip>
          <a:srcRect b="0" l="0" r="0" t="6480"/>
          <a:stretch/>
        </p:blipFill>
        <p:spPr>
          <a:xfrm>
            <a:off x="5827360" y="2161050"/>
            <a:ext cx="5658866" cy="2535900"/>
          </a:xfrm>
          <a:prstGeom prst="rect">
            <a:avLst/>
          </a:prstGeom>
          <a:noFill/>
          <a:ln>
            <a:noFill/>
          </a:ln>
        </p:spPr>
      </p:pic>
      <p:sp>
        <p:nvSpPr>
          <p:cNvPr id="162" name="Google Shape;162;p22"/>
          <p:cNvSpPr/>
          <p:nvPr/>
        </p:nvSpPr>
        <p:spPr>
          <a:xfrm>
            <a:off x="1475250" y="4539825"/>
            <a:ext cx="4212300" cy="464700"/>
          </a:xfrm>
          <a:prstGeom prst="rect">
            <a:avLst/>
          </a:prstGeom>
          <a:solidFill>
            <a:srgbClr val="F4CCCC"/>
          </a:solidFill>
          <a:ln cap="flat" cmpd="sng" w="38100">
            <a:solidFill>
              <a:srgbClr val="C0313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640"/>
              </a:spcBef>
              <a:spcAft>
                <a:spcPts val="0"/>
              </a:spcAft>
              <a:buNone/>
            </a:pPr>
            <a:r>
              <a:rPr b="1" lang="en-US" sz="2000">
                <a:solidFill>
                  <a:schemeClr val="dk1"/>
                </a:solidFill>
                <a:latin typeface="Calibri"/>
                <a:ea typeface="Calibri"/>
                <a:cs typeface="Calibri"/>
                <a:sym typeface="Calibri"/>
              </a:rPr>
              <a:t>Monotonic relation with freq</a:t>
            </a:r>
            <a:endParaRPr b="1" sz="2000">
              <a:latin typeface="Calibri"/>
              <a:ea typeface="Calibri"/>
              <a:cs typeface="Calibri"/>
              <a:sym typeface="Calibri"/>
            </a:endParaRPr>
          </a:p>
        </p:txBody>
      </p:sp>
      <p:sp>
        <p:nvSpPr>
          <p:cNvPr id="163" name="Google Shape;163;p22"/>
          <p:cNvSpPr/>
          <p:nvPr/>
        </p:nvSpPr>
        <p:spPr>
          <a:xfrm>
            <a:off x="1475250" y="5233075"/>
            <a:ext cx="4212300" cy="464700"/>
          </a:xfrm>
          <a:prstGeom prst="rect">
            <a:avLst/>
          </a:prstGeom>
          <a:solidFill>
            <a:srgbClr val="F4CCCC"/>
          </a:solidFill>
          <a:ln cap="flat" cmpd="sng" w="38100">
            <a:solidFill>
              <a:srgbClr val="C0313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640"/>
              </a:spcBef>
              <a:spcAft>
                <a:spcPts val="0"/>
              </a:spcAft>
              <a:buNone/>
            </a:pPr>
            <a:r>
              <a:rPr b="1" lang="en-US" sz="2000">
                <a:solidFill>
                  <a:schemeClr val="dk1"/>
                </a:solidFill>
                <a:latin typeface="Calibri"/>
                <a:ea typeface="Calibri"/>
                <a:cs typeface="Calibri"/>
                <a:sym typeface="Calibri"/>
              </a:rPr>
              <a:t>Impact of CPU Freq &lt; GPU Freq</a:t>
            </a:r>
            <a:endParaRPr b="1"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idx="12" type="sldNum"/>
          </p:nvPr>
        </p:nvSpPr>
        <p:spPr>
          <a:xfrm>
            <a:off x="8457156" y="6286521"/>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70" name="Google Shape;170;p23"/>
          <p:cNvSpPr txBox="1"/>
          <p:nvPr>
            <p:ph type="title"/>
          </p:nvPr>
        </p:nvSpPr>
        <p:spPr>
          <a:xfrm>
            <a:off x="1066800" y="1371600"/>
            <a:ext cx="10058400" cy="58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Evaluation - Energy usage trends on </a:t>
            </a:r>
            <a:r>
              <a:rPr lang="en-US"/>
              <a:t>Nano</a:t>
            </a:r>
            <a:endParaRPr sz="2400"/>
          </a:p>
        </p:txBody>
      </p:sp>
      <p:pic>
        <p:nvPicPr>
          <p:cNvPr id="171" name="Google Shape;171;p23"/>
          <p:cNvPicPr preferRelativeResize="0"/>
          <p:nvPr/>
        </p:nvPicPr>
        <p:blipFill>
          <a:blip r:embed="rId3">
            <a:alphaModFix/>
          </a:blip>
          <a:stretch>
            <a:fillRect/>
          </a:stretch>
        </p:blipFill>
        <p:spPr>
          <a:xfrm>
            <a:off x="1513626" y="1958100"/>
            <a:ext cx="3900799" cy="3693499"/>
          </a:xfrm>
          <a:prstGeom prst="rect">
            <a:avLst/>
          </a:prstGeom>
          <a:noFill/>
          <a:ln>
            <a:noFill/>
          </a:ln>
        </p:spPr>
      </p:pic>
      <p:sp>
        <p:nvSpPr>
          <p:cNvPr id="172" name="Google Shape;172;p23"/>
          <p:cNvSpPr/>
          <p:nvPr/>
        </p:nvSpPr>
        <p:spPr>
          <a:xfrm>
            <a:off x="6245325" y="3673238"/>
            <a:ext cx="4549800" cy="464700"/>
          </a:xfrm>
          <a:prstGeom prst="rect">
            <a:avLst/>
          </a:prstGeom>
          <a:solidFill>
            <a:srgbClr val="F4CCCC"/>
          </a:solidFill>
          <a:ln cap="flat" cmpd="sng" w="38100">
            <a:solidFill>
              <a:srgbClr val="C0313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640"/>
              </a:spcBef>
              <a:spcAft>
                <a:spcPts val="0"/>
              </a:spcAft>
              <a:buNone/>
            </a:pPr>
            <a:r>
              <a:rPr b="1" lang="en-US" sz="2000">
                <a:solidFill>
                  <a:schemeClr val="dk1"/>
                </a:solidFill>
                <a:latin typeface="Calibri"/>
                <a:ea typeface="Calibri"/>
                <a:cs typeface="Calibri"/>
                <a:sym typeface="Calibri"/>
              </a:rPr>
              <a:t>Minima consumes 13% lower than DVFS</a:t>
            </a:r>
            <a:endParaRPr b="1" sz="2000">
              <a:solidFill>
                <a:schemeClr val="dk1"/>
              </a:solidFill>
              <a:latin typeface="Calibri"/>
              <a:ea typeface="Calibri"/>
              <a:cs typeface="Calibri"/>
              <a:sym typeface="Calibri"/>
            </a:endParaRPr>
          </a:p>
        </p:txBody>
      </p:sp>
      <p:sp>
        <p:nvSpPr>
          <p:cNvPr id="173" name="Google Shape;173;p23"/>
          <p:cNvSpPr/>
          <p:nvPr/>
        </p:nvSpPr>
        <p:spPr>
          <a:xfrm>
            <a:off x="6245325" y="2720063"/>
            <a:ext cx="4549800" cy="730500"/>
          </a:xfrm>
          <a:prstGeom prst="rect">
            <a:avLst/>
          </a:prstGeom>
          <a:solidFill>
            <a:srgbClr val="F4CCCC"/>
          </a:solidFill>
          <a:ln cap="flat" cmpd="sng" w="38100">
            <a:solidFill>
              <a:srgbClr val="C03137"/>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640"/>
              </a:spcBef>
              <a:spcAft>
                <a:spcPts val="0"/>
              </a:spcAft>
              <a:buNone/>
            </a:pPr>
            <a:r>
              <a:rPr b="1" lang="en-US" sz="2000">
                <a:solidFill>
                  <a:schemeClr val="dk1"/>
                </a:solidFill>
                <a:latin typeface="Calibri"/>
                <a:ea typeface="Calibri"/>
                <a:cs typeface="Calibri"/>
                <a:sym typeface="Calibri"/>
              </a:rPr>
              <a:t>GPU Freq substantially impacts Energy</a:t>
            </a:r>
            <a:br>
              <a:rPr b="1" lang="en-US" sz="2000">
                <a:solidFill>
                  <a:schemeClr val="dk1"/>
                </a:solidFill>
                <a:latin typeface="Calibri"/>
                <a:ea typeface="Calibri"/>
                <a:cs typeface="Calibri"/>
                <a:sym typeface="Calibri"/>
              </a:rPr>
            </a:br>
            <a:r>
              <a:rPr b="1" lang="en-US" sz="2000">
                <a:solidFill>
                  <a:schemeClr val="dk1"/>
                </a:solidFill>
                <a:latin typeface="Calibri"/>
                <a:ea typeface="Calibri"/>
                <a:cs typeface="Calibri"/>
                <a:sym typeface="Calibri"/>
              </a:rPr>
              <a:t>but not monotonic</a:t>
            </a:r>
            <a:endParaRPr b="1"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idx="12" type="sldNum"/>
          </p:nvPr>
        </p:nvSpPr>
        <p:spPr>
          <a:xfrm>
            <a:off x="8457156" y="6286521"/>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80" name="Google Shape;180;p24"/>
          <p:cNvSpPr txBox="1"/>
          <p:nvPr>
            <p:ph type="title"/>
          </p:nvPr>
        </p:nvSpPr>
        <p:spPr>
          <a:xfrm>
            <a:off x="1066800" y="1371600"/>
            <a:ext cx="10058400" cy="58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Evaluation - Energy usage trends on Nano</a:t>
            </a:r>
            <a:endParaRPr sz="2400"/>
          </a:p>
        </p:txBody>
      </p:sp>
      <p:sp>
        <p:nvSpPr>
          <p:cNvPr id="181" name="Google Shape;181;p24"/>
          <p:cNvSpPr/>
          <p:nvPr/>
        </p:nvSpPr>
        <p:spPr>
          <a:xfrm>
            <a:off x="2401675" y="6186925"/>
            <a:ext cx="7946700" cy="464700"/>
          </a:xfrm>
          <a:prstGeom prst="rect">
            <a:avLst/>
          </a:prstGeom>
          <a:solidFill>
            <a:srgbClr val="F4CCCC"/>
          </a:solidFill>
          <a:ln cap="flat" cmpd="sng" w="38100">
            <a:solidFill>
              <a:srgbClr val="C0313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640"/>
              </a:spcBef>
              <a:spcAft>
                <a:spcPts val="0"/>
              </a:spcAft>
              <a:buNone/>
            </a:pPr>
            <a:r>
              <a:rPr b="1" lang="en-US" sz="2000">
                <a:solidFill>
                  <a:schemeClr val="dk1"/>
                </a:solidFill>
                <a:latin typeface="Calibri"/>
                <a:ea typeface="Calibri"/>
                <a:cs typeface="Calibri"/>
                <a:sym typeface="Calibri"/>
              </a:rPr>
              <a:t>Minima consumes 13%, 19%, 15%, 9%, 17%, 17% lower energy than DVFS</a:t>
            </a:r>
            <a:endParaRPr b="1" sz="2000">
              <a:solidFill>
                <a:schemeClr val="dk1"/>
              </a:solidFill>
              <a:latin typeface="Calibri"/>
              <a:ea typeface="Calibri"/>
              <a:cs typeface="Calibri"/>
              <a:sym typeface="Calibri"/>
            </a:endParaRPr>
          </a:p>
        </p:txBody>
      </p:sp>
      <p:pic>
        <p:nvPicPr>
          <p:cNvPr id="182" name="Google Shape;182;p24"/>
          <p:cNvPicPr preferRelativeResize="0"/>
          <p:nvPr/>
        </p:nvPicPr>
        <p:blipFill>
          <a:blip r:embed="rId3">
            <a:alphaModFix/>
          </a:blip>
          <a:stretch>
            <a:fillRect/>
          </a:stretch>
        </p:blipFill>
        <p:spPr>
          <a:xfrm>
            <a:off x="1018225" y="1684825"/>
            <a:ext cx="9792492" cy="2065571"/>
          </a:xfrm>
          <a:prstGeom prst="rect">
            <a:avLst/>
          </a:prstGeom>
          <a:noFill/>
          <a:ln>
            <a:noFill/>
          </a:ln>
        </p:spPr>
      </p:pic>
      <p:pic>
        <p:nvPicPr>
          <p:cNvPr id="183" name="Google Shape;183;p24"/>
          <p:cNvPicPr preferRelativeResize="0"/>
          <p:nvPr/>
        </p:nvPicPr>
        <p:blipFill>
          <a:blip r:embed="rId4">
            <a:alphaModFix/>
          </a:blip>
          <a:stretch>
            <a:fillRect/>
          </a:stretch>
        </p:blipFill>
        <p:spPr>
          <a:xfrm>
            <a:off x="1018225" y="3795250"/>
            <a:ext cx="9862723" cy="2110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