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EBB6-7355-F91C-E4C8-5346EC95A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8A77B-4EC9-BE78-08E4-51B9AFC78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3F96-6C95-2816-8AC2-39FA445A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614-11AA-40F2-81F3-8EC8E5BD1D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6731-A4D6-A537-A7FD-64941F7D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7B69F-D784-3BE4-08CA-8C58BFA4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C323-BF7A-435D-9F9A-0D451A3E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3DEB-C0CA-1577-6236-F389D1BD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85841-2A0A-3098-4315-9FEB97B5A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D051C-961E-C3CC-E4B5-2EBE503B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614-11AA-40F2-81F3-8EC8E5BD1D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9AEB-66EA-095B-BC76-ED4FCD46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C8B1-E039-6DBA-21D1-D938285E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C323-BF7A-435D-9F9A-0D451A3E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6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B0BE9-F904-A7D2-5F4F-4AB49B060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5DD70-7B3C-3DE9-5361-1468EE69A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2C7A-8D10-1F2B-4979-596B600C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614-11AA-40F2-81F3-8EC8E5BD1D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AF02-7447-7E37-FC69-A008EC5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3C206-127C-6430-F7D8-5A6BE048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C323-BF7A-435D-9F9A-0D451A3E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DAC3-CBE6-9138-4449-B1DE88DB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77DA-A6B2-C9CE-4AD0-AA6FA39F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B5F7F-480D-6557-715F-B3541DB1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614-11AA-40F2-81F3-8EC8E5BD1D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DB7D7-582E-9DC4-0CE3-CA54D1BC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FFDD-FC02-EAE2-DDB2-BB470EE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C323-BF7A-435D-9F9A-0D451A3E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98A9-8F9C-9DBB-FC96-6A4B8AFC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23A39-D2B2-1B6D-0BD2-0759AA384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92B1-59E0-8014-3882-6DF0CC23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614-11AA-40F2-81F3-8EC8E5BD1D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B4FF-7D54-09FE-4CA3-191CC70F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71BC-F9DF-B2EB-14F8-AB09E5A5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C323-BF7A-435D-9F9A-0D451A3E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ED69-0C81-26C7-2F1A-C199DA0D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1701-F721-6DFD-483A-6017CCBC1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1D87F-1267-121D-2F47-27C2A606C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343E0-C695-B5D8-906C-92D19F3C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614-11AA-40F2-81F3-8EC8E5BD1D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DEE25-7AEE-B488-76E0-55A58042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64FA-34CD-E0E3-9471-D3C6AC88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C323-BF7A-435D-9F9A-0D451A3E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A3E8-8A79-26FC-0C3D-6A809C7C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0FD6-E7FA-E238-2083-99534542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FC690-7FC9-2737-D349-F7C7803BF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ADD2A-7C81-81F0-7A2F-1B20E62BB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5D1EC-0DBC-682F-F0F7-954D65F2F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2F99F-6440-ADEA-84DA-40401CE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614-11AA-40F2-81F3-8EC8E5BD1D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C8956-6133-B054-245D-656FA4DB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CBBA4-FD14-E668-5556-4DF0CF7A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C323-BF7A-435D-9F9A-0D451A3E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8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598A-04B8-AEF1-4CD0-A37AAE9E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255D2-52F5-1511-ADF9-87BBD812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614-11AA-40F2-81F3-8EC8E5BD1D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9AE59-BAB9-574D-A4FF-94BCED68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83303-0AC0-AB2D-8086-DFBBB4BB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C323-BF7A-435D-9F9A-0D451A3E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F1E51-0943-9547-354B-67862C77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614-11AA-40F2-81F3-8EC8E5BD1D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B8384-32B8-DFF5-34F0-6B9CAE80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C53F4-B439-EF86-904A-F81F0DC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C323-BF7A-435D-9F9A-0D451A3E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2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FFD3-D0B0-C90D-71FA-D858B326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726A-27BB-7829-2DCC-C6E201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42085-DDC8-FFF0-788B-A2EEC2A0F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005D-F684-9455-44EF-17EE469D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614-11AA-40F2-81F3-8EC8E5BD1D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78A97-CC7E-0EB6-8B22-2C5F7805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F769-FB03-46F1-914C-28AEE5ED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C323-BF7A-435D-9F9A-0D451A3E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7949-0013-52A7-9E0D-9CEDA968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F2061-04CD-D4AA-C22E-0BE226D18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11E51-F664-3FB6-26C7-BADBE17EB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EDEE-BAE3-FFC1-3CC6-17226C43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614-11AA-40F2-81F3-8EC8E5BD1D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397A1-941A-4A81-53B6-50CD8C72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A1576-58B9-7449-A0B8-D7B35BC3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C323-BF7A-435D-9F9A-0D451A3E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FFA2E-E91B-4F6B-3687-29C9143F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3B61-84D7-38F0-B91F-5C1DF31F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6418-96AD-1DD2-8E23-193B3A9B2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9614-11AA-40F2-81F3-8EC8E5BD1D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163D-B8D0-5168-DEB6-FDFC222B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DC6-4C6C-B5DE-4F4E-CC0F01C35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C323-BF7A-435D-9F9A-0D451A3E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5ED4-92E0-833F-2AB2-4C609150E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1My first Git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04823-C27A-8845-0B02-A0D743275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1My first Git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1My first Git Slide</dc:title>
  <dc:creator>Anurag Gupta</dc:creator>
  <cp:lastModifiedBy>Anurag Gupta</cp:lastModifiedBy>
  <cp:revision>1</cp:revision>
  <dcterms:created xsi:type="dcterms:W3CDTF">2022-08-28T19:25:18Z</dcterms:created>
  <dcterms:modified xsi:type="dcterms:W3CDTF">2022-08-28T19:25:39Z</dcterms:modified>
</cp:coreProperties>
</file>