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2" r:id="rId5"/>
    <p:sldId id="270" r:id="rId6"/>
    <p:sldId id="271" r:id="rId7"/>
    <p:sldId id="273" r:id="rId8"/>
    <p:sldId id="274" r:id="rId9"/>
    <p:sldId id="275" r:id="rId10"/>
    <p:sldId id="259" r:id="rId11"/>
    <p:sldId id="266" r:id="rId12"/>
    <p:sldId id="267" r:id="rId13"/>
    <p:sldId id="268" r:id="rId14"/>
    <p:sldId id="265" r:id="rId15"/>
    <p:sldId id="263" r:id="rId16"/>
    <p:sldId id="261" r:id="rId17"/>
    <p:sldId id="262" r:id="rId18"/>
    <p:sldId id="260" r:id="rId19"/>
    <p:sldId id="264"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a:srgbClr val="9370DB"/>
    <a:srgbClr val="87CEEB"/>
    <a:srgbClr val="FFA500"/>
    <a:srgbClr val="FFD700"/>
    <a:srgbClr val="008A3A"/>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4490D-9668-41E1-BFC5-9372171BB90F}" v="696" dt="2025-06-23T04:51:04.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90" d="100"/>
          <a:sy n="90" d="100"/>
        </p:scale>
        <p:origin x="566" y="62"/>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virsinghaneja24@outlook.com" userId="0188f69f567ad069" providerId="LiveId" clId="{2454490D-9668-41E1-BFC5-9372171BB90F}"/>
    <pc:docChg chg="undo custSel addSld delSld modSld sldOrd">
      <pc:chgData name="tanvirsinghaneja24@outlook.com" userId="0188f69f567ad069" providerId="LiveId" clId="{2454490D-9668-41E1-BFC5-9372171BB90F}" dt="2025-06-23T04:52:51.551" v="4352" actId="20577"/>
      <pc:docMkLst>
        <pc:docMk/>
      </pc:docMkLst>
      <pc:sldChg chg="addSp delSp modSp mod">
        <pc:chgData name="tanvirsinghaneja24@outlook.com" userId="0188f69f567ad069" providerId="LiveId" clId="{2454490D-9668-41E1-BFC5-9372171BB90F}" dt="2025-06-19T05:34:00.158" v="2085" actId="1076"/>
        <pc:sldMkLst>
          <pc:docMk/>
          <pc:sldMk cId="3276018273" sldId="256"/>
        </pc:sldMkLst>
        <pc:spChg chg="add mod">
          <ac:chgData name="tanvirsinghaneja24@outlook.com" userId="0188f69f567ad069" providerId="LiveId" clId="{2454490D-9668-41E1-BFC5-9372171BB90F}" dt="2025-06-19T05:34:00.158" v="2085" actId="1076"/>
          <ac:spMkLst>
            <pc:docMk/>
            <pc:sldMk cId="3276018273" sldId="256"/>
            <ac:spMk id="9" creationId="{30492D81-C619-4EE7-3276-A5F6F8E7FB77}"/>
          </ac:spMkLst>
        </pc:spChg>
        <pc:picChg chg="add mod">
          <ac:chgData name="tanvirsinghaneja24@outlook.com" userId="0188f69f567ad069" providerId="LiveId" clId="{2454490D-9668-41E1-BFC5-9372171BB90F}" dt="2025-06-19T05:34:00.158" v="2085" actId="1076"/>
          <ac:picMkLst>
            <pc:docMk/>
            <pc:sldMk cId="3276018273" sldId="256"/>
            <ac:picMk id="8" creationId="{18654FF7-DC33-C9C8-8943-17A9AC8AC2B2}"/>
          </ac:picMkLst>
        </pc:picChg>
      </pc:sldChg>
      <pc:sldChg chg="modSp mod">
        <pc:chgData name="tanvirsinghaneja24@outlook.com" userId="0188f69f567ad069" providerId="LiveId" clId="{2454490D-9668-41E1-BFC5-9372171BB90F}" dt="2025-06-23T04:46:08.357" v="4240" actId="20577"/>
        <pc:sldMkLst>
          <pc:docMk/>
          <pc:sldMk cId="885781102" sldId="258"/>
        </pc:sldMkLst>
        <pc:spChg chg="mod">
          <ac:chgData name="tanvirsinghaneja24@outlook.com" userId="0188f69f567ad069" providerId="LiveId" clId="{2454490D-9668-41E1-BFC5-9372171BB90F}" dt="2025-06-23T04:46:08.357" v="4240" actId="20577"/>
          <ac:spMkLst>
            <pc:docMk/>
            <pc:sldMk cId="885781102" sldId="258"/>
            <ac:spMk id="3" creationId="{AD700192-52E9-8F81-93DC-2A7BB37FE104}"/>
          </ac:spMkLst>
        </pc:spChg>
      </pc:sldChg>
      <pc:sldChg chg="addSp delSp modSp mod modNotesTx">
        <pc:chgData name="tanvirsinghaneja24@outlook.com" userId="0188f69f567ad069" providerId="LiveId" clId="{2454490D-9668-41E1-BFC5-9372171BB90F}" dt="2025-06-19T05:01:56.752" v="1231" actId="478"/>
        <pc:sldMkLst>
          <pc:docMk/>
          <pc:sldMk cId="460735122" sldId="259"/>
        </pc:sldMkLst>
        <pc:spChg chg="mod topLvl">
          <ac:chgData name="tanvirsinghaneja24@outlook.com" userId="0188f69f567ad069" providerId="LiveId" clId="{2454490D-9668-41E1-BFC5-9372171BB90F}" dt="2025-06-19T04:43:29.131" v="1071" actId="164"/>
          <ac:spMkLst>
            <pc:docMk/>
            <pc:sldMk cId="460735122" sldId="259"/>
            <ac:spMk id="4" creationId="{6426B058-E66F-7B1F-E39D-FF4FA8C0AE69}"/>
          </ac:spMkLst>
        </pc:spChg>
        <pc:spChg chg="mod topLvl">
          <ac:chgData name="tanvirsinghaneja24@outlook.com" userId="0188f69f567ad069" providerId="LiveId" clId="{2454490D-9668-41E1-BFC5-9372171BB90F}" dt="2025-06-19T04:43:29.131" v="1071" actId="164"/>
          <ac:spMkLst>
            <pc:docMk/>
            <pc:sldMk cId="460735122" sldId="259"/>
            <ac:spMk id="15" creationId="{D375984C-7106-242A-1CEC-D18D45F2DCE8}"/>
          </ac:spMkLst>
        </pc:spChg>
        <pc:spChg chg="mod topLvl">
          <ac:chgData name="tanvirsinghaneja24@outlook.com" userId="0188f69f567ad069" providerId="LiveId" clId="{2454490D-9668-41E1-BFC5-9372171BB90F}" dt="2025-06-19T04:43:29.131" v="1071" actId="164"/>
          <ac:spMkLst>
            <pc:docMk/>
            <pc:sldMk cId="460735122" sldId="259"/>
            <ac:spMk id="16" creationId="{9D842752-2E2E-16ED-0506-55867D758D41}"/>
          </ac:spMkLst>
        </pc:spChg>
        <pc:spChg chg="mod topLvl">
          <ac:chgData name="tanvirsinghaneja24@outlook.com" userId="0188f69f567ad069" providerId="LiveId" clId="{2454490D-9668-41E1-BFC5-9372171BB90F}" dt="2025-06-19T04:43:29.131" v="1071" actId="164"/>
          <ac:spMkLst>
            <pc:docMk/>
            <pc:sldMk cId="460735122" sldId="259"/>
            <ac:spMk id="17" creationId="{7AF6313E-9777-4F81-7981-B52492DB84D5}"/>
          </ac:spMkLst>
        </pc:spChg>
        <pc:spChg chg="mod topLvl">
          <ac:chgData name="tanvirsinghaneja24@outlook.com" userId="0188f69f567ad069" providerId="LiveId" clId="{2454490D-9668-41E1-BFC5-9372171BB90F}" dt="2025-06-19T04:43:29.131" v="1071" actId="164"/>
          <ac:spMkLst>
            <pc:docMk/>
            <pc:sldMk cId="460735122" sldId="259"/>
            <ac:spMk id="18" creationId="{44743CE1-A005-5FB7-D0EE-10FC05125966}"/>
          </ac:spMkLst>
        </pc:spChg>
        <pc:spChg chg="mod topLvl">
          <ac:chgData name="tanvirsinghaneja24@outlook.com" userId="0188f69f567ad069" providerId="LiveId" clId="{2454490D-9668-41E1-BFC5-9372171BB90F}" dt="2025-06-19T04:43:29.131" v="1071" actId="164"/>
          <ac:spMkLst>
            <pc:docMk/>
            <pc:sldMk cId="460735122" sldId="259"/>
            <ac:spMk id="19" creationId="{68160830-2D3C-EC91-1D63-EE367B471368}"/>
          </ac:spMkLst>
        </pc:spChg>
        <pc:spChg chg="mod topLvl">
          <ac:chgData name="tanvirsinghaneja24@outlook.com" userId="0188f69f567ad069" providerId="LiveId" clId="{2454490D-9668-41E1-BFC5-9372171BB90F}" dt="2025-06-19T04:44:25.067" v="1085" actId="1076"/>
          <ac:spMkLst>
            <pc:docMk/>
            <pc:sldMk cId="460735122" sldId="259"/>
            <ac:spMk id="22" creationId="{32161E91-05A7-F1A9-0797-889673575B38}"/>
          </ac:spMkLst>
        </pc:spChg>
        <pc:spChg chg="add mod">
          <ac:chgData name="tanvirsinghaneja24@outlook.com" userId="0188f69f567ad069" providerId="LiveId" clId="{2454490D-9668-41E1-BFC5-9372171BB90F}" dt="2025-06-19T04:49:30.130" v="1131" actId="20577"/>
          <ac:spMkLst>
            <pc:docMk/>
            <pc:sldMk cId="460735122" sldId="259"/>
            <ac:spMk id="31" creationId="{FCCF61B7-C204-784E-BC6C-F3C7AA686056}"/>
          </ac:spMkLst>
        </pc:spChg>
        <pc:grpChg chg="add mod">
          <ac:chgData name="tanvirsinghaneja24@outlook.com" userId="0188f69f567ad069" providerId="LiveId" clId="{2454490D-9668-41E1-BFC5-9372171BB90F}" dt="2025-06-19T04:44:20.276" v="1084" actId="1076"/>
          <ac:grpSpMkLst>
            <pc:docMk/>
            <pc:sldMk cId="460735122" sldId="259"/>
            <ac:grpSpMk id="27" creationId="{FC3790AF-DF1B-98DD-F401-21AD75746690}"/>
          </ac:grpSpMkLst>
        </pc:grpChg>
        <pc:picChg chg="add mod">
          <ac:chgData name="tanvirsinghaneja24@outlook.com" userId="0188f69f567ad069" providerId="LiveId" clId="{2454490D-9668-41E1-BFC5-9372171BB90F}" dt="2025-06-19T04:49:05.647" v="1122" actId="1076"/>
          <ac:picMkLst>
            <pc:docMk/>
            <pc:sldMk cId="460735122" sldId="259"/>
            <ac:picMk id="30" creationId="{48113716-0C62-D102-2206-9BC71B60745F}"/>
          </ac:picMkLst>
        </pc:picChg>
      </pc:sldChg>
      <pc:sldChg chg="addSp delSp modSp mod modNotesTx">
        <pc:chgData name="tanvirsinghaneja24@outlook.com" userId="0188f69f567ad069" providerId="LiveId" clId="{2454490D-9668-41E1-BFC5-9372171BB90F}" dt="2025-06-23T04:52:31.554" v="4335" actId="20577"/>
        <pc:sldMkLst>
          <pc:docMk/>
          <pc:sldMk cId="1360592848" sldId="260"/>
        </pc:sldMkLst>
        <pc:spChg chg="mod">
          <ac:chgData name="tanvirsinghaneja24@outlook.com" userId="0188f69f567ad069" providerId="LiveId" clId="{2454490D-9668-41E1-BFC5-9372171BB90F}" dt="2025-06-19T04:31:43.123" v="71"/>
          <ac:spMkLst>
            <pc:docMk/>
            <pc:sldMk cId="1360592848" sldId="260"/>
            <ac:spMk id="3" creationId="{D1D091C9-14A8-136C-1290-B355F05FFD09}"/>
          </ac:spMkLst>
        </pc:spChg>
        <pc:spChg chg="mod">
          <ac:chgData name="tanvirsinghaneja24@outlook.com" userId="0188f69f567ad069" providerId="LiveId" clId="{2454490D-9668-41E1-BFC5-9372171BB90F}" dt="2025-06-19T04:31:43.123" v="71"/>
          <ac:spMkLst>
            <pc:docMk/>
            <pc:sldMk cId="1360592848" sldId="260"/>
            <ac:spMk id="4" creationId="{800DB68F-1F4B-F8A8-042E-6008FC81547F}"/>
          </ac:spMkLst>
        </pc:spChg>
        <pc:spChg chg="mod">
          <ac:chgData name="tanvirsinghaneja24@outlook.com" userId="0188f69f567ad069" providerId="LiveId" clId="{2454490D-9668-41E1-BFC5-9372171BB90F}" dt="2025-06-19T04:31:43.123" v="71"/>
          <ac:spMkLst>
            <pc:docMk/>
            <pc:sldMk cId="1360592848" sldId="260"/>
            <ac:spMk id="5" creationId="{FAB4709B-62E8-535B-E19A-9E90842A4AA5}"/>
          </ac:spMkLst>
        </pc:spChg>
        <pc:spChg chg="mod">
          <ac:chgData name="tanvirsinghaneja24@outlook.com" userId="0188f69f567ad069" providerId="LiveId" clId="{2454490D-9668-41E1-BFC5-9372171BB90F}" dt="2025-06-19T04:31:48.325" v="72" actId="108"/>
          <ac:spMkLst>
            <pc:docMk/>
            <pc:sldMk cId="1360592848" sldId="260"/>
            <ac:spMk id="6" creationId="{9BFD983E-8AED-CE0B-BBED-B7CF9D25E044}"/>
          </ac:spMkLst>
        </pc:spChg>
        <pc:spChg chg="mod">
          <ac:chgData name="tanvirsinghaneja24@outlook.com" userId="0188f69f567ad069" providerId="LiveId" clId="{2454490D-9668-41E1-BFC5-9372171BB90F}" dt="2025-06-19T04:32:00.627" v="74" actId="108"/>
          <ac:spMkLst>
            <pc:docMk/>
            <pc:sldMk cId="1360592848" sldId="260"/>
            <ac:spMk id="7" creationId="{961AE3DE-357C-3BE5-ADF8-DE96A8434B33}"/>
          </ac:spMkLst>
        </pc:spChg>
        <pc:spChg chg="mod">
          <ac:chgData name="tanvirsinghaneja24@outlook.com" userId="0188f69f567ad069" providerId="LiveId" clId="{2454490D-9668-41E1-BFC5-9372171BB90F}" dt="2025-06-19T04:31:57.446" v="73" actId="108"/>
          <ac:spMkLst>
            <pc:docMk/>
            <pc:sldMk cId="1360592848" sldId="260"/>
            <ac:spMk id="8" creationId="{FA89141D-FDE2-D8CF-2F47-BBDB07A186CD}"/>
          </ac:spMkLst>
        </pc:spChg>
        <pc:spChg chg="mod">
          <ac:chgData name="tanvirsinghaneja24@outlook.com" userId="0188f69f567ad069" providerId="LiveId" clId="{2454490D-9668-41E1-BFC5-9372171BB90F}" dt="2025-06-19T04:31:43.123" v="71"/>
          <ac:spMkLst>
            <pc:docMk/>
            <pc:sldMk cId="1360592848" sldId="260"/>
            <ac:spMk id="9" creationId="{4E01E129-AA65-A850-2A0E-0FF41BA33A36}"/>
          </ac:spMkLst>
        </pc:spChg>
        <pc:spChg chg="mod">
          <ac:chgData name="tanvirsinghaneja24@outlook.com" userId="0188f69f567ad069" providerId="LiveId" clId="{2454490D-9668-41E1-BFC5-9372171BB90F}" dt="2025-06-19T04:31:43.123" v="71"/>
          <ac:spMkLst>
            <pc:docMk/>
            <pc:sldMk cId="1360592848" sldId="260"/>
            <ac:spMk id="10" creationId="{95753B59-9710-8FC2-EADA-AE1BEA4558A0}"/>
          </ac:spMkLst>
        </pc:spChg>
        <pc:spChg chg="mod">
          <ac:chgData name="tanvirsinghaneja24@outlook.com" userId="0188f69f567ad069" providerId="LiveId" clId="{2454490D-9668-41E1-BFC5-9372171BB90F}" dt="2025-06-19T04:31:43.123" v="71"/>
          <ac:spMkLst>
            <pc:docMk/>
            <pc:sldMk cId="1360592848" sldId="260"/>
            <ac:spMk id="11" creationId="{73D00E89-5AB9-5DFD-DA79-78DC28188080}"/>
          </ac:spMkLst>
        </pc:spChg>
        <pc:spChg chg="mod">
          <ac:chgData name="tanvirsinghaneja24@outlook.com" userId="0188f69f567ad069" providerId="LiveId" clId="{2454490D-9668-41E1-BFC5-9372171BB90F}" dt="2025-06-23T04:50:38.044" v="4294"/>
          <ac:spMkLst>
            <pc:docMk/>
            <pc:sldMk cId="1360592848" sldId="260"/>
            <ac:spMk id="13" creationId="{F1AD1935-E247-9058-3447-9069F510CD82}"/>
          </ac:spMkLst>
        </pc:spChg>
        <pc:spChg chg="mod">
          <ac:chgData name="tanvirsinghaneja24@outlook.com" userId="0188f69f567ad069" providerId="LiveId" clId="{2454490D-9668-41E1-BFC5-9372171BB90F}" dt="2025-06-23T04:50:38.044" v="4294"/>
          <ac:spMkLst>
            <pc:docMk/>
            <pc:sldMk cId="1360592848" sldId="260"/>
            <ac:spMk id="15" creationId="{A8682CE9-5045-27C1-D9A1-5D3BBCFD8B0E}"/>
          </ac:spMkLst>
        </pc:spChg>
        <pc:spChg chg="mod">
          <ac:chgData name="tanvirsinghaneja24@outlook.com" userId="0188f69f567ad069" providerId="LiveId" clId="{2454490D-9668-41E1-BFC5-9372171BB90F}" dt="2025-06-23T04:50:38.044" v="4294"/>
          <ac:spMkLst>
            <pc:docMk/>
            <pc:sldMk cId="1360592848" sldId="260"/>
            <ac:spMk id="17" creationId="{392F5EDF-5AEF-CF97-B711-12D70FF36CDA}"/>
          </ac:spMkLst>
        </pc:spChg>
        <pc:spChg chg="mod">
          <ac:chgData name="tanvirsinghaneja24@outlook.com" userId="0188f69f567ad069" providerId="LiveId" clId="{2454490D-9668-41E1-BFC5-9372171BB90F}" dt="2025-06-19T04:35:20.725" v="116" actId="1076"/>
          <ac:spMkLst>
            <pc:docMk/>
            <pc:sldMk cId="1360592848" sldId="260"/>
            <ac:spMk id="19" creationId="{BF1A8F40-4266-0C69-F5CD-F9BE2BA331FA}"/>
          </ac:spMkLst>
        </pc:spChg>
        <pc:spChg chg="mod">
          <ac:chgData name="tanvirsinghaneja24@outlook.com" userId="0188f69f567ad069" providerId="LiveId" clId="{2454490D-9668-41E1-BFC5-9372171BB90F}" dt="2025-06-23T04:52:26.960" v="4326" actId="20577"/>
          <ac:spMkLst>
            <pc:docMk/>
            <pc:sldMk cId="1360592848" sldId="260"/>
            <ac:spMk id="21" creationId="{3FBC3453-1DE7-2133-7B6E-3E06BFF6786D}"/>
          </ac:spMkLst>
        </pc:spChg>
        <pc:spChg chg="mod">
          <ac:chgData name="tanvirsinghaneja24@outlook.com" userId="0188f69f567ad069" providerId="LiveId" clId="{2454490D-9668-41E1-BFC5-9372171BB90F}" dt="2025-06-23T04:50:38.044" v="4294"/>
          <ac:spMkLst>
            <pc:docMk/>
            <pc:sldMk cId="1360592848" sldId="260"/>
            <ac:spMk id="22" creationId="{F464DDB8-C9D0-107A-0B85-210B04DA8C04}"/>
          </ac:spMkLst>
        </pc:spChg>
        <pc:spChg chg="mod">
          <ac:chgData name="tanvirsinghaneja24@outlook.com" userId="0188f69f567ad069" providerId="LiveId" clId="{2454490D-9668-41E1-BFC5-9372171BB90F}" dt="2025-06-23T04:50:52.153" v="4297" actId="108"/>
          <ac:spMkLst>
            <pc:docMk/>
            <pc:sldMk cId="1360592848" sldId="260"/>
            <ac:spMk id="23" creationId="{14EE9AAC-0FB5-4E31-3C07-03A6E7A67BD3}"/>
          </ac:spMkLst>
        </pc:spChg>
        <pc:spChg chg="mod">
          <ac:chgData name="tanvirsinghaneja24@outlook.com" userId="0188f69f567ad069" providerId="LiveId" clId="{2454490D-9668-41E1-BFC5-9372171BB90F}" dt="2025-06-23T04:52:31.554" v="4335" actId="20577"/>
          <ac:spMkLst>
            <pc:docMk/>
            <pc:sldMk cId="1360592848" sldId="260"/>
            <ac:spMk id="24" creationId="{EE7E9D19-3DCD-0420-94AE-335139AB4E0E}"/>
          </ac:spMkLst>
        </pc:spChg>
        <pc:spChg chg="mod">
          <ac:chgData name="tanvirsinghaneja24@outlook.com" userId="0188f69f567ad069" providerId="LiveId" clId="{2454490D-9668-41E1-BFC5-9372171BB90F}" dt="2025-06-23T04:50:38.044" v="4294"/>
          <ac:spMkLst>
            <pc:docMk/>
            <pc:sldMk cId="1360592848" sldId="260"/>
            <ac:spMk id="25" creationId="{DD28BDE4-0528-6519-AA97-1D9FBC8177A1}"/>
          </ac:spMkLst>
        </pc:spChg>
        <pc:spChg chg="mod">
          <ac:chgData name="tanvirsinghaneja24@outlook.com" userId="0188f69f567ad069" providerId="LiveId" clId="{2454490D-9668-41E1-BFC5-9372171BB90F}" dt="2025-06-23T04:50:38.044" v="4294"/>
          <ac:spMkLst>
            <pc:docMk/>
            <pc:sldMk cId="1360592848" sldId="260"/>
            <ac:spMk id="26" creationId="{16C33914-3019-1534-84F6-ED2838FDE0A6}"/>
          </ac:spMkLst>
        </pc:spChg>
        <pc:grpChg chg="add del mod">
          <ac:chgData name="tanvirsinghaneja24@outlook.com" userId="0188f69f567ad069" providerId="LiveId" clId="{2454490D-9668-41E1-BFC5-9372171BB90F}" dt="2025-06-23T04:48:37.146" v="4250" actId="21"/>
          <ac:grpSpMkLst>
            <pc:docMk/>
            <pc:sldMk cId="1360592848" sldId="260"/>
            <ac:grpSpMk id="2" creationId="{44889DE3-BF4A-F5D4-2AB1-BE0877FA5D35}"/>
          </ac:grpSpMkLst>
        </pc:grpChg>
        <pc:grpChg chg="add mod">
          <ac:chgData name="tanvirsinghaneja24@outlook.com" userId="0188f69f567ad069" providerId="LiveId" clId="{2454490D-9668-41E1-BFC5-9372171BB90F}" dt="2025-06-23T04:50:38.044" v="4294"/>
          <ac:grpSpMkLst>
            <pc:docMk/>
            <pc:sldMk cId="1360592848" sldId="260"/>
            <ac:grpSpMk id="12" creationId="{0D285A3C-8A88-0275-BC24-0FC7500F9AD0}"/>
          </ac:grpSpMkLst>
        </pc:grpChg>
      </pc:sldChg>
      <pc:sldChg chg="addSp delSp modSp mod ord modNotesTx">
        <pc:chgData name="tanvirsinghaneja24@outlook.com" userId="0188f69f567ad069" providerId="LiveId" clId="{2454490D-9668-41E1-BFC5-9372171BB90F}" dt="2025-06-23T04:50:27.674" v="4293" actId="108"/>
        <pc:sldMkLst>
          <pc:docMk/>
          <pc:sldMk cId="280289001" sldId="261"/>
        </pc:sldMkLst>
        <pc:spChg chg="mod">
          <ac:chgData name="tanvirsinghaneja24@outlook.com" userId="0188f69f567ad069" providerId="LiveId" clId="{2454490D-9668-41E1-BFC5-9372171BB90F}" dt="2025-06-19T04:32:08.970" v="76"/>
          <ac:spMkLst>
            <pc:docMk/>
            <pc:sldMk cId="280289001" sldId="261"/>
            <ac:spMk id="3" creationId="{E677804F-E1C3-F904-63EB-F6511606548C}"/>
          </ac:spMkLst>
        </pc:spChg>
        <pc:spChg chg="mod">
          <ac:chgData name="tanvirsinghaneja24@outlook.com" userId="0188f69f567ad069" providerId="LiveId" clId="{2454490D-9668-41E1-BFC5-9372171BB90F}" dt="2025-06-19T04:32:08.970" v="76"/>
          <ac:spMkLst>
            <pc:docMk/>
            <pc:sldMk cId="280289001" sldId="261"/>
            <ac:spMk id="4" creationId="{83756142-53B0-C924-33E1-6ED7E5C36157}"/>
          </ac:spMkLst>
        </pc:spChg>
        <pc:spChg chg="mod">
          <ac:chgData name="tanvirsinghaneja24@outlook.com" userId="0188f69f567ad069" providerId="LiveId" clId="{2454490D-9668-41E1-BFC5-9372171BB90F}" dt="2025-06-23T04:49:21.329" v="4280"/>
          <ac:spMkLst>
            <pc:docMk/>
            <pc:sldMk cId="280289001" sldId="261"/>
            <ac:spMk id="6" creationId="{BA495A8F-F884-EABD-91F1-959F4E575384}"/>
          </ac:spMkLst>
        </pc:spChg>
        <pc:spChg chg="mod">
          <ac:chgData name="tanvirsinghaneja24@outlook.com" userId="0188f69f567ad069" providerId="LiveId" clId="{2454490D-9668-41E1-BFC5-9372171BB90F}" dt="2025-06-23T04:49:21.329" v="4280"/>
          <ac:spMkLst>
            <pc:docMk/>
            <pc:sldMk cId="280289001" sldId="261"/>
            <ac:spMk id="7" creationId="{04C537B3-DDFE-EA1E-5890-F37D0523CA0F}"/>
          </ac:spMkLst>
        </pc:spChg>
        <pc:spChg chg="mod">
          <ac:chgData name="tanvirsinghaneja24@outlook.com" userId="0188f69f567ad069" providerId="LiveId" clId="{2454490D-9668-41E1-BFC5-9372171BB90F}" dt="2025-06-23T04:50:27.674" v="4293" actId="108"/>
          <ac:spMkLst>
            <pc:docMk/>
            <pc:sldMk cId="280289001" sldId="261"/>
            <ac:spMk id="8" creationId="{916C606B-88B9-CBBD-D608-EEE1CD0F2F71}"/>
          </ac:spMkLst>
        </pc:spChg>
        <pc:spChg chg="mod">
          <ac:chgData name="tanvirsinghaneja24@outlook.com" userId="0188f69f567ad069" providerId="LiveId" clId="{2454490D-9668-41E1-BFC5-9372171BB90F}" dt="2025-06-23T04:50:18.179" v="4292" actId="108"/>
          <ac:spMkLst>
            <pc:docMk/>
            <pc:sldMk cId="280289001" sldId="261"/>
            <ac:spMk id="9" creationId="{10115D1D-0F07-8F1C-AB2D-431ED76FCA89}"/>
          </ac:spMkLst>
        </pc:spChg>
        <pc:spChg chg="mod">
          <ac:chgData name="tanvirsinghaneja24@outlook.com" userId="0188f69f567ad069" providerId="LiveId" clId="{2454490D-9668-41E1-BFC5-9372171BB90F}" dt="2025-06-23T04:50:09.473" v="4291" actId="108"/>
          <ac:spMkLst>
            <pc:docMk/>
            <pc:sldMk cId="280289001" sldId="261"/>
            <ac:spMk id="10" creationId="{7A32776D-1A08-6293-8EB8-DBC52751CC1A}"/>
          </ac:spMkLst>
        </pc:spChg>
        <pc:spChg chg="mod">
          <ac:chgData name="tanvirsinghaneja24@outlook.com" userId="0188f69f567ad069" providerId="LiveId" clId="{2454490D-9668-41E1-BFC5-9372171BB90F}" dt="2025-06-23T04:49:21.329" v="4280"/>
          <ac:spMkLst>
            <pc:docMk/>
            <pc:sldMk cId="280289001" sldId="261"/>
            <ac:spMk id="11" creationId="{530B7B6D-5048-5150-5376-9767FCC91F0D}"/>
          </ac:spMkLst>
        </pc:spChg>
        <pc:spChg chg="mod">
          <ac:chgData name="tanvirsinghaneja24@outlook.com" userId="0188f69f567ad069" providerId="LiveId" clId="{2454490D-9668-41E1-BFC5-9372171BB90F}" dt="2025-06-23T04:49:21.329" v="4280"/>
          <ac:spMkLst>
            <pc:docMk/>
            <pc:sldMk cId="280289001" sldId="261"/>
            <ac:spMk id="12" creationId="{87E933C4-5ED2-969C-B368-A5D1D1D2DCFF}"/>
          </ac:spMkLst>
        </pc:spChg>
        <pc:spChg chg="mod">
          <ac:chgData name="tanvirsinghaneja24@outlook.com" userId="0188f69f567ad069" providerId="LiveId" clId="{2454490D-9668-41E1-BFC5-9372171BB90F}" dt="2025-06-23T04:49:21.329" v="4280"/>
          <ac:spMkLst>
            <pc:docMk/>
            <pc:sldMk cId="280289001" sldId="261"/>
            <ac:spMk id="13" creationId="{17CD5624-D999-BA9F-CCCE-CE661BC2862F}"/>
          </ac:spMkLst>
        </pc:spChg>
        <pc:spChg chg="mod">
          <ac:chgData name="tanvirsinghaneja24@outlook.com" userId="0188f69f567ad069" providerId="LiveId" clId="{2454490D-9668-41E1-BFC5-9372171BB90F}" dt="2025-06-23T04:49:21.329" v="4280"/>
          <ac:spMkLst>
            <pc:docMk/>
            <pc:sldMk cId="280289001" sldId="261"/>
            <ac:spMk id="14" creationId="{0AC0793E-8BCF-5F69-4EEB-25D70EAA1CC9}"/>
          </ac:spMkLst>
        </pc:spChg>
        <pc:spChg chg="mod">
          <ac:chgData name="tanvirsinghaneja24@outlook.com" userId="0188f69f567ad069" providerId="LiveId" clId="{2454490D-9668-41E1-BFC5-9372171BB90F}" dt="2025-06-19T04:35:26.730" v="117" actId="404"/>
          <ac:spMkLst>
            <pc:docMk/>
            <pc:sldMk cId="280289001" sldId="261"/>
            <ac:spMk id="15" creationId="{3D66A939-C0B5-BAD7-F866-1906C0746C6F}"/>
          </ac:spMkLst>
        </pc:spChg>
        <pc:spChg chg="mod">
          <ac:chgData name="tanvirsinghaneja24@outlook.com" userId="0188f69f567ad069" providerId="LiveId" clId="{2454490D-9668-41E1-BFC5-9372171BB90F}" dt="2025-06-19T04:32:08.970" v="76"/>
          <ac:spMkLst>
            <pc:docMk/>
            <pc:sldMk cId="280289001" sldId="261"/>
            <ac:spMk id="16" creationId="{2F076854-D8EB-4F06-1839-7DCECCA33D15}"/>
          </ac:spMkLst>
        </pc:spChg>
        <pc:spChg chg="mod">
          <ac:chgData name="tanvirsinghaneja24@outlook.com" userId="0188f69f567ad069" providerId="LiveId" clId="{2454490D-9668-41E1-BFC5-9372171BB90F}" dt="2025-06-19T04:32:08.970" v="76"/>
          <ac:spMkLst>
            <pc:docMk/>
            <pc:sldMk cId="280289001" sldId="261"/>
            <ac:spMk id="17" creationId="{89BF6D86-5949-56D1-9266-ABC87E989412}"/>
          </ac:spMkLst>
        </pc:spChg>
        <pc:spChg chg="mod">
          <ac:chgData name="tanvirsinghaneja24@outlook.com" userId="0188f69f567ad069" providerId="LiveId" clId="{2454490D-9668-41E1-BFC5-9372171BB90F}" dt="2025-06-19T04:32:08.970" v="76"/>
          <ac:spMkLst>
            <pc:docMk/>
            <pc:sldMk cId="280289001" sldId="261"/>
            <ac:spMk id="18" creationId="{C6F4A1BA-A338-A179-49F2-3FA6B1EFCABD}"/>
          </ac:spMkLst>
        </pc:spChg>
        <pc:spChg chg="mod">
          <ac:chgData name="tanvirsinghaneja24@outlook.com" userId="0188f69f567ad069" providerId="LiveId" clId="{2454490D-9668-41E1-BFC5-9372171BB90F}" dt="2025-06-19T04:32:08.970" v="76"/>
          <ac:spMkLst>
            <pc:docMk/>
            <pc:sldMk cId="280289001" sldId="261"/>
            <ac:spMk id="19" creationId="{FF8CF30E-0866-B4EC-2BDB-0EB12461502C}"/>
          </ac:spMkLst>
        </pc:spChg>
        <pc:spChg chg="mod">
          <ac:chgData name="tanvirsinghaneja24@outlook.com" userId="0188f69f567ad069" providerId="LiveId" clId="{2454490D-9668-41E1-BFC5-9372171BB90F}" dt="2025-06-19T04:32:08.970" v="76"/>
          <ac:spMkLst>
            <pc:docMk/>
            <pc:sldMk cId="280289001" sldId="261"/>
            <ac:spMk id="20" creationId="{CF2DA50F-5A62-888B-D7B9-51BA2BC1F323}"/>
          </ac:spMkLst>
        </pc:spChg>
        <pc:spChg chg="mod">
          <ac:chgData name="tanvirsinghaneja24@outlook.com" userId="0188f69f567ad069" providerId="LiveId" clId="{2454490D-9668-41E1-BFC5-9372171BB90F}" dt="2025-06-19T04:32:08.970" v="76"/>
          <ac:spMkLst>
            <pc:docMk/>
            <pc:sldMk cId="280289001" sldId="261"/>
            <ac:spMk id="21" creationId="{E35F5E07-A442-7924-F7B3-329301389975}"/>
          </ac:spMkLst>
        </pc:spChg>
        <pc:spChg chg="mod">
          <ac:chgData name="tanvirsinghaneja24@outlook.com" userId="0188f69f567ad069" providerId="LiveId" clId="{2454490D-9668-41E1-BFC5-9372171BB90F}" dt="2025-06-19T04:32:08.970" v="76"/>
          <ac:spMkLst>
            <pc:docMk/>
            <pc:sldMk cId="280289001" sldId="261"/>
            <ac:spMk id="22" creationId="{518F1B04-7D38-C1AB-8463-68E5F0BB86A2}"/>
          </ac:spMkLst>
        </pc:spChg>
        <pc:grpChg chg="add del mod">
          <ac:chgData name="tanvirsinghaneja24@outlook.com" userId="0188f69f567ad069" providerId="LiveId" clId="{2454490D-9668-41E1-BFC5-9372171BB90F}" dt="2025-06-23T04:49:20.580" v="4279" actId="478"/>
          <ac:grpSpMkLst>
            <pc:docMk/>
            <pc:sldMk cId="280289001" sldId="261"/>
            <ac:grpSpMk id="2" creationId="{B731917E-1AB8-CC2D-6CC1-62C87841758B}"/>
          </ac:grpSpMkLst>
        </pc:grpChg>
        <pc:grpChg chg="add mod">
          <ac:chgData name="tanvirsinghaneja24@outlook.com" userId="0188f69f567ad069" providerId="LiveId" clId="{2454490D-9668-41E1-BFC5-9372171BB90F}" dt="2025-06-23T04:49:21.329" v="4280"/>
          <ac:grpSpMkLst>
            <pc:docMk/>
            <pc:sldMk cId="280289001" sldId="261"/>
            <ac:grpSpMk id="5" creationId="{4B87635A-6933-10F0-C706-9D24F31FCF67}"/>
          </ac:grpSpMkLst>
        </pc:grpChg>
        <pc:picChg chg="add mod">
          <ac:chgData name="tanvirsinghaneja24@outlook.com" userId="0188f69f567ad069" providerId="LiveId" clId="{2454490D-9668-41E1-BFC5-9372171BB90F}" dt="2025-06-19T05:16:47.237" v="1254" actId="1076"/>
          <ac:picMkLst>
            <pc:docMk/>
            <pc:sldMk cId="280289001" sldId="261"/>
            <ac:picMk id="26" creationId="{08F78FF3-BE84-D2B5-9A0F-D3C15874B7E7}"/>
          </ac:picMkLst>
        </pc:picChg>
        <pc:picChg chg="add mod">
          <ac:chgData name="tanvirsinghaneja24@outlook.com" userId="0188f69f567ad069" providerId="LiveId" clId="{2454490D-9668-41E1-BFC5-9372171BB90F}" dt="2025-06-19T05:18:06.319" v="1272" actId="1076"/>
          <ac:picMkLst>
            <pc:docMk/>
            <pc:sldMk cId="280289001" sldId="261"/>
            <ac:picMk id="28" creationId="{50E83A93-450D-2E43-6F60-642DD894DA7A}"/>
          </ac:picMkLst>
        </pc:picChg>
        <pc:picChg chg="add mod">
          <ac:chgData name="tanvirsinghaneja24@outlook.com" userId="0188f69f567ad069" providerId="LiveId" clId="{2454490D-9668-41E1-BFC5-9372171BB90F}" dt="2025-06-19T05:17:40.791" v="1268" actId="552"/>
          <ac:picMkLst>
            <pc:docMk/>
            <pc:sldMk cId="280289001" sldId="261"/>
            <ac:picMk id="30" creationId="{C1AAFC36-6A35-581B-6836-7CFAE84DA4DB}"/>
          </ac:picMkLst>
        </pc:picChg>
        <pc:picChg chg="add mod">
          <ac:chgData name="tanvirsinghaneja24@outlook.com" userId="0188f69f567ad069" providerId="LiveId" clId="{2454490D-9668-41E1-BFC5-9372171BB90F}" dt="2025-06-19T05:17:40.791" v="1268" actId="552"/>
          <ac:picMkLst>
            <pc:docMk/>
            <pc:sldMk cId="280289001" sldId="261"/>
            <ac:picMk id="32" creationId="{AD06BFF8-524F-CD07-F36F-E7338CC4C29B}"/>
          </ac:picMkLst>
        </pc:picChg>
        <pc:picChg chg="add mod">
          <ac:chgData name="tanvirsinghaneja24@outlook.com" userId="0188f69f567ad069" providerId="LiveId" clId="{2454490D-9668-41E1-BFC5-9372171BB90F}" dt="2025-06-19T05:18:06.319" v="1272" actId="1076"/>
          <ac:picMkLst>
            <pc:docMk/>
            <pc:sldMk cId="280289001" sldId="261"/>
            <ac:picMk id="34" creationId="{A0BA607C-A796-C117-8768-58A0BDBEEC19}"/>
          </ac:picMkLst>
        </pc:picChg>
        <pc:picChg chg="add mod">
          <ac:chgData name="tanvirsinghaneja24@outlook.com" userId="0188f69f567ad069" providerId="LiveId" clId="{2454490D-9668-41E1-BFC5-9372171BB90F}" dt="2025-06-19T05:17:54.741" v="1271" actId="465"/>
          <ac:picMkLst>
            <pc:docMk/>
            <pc:sldMk cId="280289001" sldId="261"/>
            <ac:picMk id="36" creationId="{3639ECB9-7200-02DB-52DE-AEACDD32265A}"/>
          </ac:picMkLst>
        </pc:picChg>
      </pc:sldChg>
      <pc:sldChg chg="addSp delSp modSp mod ord modNotesTx">
        <pc:chgData name="tanvirsinghaneja24@outlook.com" userId="0188f69f567ad069" providerId="LiveId" clId="{2454490D-9668-41E1-BFC5-9372171BB90F}" dt="2025-06-23T04:52:14.222" v="4318" actId="20577"/>
        <pc:sldMkLst>
          <pc:docMk/>
          <pc:sldMk cId="207526383" sldId="262"/>
        </pc:sldMkLst>
        <pc:spChg chg="mod topLvl">
          <ac:chgData name="tanvirsinghaneja24@outlook.com" userId="0188f69f567ad069" providerId="LiveId" clId="{2454490D-9668-41E1-BFC5-9372171BB90F}" dt="2025-06-19T04:30:52.592" v="64" actId="164"/>
          <ac:spMkLst>
            <pc:docMk/>
            <pc:sldMk cId="207526383" sldId="262"/>
            <ac:spMk id="5" creationId="{EF851888-2412-DFB3-D4B9-899DBCA0396B}"/>
          </ac:spMkLst>
        </pc:spChg>
        <pc:spChg chg="mod topLvl">
          <ac:chgData name="tanvirsinghaneja24@outlook.com" userId="0188f69f567ad069" providerId="LiveId" clId="{2454490D-9668-41E1-BFC5-9372171BB90F}" dt="2025-06-19T04:30:52.592" v="64" actId="164"/>
          <ac:spMkLst>
            <pc:docMk/>
            <pc:sldMk cId="207526383" sldId="262"/>
            <ac:spMk id="6" creationId="{0F3E016A-D05F-60D5-AD4F-CFE11B9D3987}"/>
          </ac:spMkLst>
        </pc:spChg>
        <pc:spChg chg="mod topLvl">
          <ac:chgData name="tanvirsinghaneja24@outlook.com" userId="0188f69f567ad069" providerId="LiveId" clId="{2454490D-9668-41E1-BFC5-9372171BB90F}" dt="2025-06-19T04:30:52.592" v="64" actId="164"/>
          <ac:spMkLst>
            <pc:docMk/>
            <pc:sldMk cId="207526383" sldId="262"/>
            <ac:spMk id="7" creationId="{6A54C25B-497E-6CA9-9A65-83213CA7283F}"/>
          </ac:spMkLst>
        </pc:spChg>
        <pc:spChg chg="mod topLvl">
          <ac:chgData name="tanvirsinghaneja24@outlook.com" userId="0188f69f567ad069" providerId="LiveId" clId="{2454490D-9668-41E1-BFC5-9372171BB90F}" dt="2025-06-23T04:52:08.633" v="4309" actId="20577"/>
          <ac:spMkLst>
            <pc:docMk/>
            <pc:sldMk cId="207526383" sldId="262"/>
            <ac:spMk id="8" creationId="{246C43AE-7CE3-AC78-2FB5-7D8C00E15349}"/>
          </ac:spMkLst>
        </pc:spChg>
        <pc:spChg chg="mod topLvl">
          <ac:chgData name="tanvirsinghaneja24@outlook.com" userId="0188f69f567ad069" providerId="LiveId" clId="{2454490D-9668-41E1-BFC5-9372171BB90F}" dt="2025-06-19T04:32:27.960" v="78" actId="108"/>
          <ac:spMkLst>
            <pc:docMk/>
            <pc:sldMk cId="207526383" sldId="262"/>
            <ac:spMk id="9" creationId="{1E212598-B0E6-19E5-F0B9-0460DDD0EE76}"/>
          </ac:spMkLst>
        </pc:spChg>
        <pc:spChg chg="mod topLvl">
          <ac:chgData name="tanvirsinghaneja24@outlook.com" userId="0188f69f567ad069" providerId="LiveId" clId="{2454490D-9668-41E1-BFC5-9372171BB90F}" dt="2025-06-19T04:32:18.432" v="77" actId="108"/>
          <ac:spMkLst>
            <pc:docMk/>
            <pc:sldMk cId="207526383" sldId="262"/>
            <ac:spMk id="10" creationId="{4BC5EC60-68D8-F61D-A372-BAFD5B65F635}"/>
          </ac:spMkLst>
        </pc:spChg>
        <pc:spChg chg="mod topLvl">
          <ac:chgData name="tanvirsinghaneja24@outlook.com" userId="0188f69f567ad069" providerId="LiveId" clId="{2454490D-9668-41E1-BFC5-9372171BB90F}" dt="2025-06-23T04:52:14.222" v="4318" actId="20577"/>
          <ac:spMkLst>
            <pc:docMk/>
            <pc:sldMk cId="207526383" sldId="262"/>
            <ac:spMk id="11" creationId="{2AB2DCD9-A145-E28B-E3B9-2E75CB52E7CE}"/>
          </ac:spMkLst>
        </pc:spChg>
        <pc:spChg chg="mod topLvl">
          <ac:chgData name="tanvirsinghaneja24@outlook.com" userId="0188f69f567ad069" providerId="LiveId" clId="{2454490D-9668-41E1-BFC5-9372171BB90F}" dt="2025-06-19T04:30:52.592" v="64" actId="164"/>
          <ac:spMkLst>
            <pc:docMk/>
            <pc:sldMk cId="207526383" sldId="262"/>
            <ac:spMk id="12" creationId="{8BB1D568-AE73-0B02-5E45-69FC76329D10}"/>
          </ac:spMkLst>
        </pc:spChg>
        <pc:spChg chg="add mod">
          <ac:chgData name="tanvirsinghaneja24@outlook.com" userId="0188f69f567ad069" providerId="LiveId" clId="{2454490D-9668-41E1-BFC5-9372171BB90F}" dt="2025-06-19T04:30:52.592" v="64" actId="164"/>
          <ac:spMkLst>
            <pc:docMk/>
            <pc:sldMk cId="207526383" sldId="262"/>
            <ac:spMk id="13" creationId="{B20BD9CC-FA54-60D2-DF52-92885A3002AE}"/>
          </ac:spMkLst>
        </pc:spChg>
        <pc:spChg chg="add mod">
          <ac:chgData name="tanvirsinghaneja24@outlook.com" userId="0188f69f567ad069" providerId="LiveId" clId="{2454490D-9668-41E1-BFC5-9372171BB90F}" dt="2025-06-19T04:35:40.262" v="121" actId="1076"/>
          <ac:spMkLst>
            <pc:docMk/>
            <pc:sldMk cId="207526383" sldId="262"/>
            <ac:spMk id="15" creationId="{857FA5BE-B545-63AE-A958-52BF21BA4341}"/>
          </ac:spMkLst>
        </pc:spChg>
        <pc:grpChg chg="add mod">
          <ac:chgData name="tanvirsinghaneja24@outlook.com" userId="0188f69f567ad069" providerId="LiveId" clId="{2454490D-9668-41E1-BFC5-9372171BB90F}" dt="2025-06-19T04:30:52.592" v="64" actId="164"/>
          <ac:grpSpMkLst>
            <pc:docMk/>
            <pc:sldMk cId="207526383" sldId="262"/>
            <ac:grpSpMk id="14" creationId="{05877CD0-1E6F-5453-5091-2425CD4705CD}"/>
          </ac:grpSpMkLst>
        </pc:grpChg>
        <pc:picChg chg="add mod">
          <ac:chgData name="tanvirsinghaneja24@outlook.com" userId="0188f69f567ad069" providerId="LiveId" clId="{2454490D-9668-41E1-BFC5-9372171BB90F}" dt="2025-06-19T05:22:55.400" v="1629" actId="1076"/>
          <ac:picMkLst>
            <pc:docMk/>
            <pc:sldMk cId="207526383" sldId="262"/>
            <ac:picMk id="19" creationId="{F10257E7-C420-0B1E-D916-E3E824B99AC8}"/>
          </ac:picMkLst>
        </pc:picChg>
        <pc:picChg chg="add mod">
          <ac:chgData name="tanvirsinghaneja24@outlook.com" userId="0188f69f567ad069" providerId="LiveId" clId="{2454490D-9668-41E1-BFC5-9372171BB90F}" dt="2025-06-19T05:24:38.851" v="1646" actId="1076"/>
          <ac:picMkLst>
            <pc:docMk/>
            <pc:sldMk cId="207526383" sldId="262"/>
            <ac:picMk id="23" creationId="{E290E7C2-CC7F-1884-89A6-1EDC05F1568D}"/>
          </ac:picMkLst>
        </pc:picChg>
        <pc:picChg chg="add mod">
          <ac:chgData name="tanvirsinghaneja24@outlook.com" userId="0188f69f567ad069" providerId="LiveId" clId="{2454490D-9668-41E1-BFC5-9372171BB90F}" dt="2025-06-19T05:24:38.851" v="1646" actId="1076"/>
          <ac:picMkLst>
            <pc:docMk/>
            <pc:sldMk cId="207526383" sldId="262"/>
            <ac:picMk id="25" creationId="{9B67B509-A4E8-3C8F-426D-D3CCEE0186E2}"/>
          </ac:picMkLst>
        </pc:picChg>
        <pc:picChg chg="add mod">
          <ac:chgData name="tanvirsinghaneja24@outlook.com" userId="0188f69f567ad069" providerId="LiveId" clId="{2454490D-9668-41E1-BFC5-9372171BB90F}" dt="2025-06-19T05:24:38.851" v="1646" actId="1076"/>
          <ac:picMkLst>
            <pc:docMk/>
            <pc:sldMk cId="207526383" sldId="262"/>
            <ac:picMk id="27" creationId="{3A9904A5-8796-4EF3-BAD6-044AA934A1A0}"/>
          </ac:picMkLst>
        </pc:picChg>
      </pc:sldChg>
      <pc:sldChg chg="addSp delSp modSp new mod ord modNotesTx">
        <pc:chgData name="tanvirsinghaneja24@outlook.com" userId="0188f69f567ad069" providerId="LiveId" clId="{2454490D-9668-41E1-BFC5-9372171BB90F}" dt="2025-06-23T04:49:51.872" v="4290" actId="20577"/>
        <pc:sldMkLst>
          <pc:docMk/>
          <pc:sldMk cId="4067049458" sldId="263"/>
        </pc:sldMkLst>
        <pc:spChg chg="add mod">
          <ac:chgData name="tanvirsinghaneja24@outlook.com" userId="0188f69f567ad069" providerId="LiveId" clId="{2454490D-9668-41E1-BFC5-9372171BB90F}" dt="2025-06-23T04:48:16.988" v="4248"/>
          <ac:spMkLst>
            <pc:docMk/>
            <pc:sldMk cId="4067049458" sldId="263"/>
            <ac:spMk id="2" creationId="{94C91433-140E-D9C9-FB90-ABDBD9BA7685}"/>
          </ac:spMkLst>
        </pc:spChg>
        <pc:spChg chg="add del mod">
          <ac:chgData name="tanvirsinghaneja24@outlook.com" userId="0188f69f567ad069" providerId="LiveId" clId="{2454490D-9668-41E1-BFC5-9372171BB90F}" dt="2025-06-23T04:48:43.762" v="4252" actId="478"/>
          <ac:spMkLst>
            <pc:docMk/>
            <pc:sldMk cId="4067049458" sldId="263"/>
            <ac:spMk id="3" creationId="{9B9C2BC4-AF23-B75E-0783-71AA02084074}"/>
          </ac:spMkLst>
        </pc:spChg>
        <pc:spChg chg="mod">
          <ac:chgData name="tanvirsinghaneja24@outlook.com" userId="0188f69f567ad069" providerId="LiveId" clId="{2454490D-9668-41E1-BFC5-9372171BB90F}" dt="2025-06-19T04:32:34.208" v="80"/>
          <ac:spMkLst>
            <pc:docMk/>
            <pc:sldMk cId="4067049458" sldId="263"/>
            <ac:spMk id="5" creationId="{58AB179F-26B0-A49F-DC47-9C65EC3D962E}"/>
          </ac:spMkLst>
        </pc:spChg>
        <pc:spChg chg="mod">
          <ac:chgData name="tanvirsinghaneja24@outlook.com" userId="0188f69f567ad069" providerId="LiveId" clId="{2454490D-9668-41E1-BFC5-9372171BB90F}" dt="2025-06-19T04:32:34.208" v="80"/>
          <ac:spMkLst>
            <pc:docMk/>
            <pc:sldMk cId="4067049458" sldId="263"/>
            <ac:spMk id="6" creationId="{DE773450-F440-A960-CB72-CA535BB864F9}"/>
          </ac:spMkLst>
        </pc:spChg>
        <pc:spChg chg="mod">
          <ac:chgData name="tanvirsinghaneja24@outlook.com" userId="0188f69f567ad069" providerId="LiveId" clId="{2454490D-9668-41E1-BFC5-9372171BB90F}" dt="2025-06-19T04:32:34.208" v="80"/>
          <ac:spMkLst>
            <pc:docMk/>
            <pc:sldMk cId="4067049458" sldId="263"/>
            <ac:spMk id="7" creationId="{82951FEE-E954-EB45-9445-7207272938C1}"/>
          </ac:spMkLst>
        </pc:spChg>
        <pc:spChg chg="mod">
          <ac:chgData name="tanvirsinghaneja24@outlook.com" userId="0188f69f567ad069" providerId="LiveId" clId="{2454490D-9668-41E1-BFC5-9372171BB90F}" dt="2025-06-19T04:32:34.208" v="80"/>
          <ac:spMkLst>
            <pc:docMk/>
            <pc:sldMk cId="4067049458" sldId="263"/>
            <ac:spMk id="8" creationId="{F09463A5-FB7A-D47D-0A13-B9606D27F36B}"/>
          </ac:spMkLst>
        </pc:spChg>
        <pc:spChg chg="mod">
          <ac:chgData name="tanvirsinghaneja24@outlook.com" userId="0188f69f567ad069" providerId="LiveId" clId="{2454490D-9668-41E1-BFC5-9372171BB90F}" dt="2025-06-19T04:32:52.869" v="82" actId="108"/>
          <ac:spMkLst>
            <pc:docMk/>
            <pc:sldMk cId="4067049458" sldId="263"/>
            <ac:spMk id="9" creationId="{508CB3B9-4EBA-6A54-E08F-751CEBFB8D7B}"/>
          </ac:spMkLst>
        </pc:spChg>
        <pc:spChg chg="mod">
          <ac:chgData name="tanvirsinghaneja24@outlook.com" userId="0188f69f567ad069" providerId="LiveId" clId="{2454490D-9668-41E1-BFC5-9372171BB90F}" dt="2025-06-19T04:32:34.208" v="80"/>
          <ac:spMkLst>
            <pc:docMk/>
            <pc:sldMk cId="4067049458" sldId="263"/>
            <ac:spMk id="10" creationId="{8A3F51EC-57E7-2EBB-8881-0CE8D88FF347}"/>
          </ac:spMkLst>
        </pc:spChg>
        <pc:spChg chg="del mod">
          <ac:chgData name="tanvirsinghaneja24@outlook.com" userId="0188f69f567ad069" providerId="LiveId" clId="{2454490D-9668-41E1-BFC5-9372171BB90F}" dt="2025-06-23T04:48:11.638" v="4247" actId="21"/>
          <ac:spMkLst>
            <pc:docMk/>
            <pc:sldMk cId="4067049458" sldId="263"/>
            <ac:spMk id="11" creationId="{94C91433-140E-D9C9-FB90-ABDBD9BA7685}"/>
          </ac:spMkLst>
        </pc:spChg>
        <pc:spChg chg="mod">
          <ac:chgData name="tanvirsinghaneja24@outlook.com" userId="0188f69f567ad069" providerId="LiveId" clId="{2454490D-9668-41E1-BFC5-9372171BB90F}" dt="2025-06-19T04:32:34.208" v="80"/>
          <ac:spMkLst>
            <pc:docMk/>
            <pc:sldMk cId="4067049458" sldId="263"/>
            <ac:spMk id="12" creationId="{2706172A-111F-C8A9-645E-3F35864E95EA}"/>
          </ac:spMkLst>
        </pc:spChg>
        <pc:spChg chg="mod">
          <ac:chgData name="tanvirsinghaneja24@outlook.com" userId="0188f69f567ad069" providerId="LiveId" clId="{2454490D-9668-41E1-BFC5-9372171BB90F}" dt="2025-06-19T04:32:34.208" v="80"/>
          <ac:spMkLst>
            <pc:docMk/>
            <pc:sldMk cId="4067049458" sldId="263"/>
            <ac:spMk id="13" creationId="{ACBFA4C1-CD42-DC30-BA08-5B19B962233E}"/>
          </ac:spMkLst>
        </pc:spChg>
        <pc:spChg chg="add mod">
          <ac:chgData name="tanvirsinghaneja24@outlook.com" userId="0188f69f567ad069" providerId="LiveId" clId="{2454490D-9668-41E1-BFC5-9372171BB90F}" dt="2025-06-19T04:36:03.389" v="132" actId="1076"/>
          <ac:spMkLst>
            <pc:docMk/>
            <pc:sldMk cId="4067049458" sldId="263"/>
            <ac:spMk id="14" creationId="{7CB8AFBB-7C6B-46F2-FAB8-53997AB838A5}"/>
          </ac:spMkLst>
        </pc:spChg>
        <pc:spChg chg="mod">
          <ac:chgData name="tanvirsinghaneja24@outlook.com" userId="0188f69f567ad069" providerId="LiveId" clId="{2454490D-9668-41E1-BFC5-9372171BB90F}" dt="2025-06-23T04:48:44.695" v="4253"/>
          <ac:spMkLst>
            <pc:docMk/>
            <pc:sldMk cId="4067049458" sldId="263"/>
            <ac:spMk id="16" creationId="{D1D091C9-14A8-136C-1290-B355F05FFD09}"/>
          </ac:spMkLst>
        </pc:spChg>
        <pc:spChg chg="mod">
          <ac:chgData name="tanvirsinghaneja24@outlook.com" userId="0188f69f567ad069" providerId="LiveId" clId="{2454490D-9668-41E1-BFC5-9372171BB90F}" dt="2025-06-23T04:48:44.695" v="4253"/>
          <ac:spMkLst>
            <pc:docMk/>
            <pc:sldMk cId="4067049458" sldId="263"/>
            <ac:spMk id="17" creationId="{800DB68F-1F4B-F8A8-042E-6008FC81547F}"/>
          </ac:spMkLst>
        </pc:spChg>
        <pc:spChg chg="mod">
          <ac:chgData name="tanvirsinghaneja24@outlook.com" userId="0188f69f567ad069" providerId="LiveId" clId="{2454490D-9668-41E1-BFC5-9372171BB90F}" dt="2025-06-23T04:48:44.695" v="4253"/>
          <ac:spMkLst>
            <pc:docMk/>
            <pc:sldMk cId="4067049458" sldId="263"/>
            <ac:spMk id="18" creationId="{FAB4709B-62E8-535B-E19A-9E90842A4AA5}"/>
          </ac:spMkLst>
        </pc:spChg>
        <pc:spChg chg="mod">
          <ac:chgData name="tanvirsinghaneja24@outlook.com" userId="0188f69f567ad069" providerId="LiveId" clId="{2454490D-9668-41E1-BFC5-9372171BB90F}" dt="2025-06-23T04:48:50.955" v="4261" actId="20577"/>
          <ac:spMkLst>
            <pc:docMk/>
            <pc:sldMk cId="4067049458" sldId="263"/>
            <ac:spMk id="19" creationId="{9BFD983E-8AED-CE0B-BBED-B7CF9D25E044}"/>
          </ac:spMkLst>
        </pc:spChg>
        <pc:spChg chg="mod">
          <ac:chgData name="tanvirsinghaneja24@outlook.com" userId="0188f69f567ad069" providerId="LiveId" clId="{2454490D-9668-41E1-BFC5-9372171BB90F}" dt="2025-06-23T04:48:44.695" v="4253"/>
          <ac:spMkLst>
            <pc:docMk/>
            <pc:sldMk cId="4067049458" sldId="263"/>
            <ac:spMk id="20" creationId="{961AE3DE-357C-3BE5-ADF8-DE96A8434B33}"/>
          </ac:spMkLst>
        </pc:spChg>
        <pc:spChg chg="mod">
          <ac:chgData name="tanvirsinghaneja24@outlook.com" userId="0188f69f567ad069" providerId="LiveId" clId="{2454490D-9668-41E1-BFC5-9372171BB90F}" dt="2025-06-23T04:48:44.695" v="4253"/>
          <ac:spMkLst>
            <pc:docMk/>
            <pc:sldMk cId="4067049458" sldId="263"/>
            <ac:spMk id="21" creationId="{FA89141D-FDE2-D8CF-2F47-BBDB07A186CD}"/>
          </ac:spMkLst>
        </pc:spChg>
        <pc:spChg chg="mod">
          <ac:chgData name="tanvirsinghaneja24@outlook.com" userId="0188f69f567ad069" providerId="LiveId" clId="{2454490D-9668-41E1-BFC5-9372171BB90F}" dt="2025-06-23T04:49:51.872" v="4290" actId="20577"/>
          <ac:spMkLst>
            <pc:docMk/>
            <pc:sldMk cId="4067049458" sldId="263"/>
            <ac:spMk id="22" creationId="{4E01E129-AA65-A850-2A0E-0FF41BA33A36}"/>
          </ac:spMkLst>
        </pc:spChg>
        <pc:spChg chg="add mod">
          <ac:chgData name="tanvirsinghaneja24@outlook.com" userId="0188f69f567ad069" providerId="LiveId" clId="{2454490D-9668-41E1-BFC5-9372171BB90F}" dt="2025-06-19T05:29:34.103" v="2025" actId="14100"/>
          <ac:spMkLst>
            <pc:docMk/>
            <pc:sldMk cId="4067049458" sldId="263"/>
            <ac:spMk id="24" creationId="{AE96F43D-3F3B-C552-E14D-D0D075321880}"/>
          </ac:spMkLst>
        </pc:spChg>
        <pc:spChg chg="mod">
          <ac:chgData name="tanvirsinghaneja24@outlook.com" userId="0188f69f567ad069" providerId="LiveId" clId="{2454490D-9668-41E1-BFC5-9372171BB90F}" dt="2025-06-23T04:48:44.695" v="4253"/>
          <ac:spMkLst>
            <pc:docMk/>
            <pc:sldMk cId="4067049458" sldId="263"/>
            <ac:spMk id="27" creationId="{95753B59-9710-8FC2-EADA-AE1BEA4558A0}"/>
          </ac:spMkLst>
        </pc:spChg>
        <pc:spChg chg="mod">
          <ac:chgData name="tanvirsinghaneja24@outlook.com" userId="0188f69f567ad069" providerId="LiveId" clId="{2454490D-9668-41E1-BFC5-9372171BB90F}" dt="2025-06-23T04:48:44.695" v="4253"/>
          <ac:spMkLst>
            <pc:docMk/>
            <pc:sldMk cId="4067049458" sldId="263"/>
            <ac:spMk id="28" creationId="{73D00E89-5AB9-5DFD-DA79-78DC28188080}"/>
          </ac:spMkLst>
        </pc:spChg>
        <pc:grpChg chg="add del mod">
          <ac:chgData name="tanvirsinghaneja24@outlook.com" userId="0188f69f567ad069" providerId="LiveId" clId="{2454490D-9668-41E1-BFC5-9372171BB90F}" dt="2025-06-23T04:48:40.467" v="4251" actId="478"/>
          <ac:grpSpMkLst>
            <pc:docMk/>
            <pc:sldMk cId="4067049458" sldId="263"/>
            <ac:grpSpMk id="4" creationId="{CDF015CA-7DB2-7C8F-2871-89ECF7B13DAA}"/>
          </ac:grpSpMkLst>
        </pc:grpChg>
        <pc:grpChg chg="add mod">
          <ac:chgData name="tanvirsinghaneja24@outlook.com" userId="0188f69f567ad069" providerId="LiveId" clId="{2454490D-9668-41E1-BFC5-9372171BB90F}" dt="2025-06-23T04:48:44.695" v="4253"/>
          <ac:grpSpMkLst>
            <pc:docMk/>
            <pc:sldMk cId="4067049458" sldId="263"/>
            <ac:grpSpMk id="15" creationId="{44889DE3-BF4A-F5D4-2AB1-BE0877FA5D35}"/>
          </ac:grpSpMkLst>
        </pc:grpChg>
        <pc:picChg chg="add mod">
          <ac:chgData name="tanvirsinghaneja24@outlook.com" userId="0188f69f567ad069" providerId="LiveId" clId="{2454490D-9668-41E1-BFC5-9372171BB90F}" dt="2025-06-19T05:28:40.026" v="2016" actId="1076"/>
          <ac:picMkLst>
            <pc:docMk/>
            <pc:sldMk cId="4067049458" sldId="263"/>
            <ac:picMk id="23" creationId="{441C75C4-8BB2-4D43-E9EE-E9CB0A386323}"/>
          </ac:picMkLst>
        </pc:picChg>
        <pc:picChg chg="add mod">
          <ac:chgData name="tanvirsinghaneja24@outlook.com" userId="0188f69f567ad069" providerId="LiveId" clId="{2454490D-9668-41E1-BFC5-9372171BB90F}" dt="2025-06-19T05:29:21.475" v="2022" actId="207"/>
          <ac:picMkLst>
            <pc:docMk/>
            <pc:sldMk cId="4067049458" sldId="263"/>
            <ac:picMk id="25" creationId="{ADC7B75C-42F0-8106-CA70-3817AC5EB74F}"/>
          </ac:picMkLst>
        </pc:picChg>
        <pc:picChg chg="add mod">
          <ac:chgData name="tanvirsinghaneja24@outlook.com" userId="0188f69f567ad069" providerId="LiveId" clId="{2454490D-9668-41E1-BFC5-9372171BB90F}" dt="2025-06-19T05:29:25.771" v="2023" actId="207"/>
          <ac:picMkLst>
            <pc:docMk/>
            <pc:sldMk cId="4067049458" sldId="263"/>
            <ac:picMk id="26" creationId="{773FCDD7-CEFD-DB9B-D8A1-DD36160FD54A}"/>
          </ac:picMkLst>
        </pc:picChg>
      </pc:sldChg>
      <pc:sldChg chg="addSp delSp modSp new mod modNotesTx">
        <pc:chgData name="tanvirsinghaneja24@outlook.com" userId="0188f69f567ad069" providerId="LiveId" clId="{2454490D-9668-41E1-BFC5-9372171BB90F}" dt="2025-06-23T04:52:51.551" v="4352" actId="20577"/>
        <pc:sldMkLst>
          <pc:docMk/>
          <pc:sldMk cId="2248572074" sldId="264"/>
        </pc:sldMkLst>
        <pc:spChg chg="mod">
          <ac:chgData name="tanvirsinghaneja24@outlook.com" userId="0188f69f567ad069" providerId="LiveId" clId="{2454490D-9668-41E1-BFC5-9372171BB90F}" dt="2025-06-23T04:51:04.406" v="4299"/>
          <ac:spMkLst>
            <pc:docMk/>
            <pc:sldMk cId="2248572074" sldId="264"/>
            <ac:spMk id="3" creationId="{389BBA30-40E1-B4F6-B6E2-54544A7293E5}"/>
          </ac:spMkLst>
        </pc:spChg>
        <pc:spChg chg="mod">
          <ac:chgData name="tanvirsinghaneja24@outlook.com" userId="0188f69f567ad069" providerId="LiveId" clId="{2454490D-9668-41E1-BFC5-9372171BB90F}" dt="2025-06-19T04:32:59.553" v="84"/>
          <ac:spMkLst>
            <pc:docMk/>
            <pc:sldMk cId="2248572074" sldId="264"/>
            <ac:spMk id="5" creationId="{6CBF4BD3-5909-65D8-3C14-382AD987D709}"/>
          </ac:spMkLst>
        </pc:spChg>
        <pc:spChg chg="mod">
          <ac:chgData name="tanvirsinghaneja24@outlook.com" userId="0188f69f567ad069" providerId="LiveId" clId="{2454490D-9668-41E1-BFC5-9372171BB90F}" dt="2025-06-19T04:32:59.553" v="84"/>
          <ac:spMkLst>
            <pc:docMk/>
            <pc:sldMk cId="2248572074" sldId="264"/>
            <ac:spMk id="6" creationId="{50D9293C-5130-AE2D-7B27-4D5BD72D18E8}"/>
          </ac:spMkLst>
        </pc:spChg>
        <pc:spChg chg="mod">
          <ac:chgData name="tanvirsinghaneja24@outlook.com" userId="0188f69f567ad069" providerId="LiveId" clId="{2454490D-9668-41E1-BFC5-9372171BB90F}" dt="2025-06-19T04:32:59.553" v="84"/>
          <ac:spMkLst>
            <pc:docMk/>
            <pc:sldMk cId="2248572074" sldId="264"/>
            <ac:spMk id="7" creationId="{0FDC9D45-AC26-82BD-A99E-D78B575FED78}"/>
          </ac:spMkLst>
        </pc:spChg>
        <pc:spChg chg="mod">
          <ac:chgData name="tanvirsinghaneja24@outlook.com" userId="0188f69f567ad069" providerId="LiveId" clId="{2454490D-9668-41E1-BFC5-9372171BB90F}" dt="2025-06-19T04:32:59.553" v="84"/>
          <ac:spMkLst>
            <pc:docMk/>
            <pc:sldMk cId="2248572074" sldId="264"/>
            <ac:spMk id="8" creationId="{87936E9B-4883-7C96-48E4-A6DF8DBEE755}"/>
          </ac:spMkLst>
        </pc:spChg>
        <pc:spChg chg="mod">
          <ac:chgData name="tanvirsinghaneja24@outlook.com" userId="0188f69f567ad069" providerId="LiveId" clId="{2454490D-9668-41E1-BFC5-9372171BB90F}" dt="2025-06-19T04:33:09.222" v="86" actId="108"/>
          <ac:spMkLst>
            <pc:docMk/>
            <pc:sldMk cId="2248572074" sldId="264"/>
            <ac:spMk id="9" creationId="{020716DF-444D-4CCD-5D02-EAD7893FF1B4}"/>
          </ac:spMkLst>
        </pc:spChg>
        <pc:spChg chg="mod">
          <ac:chgData name="tanvirsinghaneja24@outlook.com" userId="0188f69f567ad069" providerId="LiveId" clId="{2454490D-9668-41E1-BFC5-9372171BB90F}" dt="2025-06-19T04:32:59.553" v="84"/>
          <ac:spMkLst>
            <pc:docMk/>
            <pc:sldMk cId="2248572074" sldId="264"/>
            <ac:spMk id="10" creationId="{096A4EB0-B318-4F27-F6CD-D8AB93DAFBE2}"/>
          </ac:spMkLst>
        </pc:spChg>
        <pc:spChg chg="mod">
          <ac:chgData name="tanvirsinghaneja24@outlook.com" userId="0188f69f567ad069" providerId="LiveId" clId="{2454490D-9668-41E1-BFC5-9372171BB90F}" dt="2025-06-19T04:32:59.553" v="84"/>
          <ac:spMkLst>
            <pc:docMk/>
            <pc:sldMk cId="2248572074" sldId="264"/>
            <ac:spMk id="11" creationId="{D3DDCD2C-7B08-06E4-514E-DD9EFE2C1D65}"/>
          </ac:spMkLst>
        </pc:spChg>
        <pc:spChg chg="mod">
          <ac:chgData name="tanvirsinghaneja24@outlook.com" userId="0188f69f567ad069" providerId="LiveId" clId="{2454490D-9668-41E1-BFC5-9372171BB90F}" dt="2025-06-19T04:33:04.177" v="85" actId="108"/>
          <ac:spMkLst>
            <pc:docMk/>
            <pc:sldMk cId="2248572074" sldId="264"/>
            <ac:spMk id="12" creationId="{CE8EADAF-650D-F879-F3B0-91E6452B8A27}"/>
          </ac:spMkLst>
        </pc:spChg>
        <pc:spChg chg="mod">
          <ac:chgData name="tanvirsinghaneja24@outlook.com" userId="0188f69f567ad069" providerId="LiveId" clId="{2454490D-9668-41E1-BFC5-9372171BB90F}" dt="2025-06-19T04:32:59.553" v="84"/>
          <ac:spMkLst>
            <pc:docMk/>
            <pc:sldMk cId="2248572074" sldId="264"/>
            <ac:spMk id="13" creationId="{B853028B-E603-1C07-8DEF-3898F5F377D4}"/>
          </ac:spMkLst>
        </pc:spChg>
        <pc:spChg chg="add mod">
          <ac:chgData name="tanvirsinghaneja24@outlook.com" userId="0188f69f567ad069" providerId="LiveId" clId="{2454490D-9668-41E1-BFC5-9372171BB90F}" dt="2025-06-19T04:36:18.519" v="145" actId="1076"/>
          <ac:spMkLst>
            <pc:docMk/>
            <pc:sldMk cId="2248572074" sldId="264"/>
            <ac:spMk id="14" creationId="{271F1E46-E932-AF10-437D-2E66C67B156B}"/>
          </ac:spMkLst>
        </pc:spChg>
        <pc:spChg chg="mod">
          <ac:chgData name="tanvirsinghaneja24@outlook.com" userId="0188f69f567ad069" providerId="LiveId" clId="{2454490D-9668-41E1-BFC5-9372171BB90F}" dt="2025-06-23T04:51:04.406" v="4299"/>
          <ac:spMkLst>
            <pc:docMk/>
            <pc:sldMk cId="2248572074" sldId="264"/>
            <ac:spMk id="15" creationId="{A25064E3-FC94-5787-9CC3-DA299D57DB59}"/>
          </ac:spMkLst>
        </pc:spChg>
        <pc:spChg chg="mod">
          <ac:chgData name="tanvirsinghaneja24@outlook.com" userId="0188f69f567ad069" providerId="LiveId" clId="{2454490D-9668-41E1-BFC5-9372171BB90F}" dt="2025-06-23T04:51:04.406" v="4299"/>
          <ac:spMkLst>
            <pc:docMk/>
            <pc:sldMk cId="2248572074" sldId="264"/>
            <ac:spMk id="17" creationId="{60DE6295-9DC2-6305-DBDD-0D658B4CAEF7}"/>
          </ac:spMkLst>
        </pc:spChg>
        <pc:spChg chg="mod">
          <ac:chgData name="tanvirsinghaneja24@outlook.com" userId="0188f69f567ad069" providerId="LiveId" clId="{2454490D-9668-41E1-BFC5-9372171BB90F}" dt="2025-06-23T04:52:46.259" v="4343" actId="20577"/>
          <ac:spMkLst>
            <pc:docMk/>
            <pc:sldMk cId="2248572074" sldId="264"/>
            <ac:spMk id="19" creationId="{56FF1DD6-DC98-78DD-3804-2280ADC6314C}"/>
          </ac:spMkLst>
        </pc:spChg>
        <pc:spChg chg="mod">
          <ac:chgData name="tanvirsinghaneja24@outlook.com" userId="0188f69f567ad069" providerId="LiveId" clId="{2454490D-9668-41E1-BFC5-9372171BB90F}" dt="2025-06-23T04:51:04.406" v="4299"/>
          <ac:spMkLst>
            <pc:docMk/>
            <pc:sldMk cId="2248572074" sldId="264"/>
            <ac:spMk id="20" creationId="{3E72BFB6-CA7D-07E2-9700-C8C2A8EF50BD}"/>
          </ac:spMkLst>
        </pc:spChg>
        <pc:spChg chg="mod">
          <ac:chgData name="tanvirsinghaneja24@outlook.com" userId="0188f69f567ad069" providerId="LiveId" clId="{2454490D-9668-41E1-BFC5-9372171BB90F}" dt="2025-06-23T04:51:04.406" v="4299"/>
          <ac:spMkLst>
            <pc:docMk/>
            <pc:sldMk cId="2248572074" sldId="264"/>
            <ac:spMk id="21" creationId="{453950CC-7AAF-1AE4-04E3-3865725BE123}"/>
          </ac:spMkLst>
        </pc:spChg>
        <pc:spChg chg="mod">
          <ac:chgData name="tanvirsinghaneja24@outlook.com" userId="0188f69f567ad069" providerId="LiveId" clId="{2454490D-9668-41E1-BFC5-9372171BB90F}" dt="2025-06-23T04:52:51.551" v="4352" actId="20577"/>
          <ac:spMkLst>
            <pc:docMk/>
            <pc:sldMk cId="2248572074" sldId="264"/>
            <ac:spMk id="22" creationId="{73CC6EFC-10DB-C6DC-72A3-96DF2524A926}"/>
          </ac:spMkLst>
        </pc:spChg>
        <pc:spChg chg="mod">
          <ac:chgData name="tanvirsinghaneja24@outlook.com" userId="0188f69f567ad069" providerId="LiveId" clId="{2454490D-9668-41E1-BFC5-9372171BB90F}" dt="2025-06-23T04:51:09.386" v="4300" actId="108"/>
          <ac:spMkLst>
            <pc:docMk/>
            <pc:sldMk cId="2248572074" sldId="264"/>
            <ac:spMk id="23" creationId="{8CD7CE5A-4D65-1238-4C92-1F216B33306C}"/>
          </ac:spMkLst>
        </pc:spChg>
        <pc:spChg chg="mod">
          <ac:chgData name="tanvirsinghaneja24@outlook.com" userId="0188f69f567ad069" providerId="LiveId" clId="{2454490D-9668-41E1-BFC5-9372171BB90F}" dt="2025-06-23T04:51:04.406" v="4299"/>
          <ac:spMkLst>
            <pc:docMk/>
            <pc:sldMk cId="2248572074" sldId="264"/>
            <ac:spMk id="24" creationId="{F7BC015C-B669-9684-944F-667251B2BA99}"/>
          </ac:spMkLst>
        </pc:spChg>
        <pc:grpChg chg="add mod">
          <ac:chgData name="tanvirsinghaneja24@outlook.com" userId="0188f69f567ad069" providerId="LiveId" clId="{2454490D-9668-41E1-BFC5-9372171BB90F}" dt="2025-06-23T04:51:04.406" v="4299"/>
          <ac:grpSpMkLst>
            <pc:docMk/>
            <pc:sldMk cId="2248572074" sldId="264"/>
            <ac:grpSpMk id="2" creationId="{639A94F9-D6D2-A36E-9EFF-4895A32BB57D}"/>
          </ac:grpSpMkLst>
        </pc:grpChg>
        <pc:grpChg chg="add del mod">
          <ac:chgData name="tanvirsinghaneja24@outlook.com" userId="0188f69f567ad069" providerId="LiveId" clId="{2454490D-9668-41E1-BFC5-9372171BB90F}" dt="2025-06-23T04:51:03.410" v="4298" actId="478"/>
          <ac:grpSpMkLst>
            <pc:docMk/>
            <pc:sldMk cId="2248572074" sldId="264"/>
            <ac:grpSpMk id="4" creationId="{475DD83D-139D-8601-5C58-B02CBAD1C12D}"/>
          </ac:grpSpMkLst>
        </pc:grpChg>
        <pc:picChg chg="add mod ord">
          <ac:chgData name="tanvirsinghaneja24@outlook.com" userId="0188f69f567ad069" providerId="LiveId" clId="{2454490D-9668-41E1-BFC5-9372171BB90F}" dt="2025-06-19T05:30:50.313" v="2035" actId="1076"/>
          <ac:picMkLst>
            <pc:docMk/>
            <pc:sldMk cId="2248572074" sldId="264"/>
            <ac:picMk id="16" creationId="{489B0E8A-E14B-C8AE-4591-5848FB8296D4}"/>
          </ac:picMkLst>
        </pc:picChg>
        <pc:picChg chg="add mod">
          <ac:chgData name="tanvirsinghaneja24@outlook.com" userId="0188f69f567ad069" providerId="LiveId" clId="{2454490D-9668-41E1-BFC5-9372171BB90F}" dt="2025-06-19T05:30:52.491" v="2036" actId="1076"/>
          <ac:picMkLst>
            <pc:docMk/>
            <pc:sldMk cId="2248572074" sldId="264"/>
            <ac:picMk id="18" creationId="{1B88F3A3-C3C1-1931-5313-5F9C549D9931}"/>
          </ac:picMkLst>
        </pc:picChg>
      </pc:sldChg>
      <pc:sldChg chg="modSp add mod">
        <pc:chgData name="tanvirsinghaneja24@outlook.com" userId="0188f69f567ad069" providerId="LiveId" clId="{2454490D-9668-41E1-BFC5-9372171BB90F}" dt="2025-06-23T04:49:11.057" v="4278" actId="20577"/>
        <pc:sldMkLst>
          <pc:docMk/>
          <pc:sldMk cId="494079200" sldId="265"/>
        </pc:sldMkLst>
        <pc:spChg chg="mod">
          <ac:chgData name="tanvirsinghaneja24@outlook.com" userId="0188f69f567ad069" providerId="LiveId" clId="{2454490D-9668-41E1-BFC5-9372171BB90F}" dt="2025-06-23T04:49:01.349" v="4269" actId="20577"/>
          <ac:spMkLst>
            <pc:docMk/>
            <pc:sldMk cId="494079200" sldId="265"/>
            <ac:spMk id="17" creationId="{D409F6FB-4941-4FD4-2FC5-73C3ED9D41C7}"/>
          </ac:spMkLst>
        </pc:spChg>
        <pc:spChg chg="mod">
          <ac:chgData name="tanvirsinghaneja24@outlook.com" userId="0188f69f567ad069" providerId="LiveId" clId="{2454490D-9668-41E1-BFC5-9372171BB90F}" dt="2025-06-23T04:49:11.057" v="4278" actId="20577"/>
          <ac:spMkLst>
            <pc:docMk/>
            <pc:sldMk cId="494079200" sldId="265"/>
            <ac:spMk id="20" creationId="{FF664DE7-3CF6-644D-21F9-F0E938B2B3CA}"/>
          </ac:spMkLst>
        </pc:spChg>
      </pc:sldChg>
      <pc:sldChg chg="addSp delSp modSp new mod">
        <pc:chgData name="tanvirsinghaneja24@outlook.com" userId="0188f69f567ad069" providerId="LiveId" clId="{2454490D-9668-41E1-BFC5-9372171BB90F}" dt="2025-06-19T05:02:05.598" v="1233" actId="478"/>
        <pc:sldMkLst>
          <pc:docMk/>
          <pc:sldMk cId="1191820071" sldId="266"/>
        </pc:sldMkLst>
        <pc:spChg chg="add del mod">
          <ac:chgData name="tanvirsinghaneja24@outlook.com" userId="0188f69f567ad069" providerId="LiveId" clId="{2454490D-9668-41E1-BFC5-9372171BB90F}" dt="2025-06-19T05:02:01.819" v="1232" actId="1076"/>
          <ac:spMkLst>
            <pc:docMk/>
            <pc:sldMk cId="1191820071" sldId="266"/>
            <ac:spMk id="15" creationId="{525D6705-EFBC-3193-8492-E9D0B85A4D12}"/>
          </ac:spMkLst>
        </pc:spChg>
        <pc:spChg chg="mod">
          <ac:chgData name="tanvirsinghaneja24@outlook.com" userId="0188f69f567ad069" providerId="LiveId" clId="{2454490D-9668-41E1-BFC5-9372171BB90F}" dt="2025-06-19T04:44:32.493" v="1087"/>
          <ac:spMkLst>
            <pc:docMk/>
            <pc:sldMk cId="1191820071" sldId="266"/>
            <ac:spMk id="16" creationId="{2A38B01E-58F8-3FB4-2EE8-352DBCA71D5F}"/>
          </ac:spMkLst>
        </pc:spChg>
        <pc:spChg chg="mod">
          <ac:chgData name="tanvirsinghaneja24@outlook.com" userId="0188f69f567ad069" providerId="LiveId" clId="{2454490D-9668-41E1-BFC5-9372171BB90F}" dt="2025-06-19T04:47:04.610" v="1114" actId="108"/>
          <ac:spMkLst>
            <pc:docMk/>
            <pc:sldMk cId="1191820071" sldId="266"/>
            <ac:spMk id="17" creationId="{918C70EC-123E-9F3E-3FF1-67B5BEF41854}"/>
          </ac:spMkLst>
        </pc:spChg>
        <pc:spChg chg="mod">
          <ac:chgData name="tanvirsinghaneja24@outlook.com" userId="0188f69f567ad069" providerId="LiveId" clId="{2454490D-9668-41E1-BFC5-9372171BB90F}" dt="2025-06-19T04:45:13.999" v="1096" actId="108"/>
          <ac:spMkLst>
            <pc:docMk/>
            <pc:sldMk cId="1191820071" sldId="266"/>
            <ac:spMk id="18" creationId="{D408F27E-A6C4-D431-3883-F9C9262F8E35}"/>
          </ac:spMkLst>
        </pc:spChg>
        <pc:spChg chg="mod">
          <ac:chgData name="tanvirsinghaneja24@outlook.com" userId="0188f69f567ad069" providerId="LiveId" clId="{2454490D-9668-41E1-BFC5-9372171BB90F}" dt="2025-06-19T04:44:32.493" v="1087"/>
          <ac:spMkLst>
            <pc:docMk/>
            <pc:sldMk cId="1191820071" sldId="266"/>
            <ac:spMk id="19" creationId="{24D87F54-FFD9-BAD2-EC27-1D8ED3441BE9}"/>
          </ac:spMkLst>
        </pc:spChg>
        <pc:spChg chg="mod">
          <ac:chgData name="tanvirsinghaneja24@outlook.com" userId="0188f69f567ad069" providerId="LiveId" clId="{2454490D-9668-41E1-BFC5-9372171BB90F}" dt="2025-06-19T04:44:32.493" v="1087"/>
          <ac:spMkLst>
            <pc:docMk/>
            <pc:sldMk cId="1191820071" sldId="266"/>
            <ac:spMk id="20" creationId="{7A889A7F-7E05-6905-8471-8978D68E0BC0}"/>
          </ac:spMkLst>
        </pc:spChg>
        <pc:spChg chg="mod">
          <ac:chgData name="tanvirsinghaneja24@outlook.com" userId="0188f69f567ad069" providerId="LiveId" clId="{2454490D-9668-41E1-BFC5-9372171BB90F}" dt="2025-06-19T04:44:32.493" v="1087"/>
          <ac:spMkLst>
            <pc:docMk/>
            <pc:sldMk cId="1191820071" sldId="266"/>
            <ac:spMk id="23" creationId="{4E908511-A965-BBB6-0014-FF3839AB7FCD}"/>
          </ac:spMkLst>
        </pc:spChg>
        <pc:spChg chg="add mod">
          <ac:chgData name="tanvirsinghaneja24@outlook.com" userId="0188f69f567ad069" providerId="LiveId" clId="{2454490D-9668-41E1-BFC5-9372171BB90F}" dt="2025-06-19T04:49:40.498" v="1141" actId="20577"/>
          <ac:spMkLst>
            <pc:docMk/>
            <pc:sldMk cId="1191820071" sldId="266"/>
            <ac:spMk id="24" creationId="{9B60D0D4-0320-DAD8-4DF5-AB2F2373014B}"/>
          </ac:spMkLst>
        </pc:spChg>
        <pc:grpChg chg="add mod">
          <ac:chgData name="tanvirsinghaneja24@outlook.com" userId="0188f69f567ad069" providerId="LiveId" clId="{2454490D-9668-41E1-BFC5-9372171BB90F}" dt="2025-06-19T04:44:32.493" v="1087"/>
          <ac:grpSpMkLst>
            <pc:docMk/>
            <pc:sldMk cId="1191820071" sldId="266"/>
            <ac:grpSpMk id="14" creationId="{600C1096-33E8-E145-2528-BF337A71C012}"/>
          </ac:grpSpMkLst>
        </pc:grpChg>
        <pc:picChg chg="add mod">
          <ac:chgData name="tanvirsinghaneja24@outlook.com" userId="0188f69f567ad069" providerId="LiveId" clId="{2454490D-9668-41E1-BFC5-9372171BB90F}" dt="2025-06-19T04:50:56.045" v="1181" actId="1076"/>
          <ac:picMkLst>
            <pc:docMk/>
            <pc:sldMk cId="1191820071" sldId="266"/>
            <ac:picMk id="26" creationId="{856D766C-2C1C-8125-989A-C55769CBE28C}"/>
          </ac:picMkLst>
        </pc:picChg>
      </pc:sldChg>
      <pc:sldChg chg="addSp delSp modSp new mod">
        <pc:chgData name="tanvirsinghaneja24@outlook.com" userId="0188f69f567ad069" providerId="LiveId" clId="{2454490D-9668-41E1-BFC5-9372171BB90F}" dt="2025-06-19T05:02:11.752" v="1234" actId="478"/>
        <pc:sldMkLst>
          <pc:docMk/>
          <pc:sldMk cId="3681019960" sldId="267"/>
        </pc:sldMkLst>
        <pc:spChg chg="mod">
          <ac:chgData name="tanvirsinghaneja24@outlook.com" userId="0188f69f567ad069" providerId="LiveId" clId="{2454490D-9668-41E1-BFC5-9372171BB90F}" dt="2025-06-19T04:44:38.042" v="1089"/>
          <ac:spMkLst>
            <pc:docMk/>
            <pc:sldMk cId="3681019960" sldId="267"/>
            <ac:spMk id="15" creationId="{1C535B35-649F-D6A6-9949-E403F8160761}"/>
          </ac:spMkLst>
        </pc:spChg>
        <pc:spChg chg="mod">
          <ac:chgData name="tanvirsinghaneja24@outlook.com" userId="0188f69f567ad069" providerId="LiveId" clId="{2454490D-9668-41E1-BFC5-9372171BB90F}" dt="2025-06-19T04:44:38.042" v="1089"/>
          <ac:spMkLst>
            <pc:docMk/>
            <pc:sldMk cId="3681019960" sldId="267"/>
            <ac:spMk id="16" creationId="{97BE92CF-30AE-ED72-5F77-7406C0F83DBF}"/>
          </ac:spMkLst>
        </pc:spChg>
        <pc:spChg chg="mod">
          <ac:chgData name="tanvirsinghaneja24@outlook.com" userId="0188f69f567ad069" providerId="LiveId" clId="{2454490D-9668-41E1-BFC5-9372171BB90F}" dt="2025-06-19T04:46:52.019" v="1112" actId="108"/>
          <ac:spMkLst>
            <pc:docMk/>
            <pc:sldMk cId="3681019960" sldId="267"/>
            <ac:spMk id="17" creationId="{9F94E193-711F-D615-63DF-6CA555046C0C}"/>
          </ac:spMkLst>
        </pc:spChg>
        <pc:spChg chg="mod">
          <ac:chgData name="tanvirsinghaneja24@outlook.com" userId="0188f69f567ad069" providerId="LiveId" clId="{2454490D-9668-41E1-BFC5-9372171BB90F}" dt="2025-06-19T04:44:38.042" v="1089"/>
          <ac:spMkLst>
            <pc:docMk/>
            <pc:sldMk cId="3681019960" sldId="267"/>
            <ac:spMk id="18" creationId="{B2ECEAE9-63A1-8E2A-057B-3CAAA7C88332}"/>
          </ac:spMkLst>
        </pc:spChg>
        <pc:spChg chg="mod">
          <ac:chgData name="tanvirsinghaneja24@outlook.com" userId="0188f69f567ad069" providerId="LiveId" clId="{2454490D-9668-41E1-BFC5-9372171BB90F}" dt="2025-06-19T04:45:28.608" v="1099" actId="108"/>
          <ac:spMkLst>
            <pc:docMk/>
            <pc:sldMk cId="3681019960" sldId="267"/>
            <ac:spMk id="19" creationId="{0005863D-C890-E1A4-A09D-605B82C9B506}"/>
          </ac:spMkLst>
        </pc:spChg>
        <pc:spChg chg="mod">
          <ac:chgData name="tanvirsinghaneja24@outlook.com" userId="0188f69f567ad069" providerId="LiveId" clId="{2454490D-9668-41E1-BFC5-9372171BB90F}" dt="2025-06-19T04:44:38.042" v="1089"/>
          <ac:spMkLst>
            <pc:docMk/>
            <pc:sldMk cId="3681019960" sldId="267"/>
            <ac:spMk id="20" creationId="{83D9F399-25E7-EB79-13D7-920BA1AB5AB0}"/>
          </ac:spMkLst>
        </pc:spChg>
        <pc:spChg chg="mod">
          <ac:chgData name="tanvirsinghaneja24@outlook.com" userId="0188f69f567ad069" providerId="LiveId" clId="{2454490D-9668-41E1-BFC5-9372171BB90F}" dt="2025-06-19T04:44:38.042" v="1089"/>
          <ac:spMkLst>
            <pc:docMk/>
            <pc:sldMk cId="3681019960" sldId="267"/>
            <ac:spMk id="23" creationId="{64315BF2-3419-9171-43D9-1698E3678DC4}"/>
          </ac:spMkLst>
        </pc:spChg>
        <pc:spChg chg="add mod">
          <ac:chgData name="tanvirsinghaneja24@outlook.com" userId="0188f69f567ad069" providerId="LiveId" clId="{2454490D-9668-41E1-BFC5-9372171BB90F}" dt="2025-06-19T04:49:50.464" v="1150" actId="20577"/>
          <ac:spMkLst>
            <pc:docMk/>
            <pc:sldMk cId="3681019960" sldId="267"/>
            <ac:spMk id="24" creationId="{7E23BBCB-E30D-B2A5-84E3-705E48AC95D6}"/>
          </ac:spMkLst>
        </pc:spChg>
        <pc:grpChg chg="add mod">
          <ac:chgData name="tanvirsinghaneja24@outlook.com" userId="0188f69f567ad069" providerId="LiveId" clId="{2454490D-9668-41E1-BFC5-9372171BB90F}" dt="2025-06-19T04:44:38.042" v="1089"/>
          <ac:grpSpMkLst>
            <pc:docMk/>
            <pc:sldMk cId="3681019960" sldId="267"/>
            <ac:grpSpMk id="14" creationId="{6A3B4BE2-CB3F-84DC-EAB8-EB12155B0027}"/>
          </ac:grpSpMkLst>
        </pc:grpChg>
        <pc:picChg chg="add mod">
          <ac:chgData name="tanvirsinghaneja24@outlook.com" userId="0188f69f567ad069" providerId="LiveId" clId="{2454490D-9668-41E1-BFC5-9372171BB90F}" dt="2025-06-19T04:51:44.726" v="1184" actId="1076"/>
          <ac:picMkLst>
            <pc:docMk/>
            <pc:sldMk cId="3681019960" sldId="267"/>
            <ac:picMk id="26" creationId="{E0BE3FD0-9331-BDF0-4B37-D3BDDA4684A9}"/>
          </ac:picMkLst>
        </pc:picChg>
      </pc:sldChg>
      <pc:sldChg chg="addSp delSp modSp new mod">
        <pc:chgData name="tanvirsinghaneja24@outlook.com" userId="0188f69f567ad069" providerId="LiveId" clId="{2454490D-9668-41E1-BFC5-9372171BB90F}" dt="2025-06-19T05:02:18.010" v="1235" actId="478"/>
        <pc:sldMkLst>
          <pc:docMk/>
          <pc:sldMk cId="3903151647" sldId="268"/>
        </pc:sldMkLst>
        <pc:spChg chg="mod">
          <ac:chgData name="tanvirsinghaneja24@outlook.com" userId="0188f69f567ad069" providerId="LiveId" clId="{2454490D-9668-41E1-BFC5-9372171BB90F}" dt="2025-06-19T04:45:35.553" v="1101" actId="108"/>
          <ac:spMkLst>
            <pc:docMk/>
            <pc:sldMk cId="3903151647" sldId="268"/>
            <ac:spMk id="15" creationId="{EA42437A-FF9C-E751-C6CA-73A95D83A4F7}"/>
          </ac:spMkLst>
        </pc:spChg>
        <pc:spChg chg="mod">
          <ac:chgData name="tanvirsinghaneja24@outlook.com" userId="0188f69f567ad069" providerId="LiveId" clId="{2454490D-9668-41E1-BFC5-9372171BB90F}" dt="2025-06-19T04:44:44.796" v="1091"/>
          <ac:spMkLst>
            <pc:docMk/>
            <pc:sldMk cId="3903151647" sldId="268"/>
            <ac:spMk id="16" creationId="{47EF5D50-5255-34CA-E104-0533349CB017}"/>
          </ac:spMkLst>
        </pc:spChg>
        <pc:spChg chg="mod">
          <ac:chgData name="tanvirsinghaneja24@outlook.com" userId="0188f69f567ad069" providerId="LiveId" clId="{2454490D-9668-41E1-BFC5-9372171BB90F}" dt="2025-06-19T04:46:39.783" v="1111" actId="108"/>
          <ac:spMkLst>
            <pc:docMk/>
            <pc:sldMk cId="3903151647" sldId="268"/>
            <ac:spMk id="17" creationId="{4EC86294-9E48-99F6-87CE-BFE0C190C283}"/>
          </ac:spMkLst>
        </pc:spChg>
        <pc:spChg chg="mod">
          <ac:chgData name="tanvirsinghaneja24@outlook.com" userId="0188f69f567ad069" providerId="LiveId" clId="{2454490D-9668-41E1-BFC5-9372171BB90F}" dt="2025-06-19T04:44:44.796" v="1091"/>
          <ac:spMkLst>
            <pc:docMk/>
            <pc:sldMk cId="3903151647" sldId="268"/>
            <ac:spMk id="18" creationId="{839ED2CE-AACC-C1F9-C56F-388D9218640F}"/>
          </ac:spMkLst>
        </pc:spChg>
        <pc:spChg chg="mod">
          <ac:chgData name="tanvirsinghaneja24@outlook.com" userId="0188f69f567ad069" providerId="LiveId" clId="{2454490D-9668-41E1-BFC5-9372171BB90F}" dt="2025-06-19T04:44:44.796" v="1091"/>
          <ac:spMkLst>
            <pc:docMk/>
            <pc:sldMk cId="3903151647" sldId="268"/>
            <ac:spMk id="19" creationId="{966B4E47-32E9-72CE-9AEE-B40AC23B5A57}"/>
          </ac:spMkLst>
        </pc:spChg>
        <pc:spChg chg="mod">
          <ac:chgData name="tanvirsinghaneja24@outlook.com" userId="0188f69f567ad069" providerId="LiveId" clId="{2454490D-9668-41E1-BFC5-9372171BB90F}" dt="2025-06-19T04:45:40.423" v="1102" actId="108"/>
          <ac:spMkLst>
            <pc:docMk/>
            <pc:sldMk cId="3903151647" sldId="268"/>
            <ac:spMk id="20" creationId="{79A76E54-9FE2-1B74-6218-699AB9CD9F1B}"/>
          </ac:spMkLst>
        </pc:spChg>
        <pc:spChg chg="mod">
          <ac:chgData name="tanvirsinghaneja24@outlook.com" userId="0188f69f567ad069" providerId="LiveId" clId="{2454490D-9668-41E1-BFC5-9372171BB90F}" dt="2025-06-19T04:44:44.796" v="1091"/>
          <ac:spMkLst>
            <pc:docMk/>
            <pc:sldMk cId="3903151647" sldId="268"/>
            <ac:spMk id="23" creationId="{49D2A790-0F92-429B-6969-D98387F3E0B3}"/>
          </ac:spMkLst>
        </pc:spChg>
        <pc:spChg chg="add mod">
          <ac:chgData name="tanvirsinghaneja24@outlook.com" userId="0188f69f567ad069" providerId="LiveId" clId="{2454490D-9668-41E1-BFC5-9372171BB90F}" dt="2025-06-19T04:49:59.310" v="1158" actId="20577"/>
          <ac:spMkLst>
            <pc:docMk/>
            <pc:sldMk cId="3903151647" sldId="268"/>
            <ac:spMk id="24" creationId="{0EC5F6EE-125B-B007-466C-3D5FDD79CB0A}"/>
          </ac:spMkLst>
        </pc:spChg>
        <pc:spChg chg="add mod">
          <ac:chgData name="tanvirsinghaneja24@outlook.com" userId="0188f69f567ad069" providerId="LiveId" clId="{2454490D-9668-41E1-BFC5-9372171BB90F}" dt="2025-06-19T05:00:28.583" v="1219" actId="1076"/>
          <ac:spMkLst>
            <pc:docMk/>
            <pc:sldMk cId="3903151647" sldId="268"/>
            <ac:spMk id="26" creationId="{3525808A-9D74-0A54-1B04-90814496218E}"/>
          </ac:spMkLst>
        </pc:spChg>
        <pc:spChg chg="add mod">
          <ac:chgData name="tanvirsinghaneja24@outlook.com" userId="0188f69f567ad069" providerId="LiveId" clId="{2454490D-9668-41E1-BFC5-9372171BB90F}" dt="2025-06-19T05:00:17.357" v="1217" actId="1076"/>
          <ac:spMkLst>
            <pc:docMk/>
            <pc:sldMk cId="3903151647" sldId="268"/>
            <ac:spMk id="27" creationId="{91116D09-4CFF-6D3C-4033-CD9686ECEA9F}"/>
          </ac:spMkLst>
        </pc:spChg>
        <pc:grpChg chg="add mod">
          <ac:chgData name="tanvirsinghaneja24@outlook.com" userId="0188f69f567ad069" providerId="LiveId" clId="{2454490D-9668-41E1-BFC5-9372171BB90F}" dt="2025-06-19T04:44:44.796" v="1091"/>
          <ac:grpSpMkLst>
            <pc:docMk/>
            <pc:sldMk cId="3903151647" sldId="268"/>
            <ac:grpSpMk id="14" creationId="{7E79F1C7-7B87-56E2-DCDF-6168E21A43CC}"/>
          </ac:grpSpMkLst>
        </pc:grpChg>
        <pc:picChg chg="add mod modCrop">
          <ac:chgData name="tanvirsinghaneja24@outlook.com" userId="0188f69f567ad069" providerId="LiveId" clId="{2454490D-9668-41E1-BFC5-9372171BB90F}" dt="2025-06-19T05:00:31.808" v="1221" actId="1076"/>
          <ac:picMkLst>
            <pc:docMk/>
            <pc:sldMk cId="3903151647" sldId="268"/>
            <ac:picMk id="29" creationId="{DB01819A-3FB2-47ED-9FC4-6424DA9E3E58}"/>
          </ac:picMkLst>
        </pc:picChg>
        <pc:picChg chg="add mod">
          <ac:chgData name="tanvirsinghaneja24@outlook.com" userId="0188f69f567ad069" providerId="LiveId" clId="{2454490D-9668-41E1-BFC5-9372171BB90F}" dt="2025-06-19T05:00:12.190" v="1216" actId="1076"/>
          <ac:picMkLst>
            <pc:docMk/>
            <pc:sldMk cId="3903151647" sldId="268"/>
            <ac:picMk id="31" creationId="{D130015B-317F-3A85-9B12-383F68DE9ED5}"/>
          </ac:picMkLst>
        </pc:picChg>
      </pc:sldChg>
      <pc:sldChg chg="addSp delSp modSp new del mod">
        <pc:chgData name="tanvirsinghaneja24@outlook.com" userId="0188f69f567ad069" providerId="LiveId" clId="{2454490D-9668-41E1-BFC5-9372171BB90F}" dt="2025-06-19T05:01:47.013" v="1230" actId="2696"/>
        <pc:sldMkLst>
          <pc:docMk/>
          <pc:sldMk cId="2179802074" sldId="269"/>
        </pc:sldMkLst>
      </pc:sldChg>
      <pc:sldChg chg="addSp delSp modSp new mod">
        <pc:chgData name="tanvirsinghaneja24@outlook.com" userId="0188f69f567ad069" providerId="LiveId" clId="{2454490D-9668-41E1-BFC5-9372171BB90F}" dt="2025-06-19T05:33:30.399" v="2082" actId="478"/>
        <pc:sldMkLst>
          <pc:docMk/>
          <pc:sldMk cId="2653581730" sldId="269"/>
        </pc:sldMkLst>
        <pc:spChg chg="mod">
          <ac:chgData name="tanvirsinghaneja24@outlook.com" userId="0188f69f567ad069" providerId="LiveId" clId="{2454490D-9668-41E1-BFC5-9372171BB90F}" dt="2025-06-19T05:31:49.738" v="2070" actId="14100"/>
          <ac:spMkLst>
            <pc:docMk/>
            <pc:sldMk cId="2653581730" sldId="269"/>
            <ac:spMk id="2" creationId="{6159716E-42C0-014F-7E15-50D6B4D19D16}"/>
          </ac:spMkLst>
        </pc:spChg>
      </pc:sldChg>
      <pc:sldChg chg="modSp add mod modNotesTx">
        <pc:chgData name="tanvirsinghaneja24@outlook.com" userId="0188f69f567ad069" providerId="LiveId" clId="{2454490D-9668-41E1-BFC5-9372171BB90F}" dt="2025-06-23T04:45:48.310" v="4235" actId="20577"/>
        <pc:sldMkLst>
          <pc:docMk/>
          <pc:sldMk cId="276309383" sldId="270"/>
        </pc:sldMkLst>
        <pc:spChg chg="mod">
          <ac:chgData name="tanvirsinghaneja24@outlook.com" userId="0188f69f567ad069" providerId="LiveId" clId="{2454490D-9668-41E1-BFC5-9372171BB90F}" dt="2025-06-23T04:07:17.637" v="2098" actId="20577"/>
          <ac:spMkLst>
            <pc:docMk/>
            <pc:sldMk cId="276309383" sldId="270"/>
            <ac:spMk id="2" creationId="{581031E6-883B-4839-C15E-83792695A375}"/>
          </ac:spMkLst>
        </pc:spChg>
        <pc:spChg chg="mod">
          <ac:chgData name="tanvirsinghaneja24@outlook.com" userId="0188f69f567ad069" providerId="LiveId" clId="{2454490D-9668-41E1-BFC5-9372171BB90F}" dt="2025-06-23T04:11:02.938" v="2264" actId="20577"/>
          <ac:spMkLst>
            <pc:docMk/>
            <pc:sldMk cId="276309383" sldId="270"/>
            <ac:spMk id="3" creationId="{4D8AC76C-FB5A-B6A8-F6D9-0ACB4277D8C0}"/>
          </ac:spMkLst>
        </pc:spChg>
      </pc:sldChg>
      <pc:sldChg chg="addSp delSp modSp new del mod">
        <pc:chgData name="tanvirsinghaneja24@outlook.com" userId="0188f69f567ad069" providerId="LiveId" clId="{2454490D-9668-41E1-BFC5-9372171BB90F}" dt="2025-06-19T05:00:41.836" v="1222" actId="47"/>
        <pc:sldMkLst>
          <pc:docMk/>
          <pc:sldMk cId="4103159252" sldId="270"/>
        </pc:sldMkLst>
      </pc:sldChg>
      <pc:sldChg chg="modSp add mod">
        <pc:chgData name="tanvirsinghaneja24@outlook.com" userId="0188f69f567ad069" providerId="LiveId" clId="{2454490D-9668-41E1-BFC5-9372171BB90F}" dt="2025-06-23T04:13:43.236" v="2455" actId="27636"/>
        <pc:sldMkLst>
          <pc:docMk/>
          <pc:sldMk cId="2338662137" sldId="271"/>
        </pc:sldMkLst>
        <pc:spChg chg="mod">
          <ac:chgData name="tanvirsinghaneja24@outlook.com" userId="0188f69f567ad069" providerId="LiveId" clId="{2454490D-9668-41E1-BFC5-9372171BB90F}" dt="2025-06-23T04:12:25.792" v="2362" actId="1076"/>
          <ac:spMkLst>
            <pc:docMk/>
            <pc:sldMk cId="2338662137" sldId="271"/>
            <ac:spMk id="2" creationId="{83B08045-F39C-AFD4-E243-713947C0B222}"/>
          </ac:spMkLst>
        </pc:spChg>
        <pc:spChg chg="mod">
          <ac:chgData name="tanvirsinghaneja24@outlook.com" userId="0188f69f567ad069" providerId="LiveId" clId="{2454490D-9668-41E1-BFC5-9372171BB90F}" dt="2025-06-23T04:13:43.236" v="2455" actId="27636"/>
          <ac:spMkLst>
            <pc:docMk/>
            <pc:sldMk cId="2338662137" sldId="271"/>
            <ac:spMk id="3" creationId="{2CAB2AAC-98F8-CC9D-1E75-15B6741B1FF8}"/>
          </ac:spMkLst>
        </pc:spChg>
      </pc:sldChg>
      <pc:sldChg chg="addSp delSp modSp add mod">
        <pc:chgData name="tanvirsinghaneja24@outlook.com" userId="0188f69f567ad069" providerId="LiveId" clId="{2454490D-9668-41E1-BFC5-9372171BB90F}" dt="2025-06-23T04:09:46.139" v="2176" actId="1076"/>
        <pc:sldMkLst>
          <pc:docMk/>
          <pc:sldMk cId="695872718" sldId="272"/>
        </pc:sldMkLst>
        <pc:spChg chg="mod">
          <ac:chgData name="tanvirsinghaneja24@outlook.com" userId="0188f69f567ad069" providerId="LiveId" clId="{2454490D-9668-41E1-BFC5-9372171BB90F}" dt="2025-06-23T04:09:35.514" v="2173" actId="1076"/>
          <ac:spMkLst>
            <pc:docMk/>
            <pc:sldMk cId="695872718" sldId="272"/>
            <ac:spMk id="2" creationId="{C3A8DB1E-C981-AF0C-7D4D-E763C35F8ADF}"/>
          </ac:spMkLst>
        </pc:spChg>
        <pc:spChg chg="del">
          <ac:chgData name="tanvirsinghaneja24@outlook.com" userId="0188f69f567ad069" providerId="LiveId" clId="{2454490D-9668-41E1-BFC5-9372171BB90F}" dt="2025-06-23T04:09:22.347" v="2169" actId="478"/>
          <ac:spMkLst>
            <pc:docMk/>
            <pc:sldMk cId="695872718" sldId="272"/>
            <ac:spMk id="3" creationId="{B69BBE1F-6B9B-D260-61F2-C58E26614D48}"/>
          </ac:spMkLst>
        </pc:spChg>
        <pc:spChg chg="add mod">
          <ac:chgData name="tanvirsinghaneja24@outlook.com" userId="0188f69f567ad069" providerId="LiveId" clId="{2454490D-9668-41E1-BFC5-9372171BB90F}" dt="2025-06-23T04:09:22.347" v="2169" actId="478"/>
          <ac:spMkLst>
            <pc:docMk/>
            <pc:sldMk cId="695872718" sldId="272"/>
            <ac:spMk id="5" creationId="{15FD7140-2094-8400-DD5C-8AF606365230}"/>
          </ac:spMkLst>
        </pc:spChg>
        <pc:picChg chg="add mod">
          <ac:chgData name="tanvirsinghaneja24@outlook.com" userId="0188f69f567ad069" providerId="LiveId" clId="{2454490D-9668-41E1-BFC5-9372171BB90F}" dt="2025-06-23T04:09:46.139" v="2176" actId="1076"/>
          <ac:picMkLst>
            <pc:docMk/>
            <pc:sldMk cId="695872718" sldId="272"/>
            <ac:picMk id="7" creationId="{D6A42544-CED1-1A32-A2B1-F109C8080D19}"/>
          </ac:picMkLst>
        </pc:picChg>
      </pc:sldChg>
      <pc:sldChg chg="modSp add mod ord">
        <pc:chgData name="tanvirsinghaneja24@outlook.com" userId="0188f69f567ad069" providerId="LiveId" clId="{2454490D-9668-41E1-BFC5-9372171BB90F}" dt="2025-06-23T04:39:01.754" v="3952"/>
        <pc:sldMkLst>
          <pc:docMk/>
          <pc:sldMk cId="764925746" sldId="273"/>
        </pc:sldMkLst>
        <pc:spChg chg="mod">
          <ac:chgData name="tanvirsinghaneja24@outlook.com" userId="0188f69f567ad069" providerId="LiveId" clId="{2454490D-9668-41E1-BFC5-9372171BB90F}" dt="2025-06-23T04:14:08.325" v="2476" actId="20577"/>
          <ac:spMkLst>
            <pc:docMk/>
            <pc:sldMk cId="764925746" sldId="273"/>
            <ac:spMk id="2" creationId="{E1EA4E1E-6640-9215-A7B7-A69B0B363ED8}"/>
          </ac:spMkLst>
        </pc:spChg>
        <pc:spChg chg="mod">
          <ac:chgData name="tanvirsinghaneja24@outlook.com" userId="0188f69f567ad069" providerId="LiveId" clId="{2454490D-9668-41E1-BFC5-9372171BB90F}" dt="2025-06-23T04:38:32.304" v="3944" actId="113"/>
          <ac:spMkLst>
            <pc:docMk/>
            <pc:sldMk cId="764925746" sldId="273"/>
            <ac:spMk id="3" creationId="{B4F59E8D-3E1E-9713-5424-05EECDDB340A}"/>
          </ac:spMkLst>
        </pc:spChg>
      </pc:sldChg>
      <pc:sldChg chg="modSp add mod ord">
        <pc:chgData name="tanvirsinghaneja24@outlook.com" userId="0188f69f567ad069" providerId="LiveId" clId="{2454490D-9668-41E1-BFC5-9372171BB90F}" dt="2025-06-23T04:39:01.754" v="3952"/>
        <pc:sldMkLst>
          <pc:docMk/>
          <pc:sldMk cId="1836616238" sldId="274"/>
        </pc:sldMkLst>
        <pc:spChg chg="mod">
          <ac:chgData name="tanvirsinghaneja24@outlook.com" userId="0188f69f567ad069" providerId="LiveId" clId="{2454490D-9668-41E1-BFC5-9372171BB90F}" dt="2025-06-23T04:38:51.037" v="3950" actId="113"/>
          <ac:spMkLst>
            <pc:docMk/>
            <pc:sldMk cId="1836616238" sldId="274"/>
            <ac:spMk id="3" creationId="{F202876E-4415-410E-4439-D1717AB61B26}"/>
          </ac:spMkLst>
        </pc:spChg>
      </pc:sldChg>
      <pc:sldChg chg="addSp delSp modSp add mod ord">
        <pc:chgData name="tanvirsinghaneja24@outlook.com" userId="0188f69f567ad069" providerId="LiveId" clId="{2454490D-9668-41E1-BFC5-9372171BB90F}" dt="2025-06-23T04:39:01.754" v="3952"/>
        <pc:sldMkLst>
          <pc:docMk/>
          <pc:sldMk cId="3589752255" sldId="275"/>
        </pc:sldMkLst>
        <pc:spChg chg="del">
          <ac:chgData name="tanvirsinghaneja24@outlook.com" userId="0188f69f567ad069" providerId="LiveId" clId="{2454490D-9668-41E1-BFC5-9372171BB90F}" dt="2025-06-23T04:20:49.990" v="3298" actId="478"/>
          <ac:spMkLst>
            <pc:docMk/>
            <pc:sldMk cId="3589752255" sldId="275"/>
            <ac:spMk id="3" creationId="{7D22F25D-44FD-ECBC-6A3F-134A415B3470}"/>
          </ac:spMkLst>
        </pc:spChg>
        <pc:spChg chg="add del mod">
          <ac:chgData name="tanvirsinghaneja24@outlook.com" userId="0188f69f567ad069" providerId="LiveId" clId="{2454490D-9668-41E1-BFC5-9372171BB90F}" dt="2025-06-23T04:20:54.240" v="3299" actId="478"/>
          <ac:spMkLst>
            <pc:docMk/>
            <pc:sldMk cId="3589752255" sldId="275"/>
            <ac:spMk id="6" creationId="{F8675A70-C098-C985-A6FC-09DBAAF5A812}"/>
          </ac:spMkLst>
        </pc:spChg>
        <pc:graphicFrameChg chg="add mod modGraphic">
          <ac:chgData name="tanvirsinghaneja24@outlook.com" userId="0188f69f567ad069" providerId="LiveId" clId="{2454490D-9668-41E1-BFC5-9372171BB90F}" dt="2025-06-23T04:33:00.861" v="3935" actId="113"/>
          <ac:graphicFrameMkLst>
            <pc:docMk/>
            <pc:sldMk cId="3589752255" sldId="275"/>
            <ac:graphicFrameMk id="4" creationId="{165C1DA7-B9B0-9CAD-AECC-1BF61F736725}"/>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CEE0E6-13D0-4D5F-8A17-941AD773B3D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IN"/>
        </a:p>
      </dgm:t>
    </dgm:pt>
    <dgm:pt modelId="{EF69E115-14FB-42B5-A7C6-50CDDBE77ABE}">
      <dgm:prSet phldrT="[Text]"/>
      <dgm:spPr/>
      <dgm:t>
        <a:bodyPr/>
        <a:lstStyle/>
        <a:p>
          <a:pPr algn="just"/>
          <a:r>
            <a:rPr lang="en-US" sz="1900" b="1" dirty="0">
              <a:highlight>
                <a:srgbClr val="008A3A"/>
              </a:highlight>
            </a:rPr>
            <a:t>CREATED AT</a:t>
          </a:r>
          <a:endParaRPr lang="en-IN" sz="1900" b="1" dirty="0">
            <a:highlight>
              <a:srgbClr val="008A3A"/>
            </a:highlight>
          </a:endParaRPr>
        </a:p>
      </dgm:t>
    </dgm:pt>
    <dgm:pt modelId="{969E88FE-0C52-4357-8B9B-9E68DC34F000}" type="parTrans" cxnId="{0F01279F-1B47-43B2-BB41-528FB48FBEFE}">
      <dgm:prSet/>
      <dgm:spPr/>
      <dgm:t>
        <a:bodyPr/>
        <a:lstStyle/>
        <a:p>
          <a:endParaRPr lang="en-IN"/>
        </a:p>
      </dgm:t>
    </dgm:pt>
    <dgm:pt modelId="{2B140CDF-842A-4AFD-ABF9-0D7F55146F4E}" type="sibTrans" cxnId="{0F01279F-1B47-43B2-BB41-528FB48FBEFE}">
      <dgm:prSet/>
      <dgm:spPr/>
      <dgm:t>
        <a:bodyPr/>
        <a:lstStyle/>
        <a:p>
          <a:endParaRPr lang="en-IN"/>
        </a:p>
      </dgm:t>
    </dgm:pt>
    <dgm:pt modelId="{6215E0AF-A331-4519-8C5F-591A6D3645BF}">
      <dgm:prSet phldrT="[Text]" custT="1"/>
      <dgm:spPr/>
      <dgm:t>
        <a:bodyPr/>
        <a:lstStyle/>
        <a:p>
          <a:pPr algn="just"/>
          <a:r>
            <a:rPr lang="en-US" sz="1100" dirty="0"/>
            <a:t>WHEN CREATOR MAKE A PAGE ON KICKSTARTER</a:t>
          </a:r>
          <a:endParaRPr lang="en-IN" sz="1100" dirty="0"/>
        </a:p>
      </dgm:t>
    </dgm:pt>
    <dgm:pt modelId="{305B1606-453A-40D9-B0A0-E3A55294E190}" type="parTrans" cxnId="{C30D2A05-D0DF-4278-876F-BA4A75F7B70D}">
      <dgm:prSet/>
      <dgm:spPr/>
      <dgm:t>
        <a:bodyPr/>
        <a:lstStyle/>
        <a:p>
          <a:endParaRPr lang="en-IN"/>
        </a:p>
      </dgm:t>
    </dgm:pt>
    <dgm:pt modelId="{16E571A8-C9A0-4F45-B24B-728146571ED8}" type="sibTrans" cxnId="{C30D2A05-D0DF-4278-876F-BA4A75F7B70D}">
      <dgm:prSet/>
      <dgm:spPr/>
      <dgm:t>
        <a:bodyPr/>
        <a:lstStyle/>
        <a:p>
          <a:endParaRPr lang="en-IN"/>
        </a:p>
      </dgm:t>
    </dgm:pt>
    <dgm:pt modelId="{79DB79CC-95C4-4DE6-8FE7-F5A5CD95C16B}">
      <dgm:prSet phldrT="[Text]"/>
      <dgm:spPr/>
      <dgm:t>
        <a:bodyPr/>
        <a:lstStyle/>
        <a:p>
          <a:pPr algn="just"/>
          <a:r>
            <a:rPr lang="en-US" sz="1900" b="1" dirty="0">
              <a:highlight>
                <a:srgbClr val="008A3A"/>
              </a:highlight>
            </a:rPr>
            <a:t>LAUNCHED AT</a:t>
          </a:r>
          <a:endParaRPr lang="en-IN" sz="1900" b="1" dirty="0">
            <a:highlight>
              <a:srgbClr val="008A3A"/>
            </a:highlight>
          </a:endParaRPr>
        </a:p>
      </dgm:t>
    </dgm:pt>
    <dgm:pt modelId="{6E6A4490-AAB3-41B9-A19C-494FBEF09E6F}" type="parTrans" cxnId="{033E7BDA-93E2-4D95-B09E-3F2B7CFA88B0}">
      <dgm:prSet/>
      <dgm:spPr/>
      <dgm:t>
        <a:bodyPr/>
        <a:lstStyle/>
        <a:p>
          <a:endParaRPr lang="en-IN"/>
        </a:p>
      </dgm:t>
    </dgm:pt>
    <dgm:pt modelId="{57B10815-BC69-40B2-A609-4EE8EE17144C}" type="sibTrans" cxnId="{033E7BDA-93E2-4D95-B09E-3F2B7CFA88B0}">
      <dgm:prSet/>
      <dgm:spPr/>
      <dgm:t>
        <a:bodyPr/>
        <a:lstStyle/>
        <a:p>
          <a:endParaRPr lang="en-IN"/>
        </a:p>
      </dgm:t>
    </dgm:pt>
    <dgm:pt modelId="{186FF572-A075-4920-BEFF-1B8E5DB24CD4}">
      <dgm:prSet phldrT="[Text]" custT="1"/>
      <dgm:spPr/>
      <dgm:t>
        <a:bodyPr/>
        <a:lstStyle/>
        <a:p>
          <a:pPr algn="just"/>
          <a:r>
            <a:rPr lang="en-US" sz="1100" dirty="0"/>
            <a:t>WHEN THE PAGE OF THE CREATOR GOES LIVE</a:t>
          </a:r>
          <a:endParaRPr lang="en-IN" sz="1100" dirty="0"/>
        </a:p>
      </dgm:t>
    </dgm:pt>
    <dgm:pt modelId="{62E139C7-DAD5-43EC-BEE8-42A03455637B}" type="parTrans" cxnId="{2A585848-2D7B-46F0-B1C4-B13B52827292}">
      <dgm:prSet/>
      <dgm:spPr/>
      <dgm:t>
        <a:bodyPr/>
        <a:lstStyle/>
        <a:p>
          <a:endParaRPr lang="en-IN"/>
        </a:p>
      </dgm:t>
    </dgm:pt>
    <dgm:pt modelId="{41591F1E-A143-4512-AAA3-7F62287C416D}" type="sibTrans" cxnId="{2A585848-2D7B-46F0-B1C4-B13B52827292}">
      <dgm:prSet/>
      <dgm:spPr/>
      <dgm:t>
        <a:bodyPr/>
        <a:lstStyle/>
        <a:p>
          <a:endParaRPr lang="en-IN"/>
        </a:p>
      </dgm:t>
    </dgm:pt>
    <dgm:pt modelId="{93E4559C-EEF1-4F33-851D-096466C9B665}">
      <dgm:prSet phldrT="[Text]"/>
      <dgm:spPr/>
      <dgm:t>
        <a:bodyPr/>
        <a:lstStyle/>
        <a:p>
          <a:pPr algn="just"/>
          <a:r>
            <a:rPr lang="en-US" sz="1800" b="1" dirty="0">
              <a:highlight>
                <a:srgbClr val="008A3A"/>
              </a:highlight>
            </a:rPr>
            <a:t>UPDATE CHANGED AT</a:t>
          </a:r>
          <a:endParaRPr lang="en-IN" sz="1800" b="1" dirty="0">
            <a:highlight>
              <a:srgbClr val="008A3A"/>
            </a:highlight>
          </a:endParaRPr>
        </a:p>
      </dgm:t>
    </dgm:pt>
    <dgm:pt modelId="{1CCFBFC5-CD86-4000-B130-BDE12B519941}" type="parTrans" cxnId="{67A00C00-B51A-4E06-99AA-F58D9CF1F0C5}">
      <dgm:prSet/>
      <dgm:spPr/>
      <dgm:t>
        <a:bodyPr/>
        <a:lstStyle/>
        <a:p>
          <a:endParaRPr lang="en-IN"/>
        </a:p>
      </dgm:t>
    </dgm:pt>
    <dgm:pt modelId="{D449CE7E-ECFA-4AAD-A207-62D2BF6D7343}" type="sibTrans" cxnId="{67A00C00-B51A-4E06-99AA-F58D9CF1F0C5}">
      <dgm:prSet/>
      <dgm:spPr/>
      <dgm:t>
        <a:bodyPr/>
        <a:lstStyle/>
        <a:p>
          <a:endParaRPr lang="en-IN"/>
        </a:p>
      </dgm:t>
    </dgm:pt>
    <dgm:pt modelId="{5EB184D1-A352-423E-95F1-464F8D5E4EE1}">
      <dgm:prSet phldrT="[Text]" custT="1"/>
      <dgm:spPr/>
      <dgm:t>
        <a:bodyPr/>
        <a:lstStyle/>
        <a:p>
          <a:pPr algn="just"/>
          <a:r>
            <a:rPr lang="en-US" sz="1100" dirty="0"/>
            <a:t>WHEN THE CREATOR MAKES SOME CHANGE IN THE PROJECT</a:t>
          </a:r>
          <a:endParaRPr lang="en-IN" sz="1100" dirty="0"/>
        </a:p>
      </dgm:t>
    </dgm:pt>
    <dgm:pt modelId="{CFEDD57F-53DC-45C7-9A54-EEA91E4E5415}" type="parTrans" cxnId="{B8D764D5-3FDC-4B0C-AF4E-46E637427643}">
      <dgm:prSet/>
      <dgm:spPr/>
      <dgm:t>
        <a:bodyPr/>
        <a:lstStyle/>
        <a:p>
          <a:endParaRPr lang="en-IN"/>
        </a:p>
      </dgm:t>
    </dgm:pt>
    <dgm:pt modelId="{A0CC4871-92E6-49E3-85E3-EC17BE942247}" type="sibTrans" cxnId="{B8D764D5-3FDC-4B0C-AF4E-46E637427643}">
      <dgm:prSet/>
      <dgm:spPr/>
      <dgm:t>
        <a:bodyPr/>
        <a:lstStyle/>
        <a:p>
          <a:endParaRPr lang="en-IN"/>
        </a:p>
      </dgm:t>
    </dgm:pt>
    <dgm:pt modelId="{F9E059D0-84C8-4B13-8E33-A01D3BE7B379}">
      <dgm:prSet/>
      <dgm:spPr/>
      <dgm:t>
        <a:bodyPr/>
        <a:lstStyle/>
        <a:p>
          <a:pPr algn="just"/>
          <a:r>
            <a:rPr lang="en-US" sz="2000" b="1" dirty="0">
              <a:highlight>
                <a:srgbClr val="008A3A"/>
              </a:highlight>
            </a:rPr>
            <a:t>STATE CHANGED AT</a:t>
          </a:r>
          <a:endParaRPr lang="en-IN" sz="2000" b="1" dirty="0">
            <a:highlight>
              <a:srgbClr val="008A3A"/>
            </a:highlight>
          </a:endParaRPr>
        </a:p>
      </dgm:t>
    </dgm:pt>
    <dgm:pt modelId="{F113CB74-8E9C-48BE-BFE2-4BE3320EEEF1}" type="parTrans" cxnId="{0C706F80-ECBC-499D-AAA8-A714E03D81D5}">
      <dgm:prSet/>
      <dgm:spPr/>
      <dgm:t>
        <a:bodyPr/>
        <a:lstStyle/>
        <a:p>
          <a:endParaRPr lang="en-IN"/>
        </a:p>
      </dgm:t>
    </dgm:pt>
    <dgm:pt modelId="{CA537580-DC46-4CF3-A4D8-82E0B0F6D458}" type="sibTrans" cxnId="{0C706F80-ECBC-499D-AAA8-A714E03D81D5}">
      <dgm:prSet/>
      <dgm:spPr/>
      <dgm:t>
        <a:bodyPr/>
        <a:lstStyle/>
        <a:p>
          <a:endParaRPr lang="en-IN"/>
        </a:p>
      </dgm:t>
    </dgm:pt>
    <dgm:pt modelId="{3250F20A-0AD3-4718-B87A-714F6D5141FC}">
      <dgm:prSet/>
      <dgm:spPr/>
      <dgm:t>
        <a:bodyPr/>
        <a:lstStyle/>
        <a:p>
          <a:pPr algn="just"/>
          <a:r>
            <a:rPr lang="en-US" sz="1800" b="1" dirty="0">
              <a:highlight>
                <a:srgbClr val="008A3A"/>
              </a:highlight>
            </a:rPr>
            <a:t>SUCCESSFUL AT</a:t>
          </a:r>
          <a:endParaRPr lang="en-IN" sz="1800" b="1" dirty="0">
            <a:highlight>
              <a:srgbClr val="008A3A"/>
            </a:highlight>
          </a:endParaRPr>
        </a:p>
      </dgm:t>
    </dgm:pt>
    <dgm:pt modelId="{9F960C2F-663C-4C59-97B5-BA2E0AA5C18A}" type="parTrans" cxnId="{EF2EA9D1-B91A-4481-8240-87577B7BB8DC}">
      <dgm:prSet/>
      <dgm:spPr/>
      <dgm:t>
        <a:bodyPr/>
        <a:lstStyle/>
        <a:p>
          <a:endParaRPr lang="en-IN"/>
        </a:p>
      </dgm:t>
    </dgm:pt>
    <dgm:pt modelId="{8B9C7677-ED81-4766-960A-1CD63C9C4ACB}" type="sibTrans" cxnId="{EF2EA9D1-B91A-4481-8240-87577B7BB8DC}">
      <dgm:prSet/>
      <dgm:spPr/>
      <dgm:t>
        <a:bodyPr/>
        <a:lstStyle/>
        <a:p>
          <a:endParaRPr lang="en-IN"/>
        </a:p>
      </dgm:t>
    </dgm:pt>
    <dgm:pt modelId="{6D955945-47E5-4C7A-B2E9-70448848297D}">
      <dgm:prSet custT="1"/>
      <dgm:spPr/>
      <dgm:t>
        <a:bodyPr/>
        <a:lstStyle/>
        <a:p>
          <a:pPr algn="just"/>
          <a:r>
            <a:rPr lang="en-US" sz="1100" dirty="0"/>
            <a:t>WHEN THE STATUS OF THE PROJECT IS CHANGED</a:t>
          </a:r>
          <a:endParaRPr lang="en-IN" sz="1100" dirty="0"/>
        </a:p>
      </dgm:t>
    </dgm:pt>
    <dgm:pt modelId="{B62B5B06-894D-42B4-AF44-529D98BA1D70}" type="parTrans" cxnId="{0F41EC1A-7E8D-4328-9954-CC66C4EBA101}">
      <dgm:prSet/>
      <dgm:spPr/>
      <dgm:t>
        <a:bodyPr/>
        <a:lstStyle/>
        <a:p>
          <a:endParaRPr lang="en-IN"/>
        </a:p>
      </dgm:t>
    </dgm:pt>
    <dgm:pt modelId="{B6830649-E12E-4C10-BC18-41C743CB92EC}" type="sibTrans" cxnId="{0F41EC1A-7E8D-4328-9954-CC66C4EBA101}">
      <dgm:prSet/>
      <dgm:spPr/>
      <dgm:t>
        <a:bodyPr/>
        <a:lstStyle/>
        <a:p>
          <a:endParaRPr lang="en-IN"/>
        </a:p>
      </dgm:t>
    </dgm:pt>
    <dgm:pt modelId="{C6F4F33D-DA9B-40F0-92CC-D9638F62B769}">
      <dgm:prSet custT="1"/>
      <dgm:spPr/>
      <dgm:t>
        <a:bodyPr/>
        <a:lstStyle/>
        <a:p>
          <a:pPr algn="just"/>
          <a:r>
            <a:rPr lang="en-US" sz="1100" dirty="0"/>
            <a:t>WHEN THE PROJECT SUCCEDED IT GOALS BEFORE THE DEADLINE</a:t>
          </a:r>
          <a:endParaRPr lang="en-IN" sz="1100" dirty="0"/>
        </a:p>
      </dgm:t>
    </dgm:pt>
    <dgm:pt modelId="{AB6BFC49-9D82-4700-9F5D-1822D0C835FA}" type="parTrans" cxnId="{201227C8-8693-4DA9-A1CA-97F9AE68A3D2}">
      <dgm:prSet/>
      <dgm:spPr/>
      <dgm:t>
        <a:bodyPr/>
        <a:lstStyle/>
        <a:p>
          <a:endParaRPr lang="en-IN"/>
        </a:p>
      </dgm:t>
    </dgm:pt>
    <dgm:pt modelId="{A55D5CD9-0E2B-4547-B7BD-60D2DF54C502}" type="sibTrans" cxnId="{201227C8-8693-4DA9-A1CA-97F9AE68A3D2}">
      <dgm:prSet/>
      <dgm:spPr/>
      <dgm:t>
        <a:bodyPr/>
        <a:lstStyle/>
        <a:p>
          <a:endParaRPr lang="en-IN"/>
        </a:p>
      </dgm:t>
    </dgm:pt>
    <dgm:pt modelId="{1E7A04A4-DC43-443B-A1A4-E0400609E139}">
      <dgm:prSet custT="1"/>
      <dgm:spPr/>
      <dgm:t>
        <a:bodyPr/>
        <a:lstStyle/>
        <a:p>
          <a:pPr algn="just"/>
          <a:r>
            <a:rPr lang="en-US" sz="1900" b="1" dirty="0">
              <a:highlight>
                <a:srgbClr val="008A3A"/>
              </a:highlight>
            </a:rPr>
            <a:t>DEADLINE</a:t>
          </a:r>
        </a:p>
      </dgm:t>
    </dgm:pt>
    <dgm:pt modelId="{F89C953E-8306-409A-9483-226B45988A1D}" type="parTrans" cxnId="{64293335-24D8-4CEE-AE09-17F353C61450}">
      <dgm:prSet/>
      <dgm:spPr/>
      <dgm:t>
        <a:bodyPr/>
        <a:lstStyle/>
        <a:p>
          <a:endParaRPr lang="en-IN"/>
        </a:p>
      </dgm:t>
    </dgm:pt>
    <dgm:pt modelId="{98BD7E87-C8FA-48A4-ADA6-DFE2B4E407FC}" type="sibTrans" cxnId="{64293335-24D8-4CEE-AE09-17F353C61450}">
      <dgm:prSet/>
      <dgm:spPr/>
      <dgm:t>
        <a:bodyPr/>
        <a:lstStyle/>
        <a:p>
          <a:endParaRPr lang="en-IN"/>
        </a:p>
      </dgm:t>
    </dgm:pt>
    <dgm:pt modelId="{7F99901F-0812-43A1-BC5E-04EE37E762CE}">
      <dgm:prSet custT="1"/>
      <dgm:spPr/>
      <dgm:t>
        <a:bodyPr/>
        <a:lstStyle/>
        <a:p>
          <a:pPr algn="just"/>
          <a:r>
            <a:rPr lang="en-US" sz="1100" dirty="0"/>
            <a:t>WHEN WILL THE BACKING END</a:t>
          </a:r>
          <a:endParaRPr lang="en-IN" sz="1100" dirty="0"/>
        </a:p>
      </dgm:t>
    </dgm:pt>
    <dgm:pt modelId="{42307483-6D9A-4B2F-AF4E-1A65499F4A4D}" type="parTrans" cxnId="{4E2966DE-2698-42B8-ACC6-6C9891EFD54F}">
      <dgm:prSet/>
      <dgm:spPr/>
      <dgm:t>
        <a:bodyPr/>
        <a:lstStyle/>
        <a:p>
          <a:endParaRPr lang="en-IN"/>
        </a:p>
      </dgm:t>
    </dgm:pt>
    <dgm:pt modelId="{9E3ADCED-B5C1-4E3D-92DF-A756C32A6004}" type="sibTrans" cxnId="{4E2966DE-2698-42B8-ACC6-6C9891EFD54F}">
      <dgm:prSet/>
      <dgm:spPr/>
      <dgm:t>
        <a:bodyPr/>
        <a:lstStyle/>
        <a:p>
          <a:endParaRPr lang="en-IN"/>
        </a:p>
      </dgm:t>
    </dgm:pt>
    <dgm:pt modelId="{B94E9B9C-270C-4D3A-A357-3F22CCB06F4F}" type="pres">
      <dgm:prSet presAssocID="{D2CEE0E6-13D0-4D5F-8A17-941AD773B3DF}" presName="Name0" presStyleCnt="0">
        <dgm:presLayoutVars>
          <dgm:dir/>
          <dgm:resizeHandles val="exact"/>
        </dgm:presLayoutVars>
      </dgm:prSet>
      <dgm:spPr/>
    </dgm:pt>
    <dgm:pt modelId="{6119E804-0B0A-4DE2-83B8-7C54DCBD15CF}" type="pres">
      <dgm:prSet presAssocID="{D2CEE0E6-13D0-4D5F-8A17-941AD773B3DF}" presName="arrow" presStyleLbl="bgShp" presStyleIdx="0" presStyleCnt="1"/>
      <dgm:spPr>
        <a:solidFill>
          <a:srgbClr val="00B050"/>
        </a:solidFill>
      </dgm:spPr>
    </dgm:pt>
    <dgm:pt modelId="{84CC9BEF-F2CA-4923-9861-6C7C38174DD1}" type="pres">
      <dgm:prSet presAssocID="{D2CEE0E6-13D0-4D5F-8A17-941AD773B3DF}" presName="points" presStyleCnt="0"/>
      <dgm:spPr/>
    </dgm:pt>
    <dgm:pt modelId="{76366D83-E11A-4ABB-9465-13EE49E67FC6}" type="pres">
      <dgm:prSet presAssocID="{EF69E115-14FB-42B5-A7C6-50CDDBE77ABE}" presName="compositeA" presStyleCnt="0"/>
      <dgm:spPr/>
    </dgm:pt>
    <dgm:pt modelId="{4A004F19-2F21-40FA-B763-9531D239A6A1}" type="pres">
      <dgm:prSet presAssocID="{EF69E115-14FB-42B5-A7C6-50CDDBE77ABE}" presName="textA" presStyleLbl="revTx" presStyleIdx="0" presStyleCnt="6">
        <dgm:presLayoutVars>
          <dgm:bulletEnabled val="1"/>
        </dgm:presLayoutVars>
      </dgm:prSet>
      <dgm:spPr/>
    </dgm:pt>
    <dgm:pt modelId="{5383F423-4390-432A-A586-16F3D940E10A}" type="pres">
      <dgm:prSet presAssocID="{EF69E115-14FB-42B5-A7C6-50CDDBE77ABE}" presName="circleA" presStyleLbl="node1" presStyleIdx="0" presStyleCnt="6"/>
      <dgm:spPr>
        <a:solidFill>
          <a:srgbClr val="FFD700"/>
        </a:solidFill>
      </dgm:spPr>
    </dgm:pt>
    <dgm:pt modelId="{1F12C623-DB22-4A50-A0FE-BAF59BD6B37D}" type="pres">
      <dgm:prSet presAssocID="{EF69E115-14FB-42B5-A7C6-50CDDBE77ABE}" presName="spaceA" presStyleCnt="0"/>
      <dgm:spPr/>
    </dgm:pt>
    <dgm:pt modelId="{4367FA48-7DD5-4AC9-8DE6-260DFE14916E}" type="pres">
      <dgm:prSet presAssocID="{2B140CDF-842A-4AFD-ABF9-0D7F55146F4E}" presName="space" presStyleCnt="0"/>
      <dgm:spPr/>
    </dgm:pt>
    <dgm:pt modelId="{4440190F-39DE-4E09-95B4-D2320BE091B5}" type="pres">
      <dgm:prSet presAssocID="{79DB79CC-95C4-4DE6-8FE7-F5A5CD95C16B}" presName="compositeB" presStyleCnt="0"/>
      <dgm:spPr/>
    </dgm:pt>
    <dgm:pt modelId="{EC02399A-D962-4DBE-9C2D-5BE4C2DB1A8E}" type="pres">
      <dgm:prSet presAssocID="{79DB79CC-95C4-4DE6-8FE7-F5A5CD95C16B}" presName="textB" presStyleLbl="revTx" presStyleIdx="1" presStyleCnt="6">
        <dgm:presLayoutVars>
          <dgm:bulletEnabled val="1"/>
        </dgm:presLayoutVars>
      </dgm:prSet>
      <dgm:spPr/>
    </dgm:pt>
    <dgm:pt modelId="{239F3760-2A7D-417F-80C3-628603C36B06}" type="pres">
      <dgm:prSet presAssocID="{79DB79CC-95C4-4DE6-8FE7-F5A5CD95C16B}" presName="circleB" presStyleLbl="node1" presStyleIdx="1" presStyleCnt="6"/>
      <dgm:spPr>
        <a:solidFill>
          <a:srgbClr val="FFA500"/>
        </a:solidFill>
      </dgm:spPr>
    </dgm:pt>
    <dgm:pt modelId="{A5EA05C3-9EF9-4C04-8F10-9A468867537C}" type="pres">
      <dgm:prSet presAssocID="{79DB79CC-95C4-4DE6-8FE7-F5A5CD95C16B}" presName="spaceB" presStyleCnt="0"/>
      <dgm:spPr/>
    </dgm:pt>
    <dgm:pt modelId="{115592DC-A57E-4682-A00F-3F5C382D254E}" type="pres">
      <dgm:prSet presAssocID="{57B10815-BC69-40B2-A609-4EE8EE17144C}" presName="space" presStyleCnt="0"/>
      <dgm:spPr/>
    </dgm:pt>
    <dgm:pt modelId="{1404E303-1FFE-47E3-B3B8-C20E406DEDC8}" type="pres">
      <dgm:prSet presAssocID="{93E4559C-EEF1-4F33-851D-096466C9B665}" presName="compositeA" presStyleCnt="0"/>
      <dgm:spPr/>
    </dgm:pt>
    <dgm:pt modelId="{F55CB613-D8EA-429C-8CAB-889DF78F4F24}" type="pres">
      <dgm:prSet presAssocID="{93E4559C-EEF1-4F33-851D-096466C9B665}" presName="textA" presStyleLbl="revTx" presStyleIdx="2" presStyleCnt="6">
        <dgm:presLayoutVars>
          <dgm:bulletEnabled val="1"/>
        </dgm:presLayoutVars>
      </dgm:prSet>
      <dgm:spPr/>
    </dgm:pt>
    <dgm:pt modelId="{072D6CE5-DC3D-433B-A028-2EFA0A025144}" type="pres">
      <dgm:prSet presAssocID="{93E4559C-EEF1-4F33-851D-096466C9B665}" presName="circleA" presStyleLbl="node1" presStyleIdx="2" presStyleCnt="6"/>
      <dgm:spPr>
        <a:solidFill>
          <a:srgbClr val="87CEEB"/>
        </a:solidFill>
      </dgm:spPr>
    </dgm:pt>
    <dgm:pt modelId="{38C23EFA-4299-4152-BDC5-7B6BF9426310}" type="pres">
      <dgm:prSet presAssocID="{93E4559C-EEF1-4F33-851D-096466C9B665}" presName="spaceA" presStyleCnt="0"/>
      <dgm:spPr/>
    </dgm:pt>
    <dgm:pt modelId="{B762EFE2-C4EE-40FE-B11E-9C37322BF738}" type="pres">
      <dgm:prSet presAssocID="{D449CE7E-ECFA-4AAD-A207-62D2BF6D7343}" presName="space" presStyleCnt="0"/>
      <dgm:spPr/>
    </dgm:pt>
    <dgm:pt modelId="{F9D5D7C9-C954-4E4A-BD44-BD357C8BA27D}" type="pres">
      <dgm:prSet presAssocID="{F9E059D0-84C8-4B13-8E33-A01D3BE7B379}" presName="compositeB" presStyleCnt="0"/>
      <dgm:spPr/>
    </dgm:pt>
    <dgm:pt modelId="{A0F54AFF-E0C2-4050-95BE-EB46806941D2}" type="pres">
      <dgm:prSet presAssocID="{F9E059D0-84C8-4B13-8E33-A01D3BE7B379}" presName="textB" presStyleLbl="revTx" presStyleIdx="3" presStyleCnt="6">
        <dgm:presLayoutVars>
          <dgm:bulletEnabled val="1"/>
        </dgm:presLayoutVars>
      </dgm:prSet>
      <dgm:spPr/>
    </dgm:pt>
    <dgm:pt modelId="{FD9BB7CF-A3FF-43E1-9DDB-4F4C57EFB9E9}" type="pres">
      <dgm:prSet presAssocID="{F9E059D0-84C8-4B13-8E33-A01D3BE7B379}" presName="circleB" presStyleLbl="node1" presStyleIdx="3" presStyleCnt="6"/>
      <dgm:spPr>
        <a:solidFill>
          <a:srgbClr val="9370DB"/>
        </a:solidFill>
      </dgm:spPr>
    </dgm:pt>
    <dgm:pt modelId="{85B743C7-6227-4198-B3F4-BCB0D2D8FD2E}" type="pres">
      <dgm:prSet presAssocID="{F9E059D0-84C8-4B13-8E33-A01D3BE7B379}" presName="spaceB" presStyleCnt="0"/>
      <dgm:spPr/>
    </dgm:pt>
    <dgm:pt modelId="{84EA188C-056B-4072-B9F6-E66E90F383B0}" type="pres">
      <dgm:prSet presAssocID="{CA537580-DC46-4CF3-A4D8-82E0B0F6D458}" presName="space" presStyleCnt="0"/>
      <dgm:spPr/>
    </dgm:pt>
    <dgm:pt modelId="{91E13706-C055-4918-85D1-D95F7C4853BA}" type="pres">
      <dgm:prSet presAssocID="{3250F20A-0AD3-4718-B87A-714F6D5141FC}" presName="compositeA" presStyleCnt="0"/>
      <dgm:spPr/>
    </dgm:pt>
    <dgm:pt modelId="{74B1F07B-8818-4550-A3DE-7A70B8B435DC}" type="pres">
      <dgm:prSet presAssocID="{3250F20A-0AD3-4718-B87A-714F6D5141FC}" presName="textA" presStyleLbl="revTx" presStyleIdx="4" presStyleCnt="6">
        <dgm:presLayoutVars>
          <dgm:bulletEnabled val="1"/>
        </dgm:presLayoutVars>
      </dgm:prSet>
      <dgm:spPr/>
    </dgm:pt>
    <dgm:pt modelId="{6F8D872B-A8D2-4217-96D0-8DE9430C3DE4}" type="pres">
      <dgm:prSet presAssocID="{3250F20A-0AD3-4718-B87A-714F6D5141FC}" presName="circleA" presStyleLbl="node1" presStyleIdx="4" presStyleCnt="6"/>
      <dgm:spPr>
        <a:solidFill>
          <a:srgbClr val="FF00FF"/>
        </a:solidFill>
      </dgm:spPr>
    </dgm:pt>
    <dgm:pt modelId="{535879E7-47CD-41BC-9516-3AD176E0624C}" type="pres">
      <dgm:prSet presAssocID="{3250F20A-0AD3-4718-B87A-714F6D5141FC}" presName="spaceA" presStyleCnt="0"/>
      <dgm:spPr/>
    </dgm:pt>
    <dgm:pt modelId="{8AA784D3-630B-4BDE-96ED-807526D36A93}" type="pres">
      <dgm:prSet presAssocID="{8B9C7677-ED81-4766-960A-1CD63C9C4ACB}" presName="space" presStyleCnt="0"/>
      <dgm:spPr/>
    </dgm:pt>
    <dgm:pt modelId="{E248D95D-5D57-4039-9466-0CDEFB18B711}" type="pres">
      <dgm:prSet presAssocID="{1E7A04A4-DC43-443B-A1A4-E0400609E139}" presName="compositeB" presStyleCnt="0"/>
      <dgm:spPr/>
    </dgm:pt>
    <dgm:pt modelId="{838184A0-21FA-40B3-9269-F1DB4907901F}" type="pres">
      <dgm:prSet presAssocID="{1E7A04A4-DC43-443B-A1A4-E0400609E139}" presName="textB" presStyleLbl="revTx" presStyleIdx="5" presStyleCnt="6">
        <dgm:presLayoutVars>
          <dgm:bulletEnabled val="1"/>
        </dgm:presLayoutVars>
      </dgm:prSet>
      <dgm:spPr/>
    </dgm:pt>
    <dgm:pt modelId="{9495F7D4-84D2-42E9-8850-C50ED4AA97BE}" type="pres">
      <dgm:prSet presAssocID="{1E7A04A4-DC43-443B-A1A4-E0400609E139}" presName="circleB" presStyleLbl="node1" presStyleIdx="5" presStyleCnt="6"/>
      <dgm:spPr>
        <a:solidFill>
          <a:srgbClr val="FF0000"/>
        </a:solidFill>
      </dgm:spPr>
    </dgm:pt>
    <dgm:pt modelId="{0155F0B3-1599-4899-A7DC-0D4B14D2AAFA}" type="pres">
      <dgm:prSet presAssocID="{1E7A04A4-DC43-443B-A1A4-E0400609E139}" presName="spaceB" presStyleCnt="0"/>
      <dgm:spPr/>
    </dgm:pt>
  </dgm:ptLst>
  <dgm:cxnLst>
    <dgm:cxn modelId="{67A00C00-B51A-4E06-99AA-F58D9CF1F0C5}" srcId="{D2CEE0E6-13D0-4D5F-8A17-941AD773B3DF}" destId="{93E4559C-EEF1-4F33-851D-096466C9B665}" srcOrd="2" destOrd="0" parTransId="{1CCFBFC5-CD86-4000-B130-BDE12B519941}" sibTransId="{D449CE7E-ECFA-4AAD-A207-62D2BF6D7343}"/>
    <dgm:cxn modelId="{E4DEA404-A31A-4171-8DCE-7C9D30D2D1F4}" type="presOf" srcId="{7F99901F-0812-43A1-BC5E-04EE37E762CE}" destId="{838184A0-21FA-40B3-9269-F1DB4907901F}" srcOrd="0" destOrd="1" presId="urn:microsoft.com/office/officeart/2005/8/layout/hProcess11"/>
    <dgm:cxn modelId="{C30D2A05-D0DF-4278-876F-BA4A75F7B70D}" srcId="{EF69E115-14FB-42B5-A7C6-50CDDBE77ABE}" destId="{6215E0AF-A331-4519-8C5F-591A6D3645BF}" srcOrd="0" destOrd="0" parTransId="{305B1606-453A-40D9-B0A0-E3A55294E190}" sibTransId="{16E571A8-C9A0-4F45-B24B-728146571ED8}"/>
    <dgm:cxn modelId="{0F41EC1A-7E8D-4328-9954-CC66C4EBA101}" srcId="{F9E059D0-84C8-4B13-8E33-A01D3BE7B379}" destId="{6D955945-47E5-4C7A-B2E9-70448848297D}" srcOrd="0" destOrd="0" parTransId="{B62B5B06-894D-42B4-AF44-529D98BA1D70}" sibTransId="{B6830649-E12E-4C10-BC18-41C743CB92EC}"/>
    <dgm:cxn modelId="{64293335-24D8-4CEE-AE09-17F353C61450}" srcId="{D2CEE0E6-13D0-4D5F-8A17-941AD773B3DF}" destId="{1E7A04A4-DC43-443B-A1A4-E0400609E139}" srcOrd="5" destOrd="0" parTransId="{F89C953E-8306-409A-9483-226B45988A1D}" sibTransId="{98BD7E87-C8FA-48A4-ADA6-DFE2B4E407FC}"/>
    <dgm:cxn modelId="{A5A9965E-B40D-484F-B7FB-7277D11462E2}" type="presOf" srcId="{79DB79CC-95C4-4DE6-8FE7-F5A5CD95C16B}" destId="{EC02399A-D962-4DBE-9C2D-5BE4C2DB1A8E}" srcOrd="0" destOrd="0" presId="urn:microsoft.com/office/officeart/2005/8/layout/hProcess11"/>
    <dgm:cxn modelId="{00D87B5F-8BC0-4CFE-B838-2E70ADE1FDF3}" type="presOf" srcId="{93E4559C-EEF1-4F33-851D-096466C9B665}" destId="{F55CB613-D8EA-429C-8CAB-889DF78F4F24}" srcOrd="0" destOrd="0" presId="urn:microsoft.com/office/officeart/2005/8/layout/hProcess11"/>
    <dgm:cxn modelId="{4E075560-9694-479F-90D0-2DC1589D408A}" type="presOf" srcId="{D2CEE0E6-13D0-4D5F-8A17-941AD773B3DF}" destId="{B94E9B9C-270C-4D3A-A357-3F22CCB06F4F}" srcOrd="0" destOrd="0" presId="urn:microsoft.com/office/officeart/2005/8/layout/hProcess11"/>
    <dgm:cxn modelId="{2A585848-2D7B-46F0-B1C4-B13B52827292}" srcId="{79DB79CC-95C4-4DE6-8FE7-F5A5CD95C16B}" destId="{186FF572-A075-4920-BEFF-1B8E5DB24CD4}" srcOrd="0" destOrd="0" parTransId="{62E139C7-DAD5-43EC-BEE8-42A03455637B}" sibTransId="{41591F1E-A143-4512-AAA3-7F62287C416D}"/>
    <dgm:cxn modelId="{CDA5CD76-DAAA-427A-B2D2-BDD56CD775A4}" type="presOf" srcId="{6D955945-47E5-4C7A-B2E9-70448848297D}" destId="{A0F54AFF-E0C2-4050-95BE-EB46806941D2}" srcOrd="0" destOrd="1" presId="urn:microsoft.com/office/officeart/2005/8/layout/hProcess11"/>
    <dgm:cxn modelId="{2DA6D778-567C-439E-9902-B65B1361A3ED}" type="presOf" srcId="{5EB184D1-A352-423E-95F1-464F8D5E4EE1}" destId="{F55CB613-D8EA-429C-8CAB-889DF78F4F24}" srcOrd="0" destOrd="1" presId="urn:microsoft.com/office/officeart/2005/8/layout/hProcess11"/>
    <dgm:cxn modelId="{0C706F80-ECBC-499D-AAA8-A714E03D81D5}" srcId="{D2CEE0E6-13D0-4D5F-8A17-941AD773B3DF}" destId="{F9E059D0-84C8-4B13-8E33-A01D3BE7B379}" srcOrd="3" destOrd="0" parTransId="{F113CB74-8E9C-48BE-BFE2-4BE3320EEEF1}" sibTransId="{CA537580-DC46-4CF3-A4D8-82E0B0F6D458}"/>
    <dgm:cxn modelId="{75A07A81-41F8-44EC-8054-CF4C6A58F35E}" type="presOf" srcId="{3250F20A-0AD3-4718-B87A-714F6D5141FC}" destId="{74B1F07B-8818-4550-A3DE-7A70B8B435DC}" srcOrd="0" destOrd="0" presId="urn:microsoft.com/office/officeart/2005/8/layout/hProcess11"/>
    <dgm:cxn modelId="{935B438B-E53D-4E39-9DBE-5E5E023A02B7}" type="presOf" srcId="{F9E059D0-84C8-4B13-8E33-A01D3BE7B379}" destId="{A0F54AFF-E0C2-4050-95BE-EB46806941D2}" srcOrd="0" destOrd="0" presId="urn:microsoft.com/office/officeart/2005/8/layout/hProcess11"/>
    <dgm:cxn modelId="{0F01279F-1B47-43B2-BB41-528FB48FBEFE}" srcId="{D2CEE0E6-13D0-4D5F-8A17-941AD773B3DF}" destId="{EF69E115-14FB-42B5-A7C6-50CDDBE77ABE}" srcOrd="0" destOrd="0" parTransId="{969E88FE-0C52-4357-8B9B-9E68DC34F000}" sibTransId="{2B140CDF-842A-4AFD-ABF9-0D7F55146F4E}"/>
    <dgm:cxn modelId="{375358A5-C34E-4641-9717-7570FE9D242C}" type="presOf" srcId="{EF69E115-14FB-42B5-A7C6-50CDDBE77ABE}" destId="{4A004F19-2F21-40FA-B763-9531D239A6A1}" srcOrd="0" destOrd="0" presId="urn:microsoft.com/office/officeart/2005/8/layout/hProcess11"/>
    <dgm:cxn modelId="{8C2E6BB5-820E-425A-8F9D-ECDC21727CDE}" type="presOf" srcId="{6215E0AF-A331-4519-8C5F-591A6D3645BF}" destId="{4A004F19-2F21-40FA-B763-9531D239A6A1}" srcOrd="0" destOrd="1" presId="urn:microsoft.com/office/officeart/2005/8/layout/hProcess11"/>
    <dgm:cxn modelId="{201227C8-8693-4DA9-A1CA-97F9AE68A3D2}" srcId="{3250F20A-0AD3-4718-B87A-714F6D5141FC}" destId="{C6F4F33D-DA9B-40F0-92CC-D9638F62B769}" srcOrd="0" destOrd="0" parTransId="{AB6BFC49-9D82-4700-9F5D-1822D0C835FA}" sibTransId="{A55D5CD9-0E2B-4547-B7BD-60D2DF54C502}"/>
    <dgm:cxn modelId="{75FD34CF-5AE8-4A6C-BCE8-3D80A8015228}" type="presOf" srcId="{1E7A04A4-DC43-443B-A1A4-E0400609E139}" destId="{838184A0-21FA-40B3-9269-F1DB4907901F}" srcOrd="0" destOrd="0" presId="urn:microsoft.com/office/officeart/2005/8/layout/hProcess11"/>
    <dgm:cxn modelId="{EF2EA9D1-B91A-4481-8240-87577B7BB8DC}" srcId="{D2CEE0E6-13D0-4D5F-8A17-941AD773B3DF}" destId="{3250F20A-0AD3-4718-B87A-714F6D5141FC}" srcOrd="4" destOrd="0" parTransId="{9F960C2F-663C-4C59-97B5-BA2E0AA5C18A}" sibTransId="{8B9C7677-ED81-4766-960A-1CD63C9C4ACB}"/>
    <dgm:cxn modelId="{B8D764D5-3FDC-4B0C-AF4E-46E637427643}" srcId="{93E4559C-EEF1-4F33-851D-096466C9B665}" destId="{5EB184D1-A352-423E-95F1-464F8D5E4EE1}" srcOrd="0" destOrd="0" parTransId="{CFEDD57F-53DC-45C7-9A54-EEA91E4E5415}" sibTransId="{A0CC4871-92E6-49E3-85E3-EC17BE942247}"/>
    <dgm:cxn modelId="{C97EF1D9-9704-4C24-A993-035143E90B57}" type="presOf" srcId="{C6F4F33D-DA9B-40F0-92CC-D9638F62B769}" destId="{74B1F07B-8818-4550-A3DE-7A70B8B435DC}" srcOrd="0" destOrd="1" presId="urn:microsoft.com/office/officeart/2005/8/layout/hProcess11"/>
    <dgm:cxn modelId="{033E7BDA-93E2-4D95-B09E-3F2B7CFA88B0}" srcId="{D2CEE0E6-13D0-4D5F-8A17-941AD773B3DF}" destId="{79DB79CC-95C4-4DE6-8FE7-F5A5CD95C16B}" srcOrd="1" destOrd="0" parTransId="{6E6A4490-AAB3-41B9-A19C-494FBEF09E6F}" sibTransId="{57B10815-BC69-40B2-A609-4EE8EE17144C}"/>
    <dgm:cxn modelId="{4E2966DE-2698-42B8-ACC6-6C9891EFD54F}" srcId="{1E7A04A4-DC43-443B-A1A4-E0400609E139}" destId="{7F99901F-0812-43A1-BC5E-04EE37E762CE}" srcOrd="0" destOrd="0" parTransId="{42307483-6D9A-4B2F-AF4E-1A65499F4A4D}" sibTransId="{9E3ADCED-B5C1-4E3D-92DF-A756C32A6004}"/>
    <dgm:cxn modelId="{DB21F0E0-A53B-49B5-8987-95205F5725E0}" type="presOf" srcId="{186FF572-A075-4920-BEFF-1B8E5DB24CD4}" destId="{EC02399A-D962-4DBE-9C2D-5BE4C2DB1A8E}" srcOrd="0" destOrd="1" presId="urn:microsoft.com/office/officeart/2005/8/layout/hProcess11"/>
    <dgm:cxn modelId="{28DABBBF-89AF-42F9-8D34-E03031DD0FA2}" type="presParOf" srcId="{B94E9B9C-270C-4D3A-A357-3F22CCB06F4F}" destId="{6119E804-0B0A-4DE2-83B8-7C54DCBD15CF}" srcOrd="0" destOrd="0" presId="urn:microsoft.com/office/officeart/2005/8/layout/hProcess11"/>
    <dgm:cxn modelId="{B7BD7CD5-C10D-4E88-A458-9C12E3F3D6E7}" type="presParOf" srcId="{B94E9B9C-270C-4D3A-A357-3F22CCB06F4F}" destId="{84CC9BEF-F2CA-4923-9861-6C7C38174DD1}" srcOrd="1" destOrd="0" presId="urn:microsoft.com/office/officeart/2005/8/layout/hProcess11"/>
    <dgm:cxn modelId="{C17BF804-9F8D-48B4-9C8E-9E536F7FCD54}" type="presParOf" srcId="{84CC9BEF-F2CA-4923-9861-6C7C38174DD1}" destId="{76366D83-E11A-4ABB-9465-13EE49E67FC6}" srcOrd="0" destOrd="0" presId="urn:microsoft.com/office/officeart/2005/8/layout/hProcess11"/>
    <dgm:cxn modelId="{DF78EB0C-6EAE-4598-B906-DF13FBA6F6AB}" type="presParOf" srcId="{76366D83-E11A-4ABB-9465-13EE49E67FC6}" destId="{4A004F19-2F21-40FA-B763-9531D239A6A1}" srcOrd="0" destOrd="0" presId="urn:microsoft.com/office/officeart/2005/8/layout/hProcess11"/>
    <dgm:cxn modelId="{780CCCC9-B7A0-412B-A8FE-67CA059A1DEF}" type="presParOf" srcId="{76366D83-E11A-4ABB-9465-13EE49E67FC6}" destId="{5383F423-4390-432A-A586-16F3D940E10A}" srcOrd="1" destOrd="0" presId="urn:microsoft.com/office/officeart/2005/8/layout/hProcess11"/>
    <dgm:cxn modelId="{43B22DFB-691B-467F-BA52-6DC9F187E971}" type="presParOf" srcId="{76366D83-E11A-4ABB-9465-13EE49E67FC6}" destId="{1F12C623-DB22-4A50-A0FE-BAF59BD6B37D}" srcOrd="2" destOrd="0" presId="urn:microsoft.com/office/officeart/2005/8/layout/hProcess11"/>
    <dgm:cxn modelId="{EF6265D4-512A-40DB-8B16-96C11D8C1E85}" type="presParOf" srcId="{84CC9BEF-F2CA-4923-9861-6C7C38174DD1}" destId="{4367FA48-7DD5-4AC9-8DE6-260DFE14916E}" srcOrd="1" destOrd="0" presId="urn:microsoft.com/office/officeart/2005/8/layout/hProcess11"/>
    <dgm:cxn modelId="{02C2BE0E-544A-4EDB-9189-3D5A0D4C1ABE}" type="presParOf" srcId="{84CC9BEF-F2CA-4923-9861-6C7C38174DD1}" destId="{4440190F-39DE-4E09-95B4-D2320BE091B5}" srcOrd="2" destOrd="0" presId="urn:microsoft.com/office/officeart/2005/8/layout/hProcess11"/>
    <dgm:cxn modelId="{E83EFBCB-6048-4EF7-A60A-EDE34BFB643B}" type="presParOf" srcId="{4440190F-39DE-4E09-95B4-D2320BE091B5}" destId="{EC02399A-D962-4DBE-9C2D-5BE4C2DB1A8E}" srcOrd="0" destOrd="0" presId="urn:microsoft.com/office/officeart/2005/8/layout/hProcess11"/>
    <dgm:cxn modelId="{F75859C7-781D-4B66-80EC-A1A377D18CEA}" type="presParOf" srcId="{4440190F-39DE-4E09-95B4-D2320BE091B5}" destId="{239F3760-2A7D-417F-80C3-628603C36B06}" srcOrd="1" destOrd="0" presId="urn:microsoft.com/office/officeart/2005/8/layout/hProcess11"/>
    <dgm:cxn modelId="{83EEAF8D-C26C-4477-97CD-A85E68F8D2B1}" type="presParOf" srcId="{4440190F-39DE-4E09-95B4-D2320BE091B5}" destId="{A5EA05C3-9EF9-4C04-8F10-9A468867537C}" srcOrd="2" destOrd="0" presId="urn:microsoft.com/office/officeart/2005/8/layout/hProcess11"/>
    <dgm:cxn modelId="{57B02893-15EA-4B0E-902D-B3C0EFAD6718}" type="presParOf" srcId="{84CC9BEF-F2CA-4923-9861-6C7C38174DD1}" destId="{115592DC-A57E-4682-A00F-3F5C382D254E}" srcOrd="3" destOrd="0" presId="urn:microsoft.com/office/officeart/2005/8/layout/hProcess11"/>
    <dgm:cxn modelId="{C1A52461-8D9F-4678-A622-E785071915E1}" type="presParOf" srcId="{84CC9BEF-F2CA-4923-9861-6C7C38174DD1}" destId="{1404E303-1FFE-47E3-B3B8-C20E406DEDC8}" srcOrd="4" destOrd="0" presId="urn:microsoft.com/office/officeart/2005/8/layout/hProcess11"/>
    <dgm:cxn modelId="{72005DE5-7731-4A04-8AA5-361C13D61D9F}" type="presParOf" srcId="{1404E303-1FFE-47E3-B3B8-C20E406DEDC8}" destId="{F55CB613-D8EA-429C-8CAB-889DF78F4F24}" srcOrd="0" destOrd="0" presId="urn:microsoft.com/office/officeart/2005/8/layout/hProcess11"/>
    <dgm:cxn modelId="{E6650CC7-E6E0-41E0-9A07-91C4D476EAA1}" type="presParOf" srcId="{1404E303-1FFE-47E3-B3B8-C20E406DEDC8}" destId="{072D6CE5-DC3D-433B-A028-2EFA0A025144}" srcOrd="1" destOrd="0" presId="urn:microsoft.com/office/officeart/2005/8/layout/hProcess11"/>
    <dgm:cxn modelId="{A7486FE7-0209-4E10-8C28-F8101252C196}" type="presParOf" srcId="{1404E303-1FFE-47E3-B3B8-C20E406DEDC8}" destId="{38C23EFA-4299-4152-BDC5-7B6BF9426310}" srcOrd="2" destOrd="0" presId="urn:microsoft.com/office/officeart/2005/8/layout/hProcess11"/>
    <dgm:cxn modelId="{7DB6E5C6-0017-4C07-BC69-2FBB4FC456E1}" type="presParOf" srcId="{84CC9BEF-F2CA-4923-9861-6C7C38174DD1}" destId="{B762EFE2-C4EE-40FE-B11E-9C37322BF738}" srcOrd="5" destOrd="0" presId="urn:microsoft.com/office/officeart/2005/8/layout/hProcess11"/>
    <dgm:cxn modelId="{581C3714-90C9-42DD-8A72-9F160DB426F1}" type="presParOf" srcId="{84CC9BEF-F2CA-4923-9861-6C7C38174DD1}" destId="{F9D5D7C9-C954-4E4A-BD44-BD357C8BA27D}" srcOrd="6" destOrd="0" presId="urn:microsoft.com/office/officeart/2005/8/layout/hProcess11"/>
    <dgm:cxn modelId="{8973AB16-8A79-406D-95AD-CF5479912133}" type="presParOf" srcId="{F9D5D7C9-C954-4E4A-BD44-BD357C8BA27D}" destId="{A0F54AFF-E0C2-4050-95BE-EB46806941D2}" srcOrd="0" destOrd="0" presId="urn:microsoft.com/office/officeart/2005/8/layout/hProcess11"/>
    <dgm:cxn modelId="{19AE677F-EAA3-4E2F-8C21-13C851CD9134}" type="presParOf" srcId="{F9D5D7C9-C954-4E4A-BD44-BD357C8BA27D}" destId="{FD9BB7CF-A3FF-43E1-9DDB-4F4C57EFB9E9}" srcOrd="1" destOrd="0" presId="urn:microsoft.com/office/officeart/2005/8/layout/hProcess11"/>
    <dgm:cxn modelId="{3F9FAB6B-E572-4896-AFCE-0AF2183914EC}" type="presParOf" srcId="{F9D5D7C9-C954-4E4A-BD44-BD357C8BA27D}" destId="{85B743C7-6227-4198-B3F4-BCB0D2D8FD2E}" srcOrd="2" destOrd="0" presId="urn:microsoft.com/office/officeart/2005/8/layout/hProcess11"/>
    <dgm:cxn modelId="{E34D6A48-10A7-4FA8-A8C6-1DF500EE9948}" type="presParOf" srcId="{84CC9BEF-F2CA-4923-9861-6C7C38174DD1}" destId="{84EA188C-056B-4072-B9F6-E66E90F383B0}" srcOrd="7" destOrd="0" presId="urn:microsoft.com/office/officeart/2005/8/layout/hProcess11"/>
    <dgm:cxn modelId="{1F77CACD-D21B-454A-8E4D-DBD27FA73774}" type="presParOf" srcId="{84CC9BEF-F2CA-4923-9861-6C7C38174DD1}" destId="{91E13706-C055-4918-85D1-D95F7C4853BA}" srcOrd="8" destOrd="0" presId="urn:microsoft.com/office/officeart/2005/8/layout/hProcess11"/>
    <dgm:cxn modelId="{58B2DAA4-98B0-41AE-8DFA-7EDB10B8B582}" type="presParOf" srcId="{91E13706-C055-4918-85D1-D95F7C4853BA}" destId="{74B1F07B-8818-4550-A3DE-7A70B8B435DC}" srcOrd="0" destOrd="0" presId="urn:microsoft.com/office/officeart/2005/8/layout/hProcess11"/>
    <dgm:cxn modelId="{7F7B5BE2-5EB7-4972-8140-C58A5106C198}" type="presParOf" srcId="{91E13706-C055-4918-85D1-D95F7C4853BA}" destId="{6F8D872B-A8D2-4217-96D0-8DE9430C3DE4}" srcOrd="1" destOrd="0" presId="urn:microsoft.com/office/officeart/2005/8/layout/hProcess11"/>
    <dgm:cxn modelId="{78DECED6-E89F-412C-B392-0D781B645448}" type="presParOf" srcId="{91E13706-C055-4918-85D1-D95F7C4853BA}" destId="{535879E7-47CD-41BC-9516-3AD176E0624C}" srcOrd="2" destOrd="0" presId="urn:microsoft.com/office/officeart/2005/8/layout/hProcess11"/>
    <dgm:cxn modelId="{9C41D9C9-AC56-4A3F-9DCB-305A30896D1F}" type="presParOf" srcId="{84CC9BEF-F2CA-4923-9861-6C7C38174DD1}" destId="{8AA784D3-630B-4BDE-96ED-807526D36A93}" srcOrd="9" destOrd="0" presId="urn:microsoft.com/office/officeart/2005/8/layout/hProcess11"/>
    <dgm:cxn modelId="{7ECE8256-8CAE-498D-95AF-52B63386AC5A}" type="presParOf" srcId="{84CC9BEF-F2CA-4923-9861-6C7C38174DD1}" destId="{E248D95D-5D57-4039-9466-0CDEFB18B711}" srcOrd="10" destOrd="0" presId="urn:microsoft.com/office/officeart/2005/8/layout/hProcess11"/>
    <dgm:cxn modelId="{75472F79-84CA-4077-9B55-578A3021EC7E}" type="presParOf" srcId="{E248D95D-5D57-4039-9466-0CDEFB18B711}" destId="{838184A0-21FA-40B3-9269-F1DB4907901F}" srcOrd="0" destOrd="0" presId="urn:microsoft.com/office/officeart/2005/8/layout/hProcess11"/>
    <dgm:cxn modelId="{8E622242-5061-4DB8-944C-87C0477AC49B}" type="presParOf" srcId="{E248D95D-5D57-4039-9466-0CDEFB18B711}" destId="{9495F7D4-84D2-42E9-8850-C50ED4AA97BE}" srcOrd="1" destOrd="0" presId="urn:microsoft.com/office/officeart/2005/8/layout/hProcess11"/>
    <dgm:cxn modelId="{974F9D74-105F-430C-A3F5-ABB9E0F9D43E}" type="presParOf" srcId="{E248D95D-5D57-4039-9466-0CDEFB18B711}" destId="{0155F0B3-1599-4899-A7DC-0D4B14D2AAFA}"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9E804-0B0A-4DE2-83B8-7C54DCBD15CF}">
      <dsp:nvSpPr>
        <dsp:cNvPr id="0" name=""/>
        <dsp:cNvSpPr/>
      </dsp:nvSpPr>
      <dsp:spPr>
        <a:xfrm>
          <a:off x="0" y="1625600"/>
          <a:ext cx="12132733" cy="2167466"/>
        </a:xfrm>
        <a:prstGeom prst="notchedRightArrow">
          <a:avLst/>
        </a:prstGeom>
        <a:solidFill>
          <a:srgbClr val="00B050"/>
        </a:solidFill>
        <a:ln>
          <a:noFill/>
        </a:ln>
        <a:effectLst/>
      </dsp:spPr>
      <dsp:style>
        <a:lnRef idx="0">
          <a:scrgbClr r="0" g="0" b="0"/>
        </a:lnRef>
        <a:fillRef idx="1">
          <a:scrgbClr r="0" g="0" b="0"/>
        </a:fillRef>
        <a:effectRef idx="0">
          <a:scrgbClr r="0" g="0" b="0"/>
        </a:effectRef>
        <a:fontRef idx="minor"/>
      </dsp:style>
    </dsp:sp>
    <dsp:sp modelId="{4A004F19-2F21-40FA-B763-9531D239A6A1}">
      <dsp:nvSpPr>
        <dsp:cNvPr id="0" name=""/>
        <dsp:cNvSpPr/>
      </dsp:nvSpPr>
      <dsp:spPr>
        <a:xfrm>
          <a:off x="2999" y="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just" defTabSz="844550">
            <a:lnSpc>
              <a:spcPct val="90000"/>
            </a:lnSpc>
            <a:spcBef>
              <a:spcPct val="0"/>
            </a:spcBef>
            <a:spcAft>
              <a:spcPct val="35000"/>
            </a:spcAft>
            <a:buNone/>
          </a:pPr>
          <a:r>
            <a:rPr lang="en-US" sz="1900" b="1" kern="1200" dirty="0">
              <a:highlight>
                <a:srgbClr val="008A3A"/>
              </a:highlight>
            </a:rPr>
            <a:t>CREATED AT</a:t>
          </a:r>
          <a:endParaRPr lang="en-IN" sz="1900" b="1" kern="1200" dirty="0">
            <a:highlight>
              <a:srgbClr val="008A3A"/>
            </a:highlight>
          </a:endParaRPr>
        </a:p>
        <a:p>
          <a:pPr marL="57150" lvl="1" indent="-57150" algn="just" defTabSz="488950">
            <a:lnSpc>
              <a:spcPct val="90000"/>
            </a:lnSpc>
            <a:spcBef>
              <a:spcPct val="0"/>
            </a:spcBef>
            <a:spcAft>
              <a:spcPct val="15000"/>
            </a:spcAft>
            <a:buChar char="•"/>
          </a:pPr>
          <a:r>
            <a:rPr lang="en-US" sz="1100" kern="1200" dirty="0"/>
            <a:t>WHEN CREATOR MAKE A PAGE ON KICKSTARTER</a:t>
          </a:r>
          <a:endParaRPr lang="en-IN" sz="1100" kern="1200" dirty="0"/>
        </a:p>
      </dsp:txBody>
      <dsp:txXfrm>
        <a:off x="2999" y="0"/>
        <a:ext cx="1746153" cy="2167466"/>
      </dsp:txXfrm>
    </dsp:sp>
    <dsp:sp modelId="{5383F423-4390-432A-A586-16F3D940E10A}">
      <dsp:nvSpPr>
        <dsp:cNvPr id="0" name=""/>
        <dsp:cNvSpPr/>
      </dsp:nvSpPr>
      <dsp:spPr>
        <a:xfrm>
          <a:off x="605142" y="2438400"/>
          <a:ext cx="541866" cy="541866"/>
        </a:xfrm>
        <a:prstGeom prst="ellipse">
          <a:avLst/>
        </a:prstGeom>
        <a:solidFill>
          <a:srgbClr val="FFD7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02399A-D962-4DBE-9C2D-5BE4C2DB1A8E}">
      <dsp:nvSpPr>
        <dsp:cNvPr id="0" name=""/>
        <dsp:cNvSpPr/>
      </dsp:nvSpPr>
      <dsp:spPr>
        <a:xfrm>
          <a:off x="1836460" y="325120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1">
          <a:noAutofit/>
        </a:bodyPr>
        <a:lstStyle/>
        <a:p>
          <a:pPr marL="0" lvl="0" indent="0" algn="just" defTabSz="844550">
            <a:lnSpc>
              <a:spcPct val="90000"/>
            </a:lnSpc>
            <a:spcBef>
              <a:spcPct val="0"/>
            </a:spcBef>
            <a:spcAft>
              <a:spcPct val="35000"/>
            </a:spcAft>
            <a:buNone/>
          </a:pPr>
          <a:r>
            <a:rPr lang="en-US" sz="1900" b="1" kern="1200" dirty="0">
              <a:highlight>
                <a:srgbClr val="008A3A"/>
              </a:highlight>
            </a:rPr>
            <a:t>LAUNCHED AT</a:t>
          </a:r>
          <a:endParaRPr lang="en-IN" sz="1900" b="1" kern="1200" dirty="0">
            <a:highlight>
              <a:srgbClr val="008A3A"/>
            </a:highlight>
          </a:endParaRPr>
        </a:p>
        <a:p>
          <a:pPr marL="57150" lvl="1" indent="-57150" algn="just" defTabSz="488950">
            <a:lnSpc>
              <a:spcPct val="90000"/>
            </a:lnSpc>
            <a:spcBef>
              <a:spcPct val="0"/>
            </a:spcBef>
            <a:spcAft>
              <a:spcPct val="15000"/>
            </a:spcAft>
            <a:buChar char="•"/>
          </a:pPr>
          <a:r>
            <a:rPr lang="en-US" sz="1100" kern="1200" dirty="0"/>
            <a:t>WHEN THE PAGE OF THE CREATOR GOES LIVE</a:t>
          </a:r>
          <a:endParaRPr lang="en-IN" sz="1100" kern="1200" dirty="0"/>
        </a:p>
      </dsp:txBody>
      <dsp:txXfrm>
        <a:off x="1836460" y="3251200"/>
        <a:ext cx="1746153" cy="2167466"/>
      </dsp:txXfrm>
    </dsp:sp>
    <dsp:sp modelId="{239F3760-2A7D-417F-80C3-628603C36B06}">
      <dsp:nvSpPr>
        <dsp:cNvPr id="0" name=""/>
        <dsp:cNvSpPr/>
      </dsp:nvSpPr>
      <dsp:spPr>
        <a:xfrm>
          <a:off x="2438604" y="2438400"/>
          <a:ext cx="541866" cy="541866"/>
        </a:xfrm>
        <a:prstGeom prst="ellipse">
          <a:avLst/>
        </a:prstGeom>
        <a:solidFill>
          <a:srgbClr val="FFA5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5CB613-D8EA-429C-8CAB-889DF78F4F24}">
      <dsp:nvSpPr>
        <dsp:cNvPr id="0" name=""/>
        <dsp:cNvSpPr/>
      </dsp:nvSpPr>
      <dsp:spPr>
        <a:xfrm>
          <a:off x="3669922" y="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just" defTabSz="800100">
            <a:lnSpc>
              <a:spcPct val="90000"/>
            </a:lnSpc>
            <a:spcBef>
              <a:spcPct val="0"/>
            </a:spcBef>
            <a:spcAft>
              <a:spcPct val="35000"/>
            </a:spcAft>
            <a:buNone/>
          </a:pPr>
          <a:r>
            <a:rPr lang="en-US" sz="1800" b="1" kern="1200" dirty="0">
              <a:highlight>
                <a:srgbClr val="008A3A"/>
              </a:highlight>
            </a:rPr>
            <a:t>UPDATE CHANGED AT</a:t>
          </a:r>
          <a:endParaRPr lang="en-IN" sz="1800" b="1" kern="1200" dirty="0">
            <a:highlight>
              <a:srgbClr val="008A3A"/>
            </a:highlight>
          </a:endParaRPr>
        </a:p>
        <a:p>
          <a:pPr marL="57150" lvl="1" indent="-57150" algn="just" defTabSz="488950">
            <a:lnSpc>
              <a:spcPct val="90000"/>
            </a:lnSpc>
            <a:spcBef>
              <a:spcPct val="0"/>
            </a:spcBef>
            <a:spcAft>
              <a:spcPct val="15000"/>
            </a:spcAft>
            <a:buChar char="•"/>
          </a:pPr>
          <a:r>
            <a:rPr lang="en-US" sz="1100" kern="1200" dirty="0"/>
            <a:t>WHEN THE CREATOR MAKES SOME CHANGE IN THE PROJECT</a:t>
          </a:r>
          <a:endParaRPr lang="en-IN" sz="1100" kern="1200" dirty="0"/>
        </a:p>
      </dsp:txBody>
      <dsp:txXfrm>
        <a:off x="3669922" y="0"/>
        <a:ext cx="1746153" cy="2167466"/>
      </dsp:txXfrm>
    </dsp:sp>
    <dsp:sp modelId="{072D6CE5-DC3D-433B-A028-2EFA0A025144}">
      <dsp:nvSpPr>
        <dsp:cNvPr id="0" name=""/>
        <dsp:cNvSpPr/>
      </dsp:nvSpPr>
      <dsp:spPr>
        <a:xfrm>
          <a:off x="4272065" y="2438400"/>
          <a:ext cx="541866" cy="541866"/>
        </a:xfrm>
        <a:prstGeom prst="ellipse">
          <a:avLst/>
        </a:prstGeom>
        <a:solidFill>
          <a:srgbClr val="87CEEB"/>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F54AFF-E0C2-4050-95BE-EB46806941D2}">
      <dsp:nvSpPr>
        <dsp:cNvPr id="0" name=""/>
        <dsp:cNvSpPr/>
      </dsp:nvSpPr>
      <dsp:spPr>
        <a:xfrm>
          <a:off x="5503383" y="325120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1">
          <a:noAutofit/>
        </a:bodyPr>
        <a:lstStyle/>
        <a:p>
          <a:pPr marL="0" lvl="0" indent="0" algn="just" defTabSz="889000">
            <a:lnSpc>
              <a:spcPct val="90000"/>
            </a:lnSpc>
            <a:spcBef>
              <a:spcPct val="0"/>
            </a:spcBef>
            <a:spcAft>
              <a:spcPct val="35000"/>
            </a:spcAft>
            <a:buNone/>
          </a:pPr>
          <a:r>
            <a:rPr lang="en-US" sz="2000" b="1" kern="1200" dirty="0">
              <a:highlight>
                <a:srgbClr val="008A3A"/>
              </a:highlight>
            </a:rPr>
            <a:t>STATE CHANGED AT</a:t>
          </a:r>
          <a:endParaRPr lang="en-IN" sz="2000" b="1" kern="1200" dirty="0">
            <a:highlight>
              <a:srgbClr val="008A3A"/>
            </a:highlight>
          </a:endParaRPr>
        </a:p>
        <a:p>
          <a:pPr marL="57150" lvl="1" indent="-57150" algn="just" defTabSz="488950">
            <a:lnSpc>
              <a:spcPct val="90000"/>
            </a:lnSpc>
            <a:spcBef>
              <a:spcPct val="0"/>
            </a:spcBef>
            <a:spcAft>
              <a:spcPct val="15000"/>
            </a:spcAft>
            <a:buChar char="•"/>
          </a:pPr>
          <a:r>
            <a:rPr lang="en-US" sz="1100" kern="1200" dirty="0"/>
            <a:t>WHEN THE STATUS OF THE PROJECT IS CHANGED</a:t>
          </a:r>
          <a:endParaRPr lang="en-IN" sz="1100" kern="1200" dirty="0"/>
        </a:p>
      </dsp:txBody>
      <dsp:txXfrm>
        <a:off x="5503383" y="3251200"/>
        <a:ext cx="1746153" cy="2167466"/>
      </dsp:txXfrm>
    </dsp:sp>
    <dsp:sp modelId="{FD9BB7CF-A3FF-43E1-9DDB-4F4C57EFB9E9}">
      <dsp:nvSpPr>
        <dsp:cNvPr id="0" name=""/>
        <dsp:cNvSpPr/>
      </dsp:nvSpPr>
      <dsp:spPr>
        <a:xfrm>
          <a:off x="6105527" y="2438400"/>
          <a:ext cx="541866" cy="541866"/>
        </a:xfrm>
        <a:prstGeom prst="ellipse">
          <a:avLst/>
        </a:prstGeom>
        <a:solidFill>
          <a:srgbClr val="9370DB"/>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1F07B-8818-4550-A3DE-7A70B8B435DC}">
      <dsp:nvSpPr>
        <dsp:cNvPr id="0" name=""/>
        <dsp:cNvSpPr/>
      </dsp:nvSpPr>
      <dsp:spPr>
        <a:xfrm>
          <a:off x="7336845" y="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1">
          <a:noAutofit/>
        </a:bodyPr>
        <a:lstStyle/>
        <a:p>
          <a:pPr marL="0" lvl="0" indent="0" algn="just" defTabSz="800100">
            <a:lnSpc>
              <a:spcPct val="90000"/>
            </a:lnSpc>
            <a:spcBef>
              <a:spcPct val="0"/>
            </a:spcBef>
            <a:spcAft>
              <a:spcPct val="35000"/>
            </a:spcAft>
            <a:buNone/>
          </a:pPr>
          <a:r>
            <a:rPr lang="en-US" sz="1800" b="1" kern="1200" dirty="0">
              <a:highlight>
                <a:srgbClr val="008A3A"/>
              </a:highlight>
            </a:rPr>
            <a:t>SUCCESSFUL AT</a:t>
          </a:r>
          <a:endParaRPr lang="en-IN" sz="1800" b="1" kern="1200" dirty="0">
            <a:highlight>
              <a:srgbClr val="008A3A"/>
            </a:highlight>
          </a:endParaRPr>
        </a:p>
        <a:p>
          <a:pPr marL="57150" lvl="1" indent="-57150" algn="just" defTabSz="488950">
            <a:lnSpc>
              <a:spcPct val="90000"/>
            </a:lnSpc>
            <a:spcBef>
              <a:spcPct val="0"/>
            </a:spcBef>
            <a:spcAft>
              <a:spcPct val="15000"/>
            </a:spcAft>
            <a:buChar char="•"/>
          </a:pPr>
          <a:r>
            <a:rPr lang="en-US" sz="1100" kern="1200" dirty="0"/>
            <a:t>WHEN THE PROJECT SUCCEDED IT GOALS BEFORE THE DEADLINE</a:t>
          </a:r>
          <a:endParaRPr lang="en-IN" sz="1100" kern="1200" dirty="0"/>
        </a:p>
      </dsp:txBody>
      <dsp:txXfrm>
        <a:off x="7336845" y="0"/>
        <a:ext cx="1746153" cy="2167466"/>
      </dsp:txXfrm>
    </dsp:sp>
    <dsp:sp modelId="{6F8D872B-A8D2-4217-96D0-8DE9430C3DE4}">
      <dsp:nvSpPr>
        <dsp:cNvPr id="0" name=""/>
        <dsp:cNvSpPr/>
      </dsp:nvSpPr>
      <dsp:spPr>
        <a:xfrm>
          <a:off x="7938988" y="2438400"/>
          <a:ext cx="541866" cy="541866"/>
        </a:xfrm>
        <a:prstGeom prst="ellipse">
          <a:avLst/>
        </a:prstGeom>
        <a:solidFill>
          <a:srgbClr val="FF00F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8184A0-21FA-40B3-9269-F1DB4907901F}">
      <dsp:nvSpPr>
        <dsp:cNvPr id="0" name=""/>
        <dsp:cNvSpPr/>
      </dsp:nvSpPr>
      <dsp:spPr>
        <a:xfrm>
          <a:off x="9170306" y="3251200"/>
          <a:ext cx="1746153" cy="2167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128" tIns="135128" rIns="135128" bIns="135128" numCol="1" spcCol="1270" anchor="t" anchorCtr="1">
          <a:noAutofit/>
        </a:bodyPr>
        <a:lstStyle/>
        <a:p>
          <a:pPr marL="0" lvl="0" indent="0" algn="just" defTabSz="844550">
            <a:lnSpc>
              <a:spcPct val="90000"/>
            </a:lnSpc>
            <a:spcBef>
              <a:spcPct val="0"/>
            </a:spcBef>
            <a:spcAft>
              <a:spcPct val="35000"/>
            </a:spcAft>
            <a:buNone/>
          </a:pPr>
          <a:r>
            <a:rPr lang="en-US" sz="1900" b="1" kern="1200" dirty="0">
              <a:highlight>
                <a:srgbClr val="008A3A"/>
              </a:highlight>
            </a:rPr>
            <a:t>DEADLINE</a:t>
          </a:r>
        </a:p>
        <a:p>
          <a:pPr marL="57150" lvl="1" indent="-57150" algn="just" defTabSz="488950">
            <a:lnSpc>
              <a:spcPct val="90000"/>
            </a:lnSpc>
            <a:spcBef>
              <a:spcPct val="0"/>
            </a:spcBef>
            <a:spcAft>
              <a:spcPct val="15000"/>
            </a:spcAft>
            <a:buChar char="•"/>
          </a:pPr>
          <a:r>
            <a:rPr lang="en-US" sz="1100" kern="1200" dirty="0"/>
            <a:t>WHEN WILL THE BACKING END</a:t>
          </a:r>
          <a:endParaRPr lang="en-IN" sz="1100" kern="1200" dirty="0"/>
        </a:p>
      </dsp:txBody>
      <dsp:txXfrm>
        <a:off x="9170306" y="3251200"/>
        <a:ext cx="1746153" cy="2167466"/>
      </dsp:txXfrm>
    </dsp:sp>
    <dsp:sp modelId="{9495F7D4-84D2-42E9-8850-C50ED4AA97BE}">
      <dsp:nvSpPr>
        <dsp:cNvPr id="0" name=""/>
        <dsp:cNvSpPr/>
      </dsp:nvSpPr>
      <dsp:spPr>
        <a:xfrm>
          <a:off x="9772450" y="2438400"/>
          <a:ext cx="541866" cy="541866"/>
        </a:xfrm>
        <a:prstGeom prst="ellipse">
          <a:avLst/>
        </a:prstGeom>
        <a:solidFill>
          <a:srgbClr val="FF0000"/>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D51E5B-E1F9-49D9-8E0F-DB19B3BBA91F}" type="datetimeFigureOut">
              <a:rPr lang="en-IN" smtClean="0"/>
              <a:t>23-06-2025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EB6C2-FAF8-418B-B7DF-C44F1E2139B2}" type="slidenum">
              <a:rPr lang="en-IN" smtClean="0"/>
              <a:t>‹#›</a:t>
            </a:fld>
            <a:endParaRPr lang="en-IN"/>
          </a:p>
        </p:txBody>
      </p:sp>
    </p:spTree>
    <p:extLst>
      <p:ext uri="{BB962C8B-B14F-4D97-AF65-F5344CB8AC3E}">
        <p14:creationId xmlns:p14="http://schemas.microsoft.com/office/powerpoint/2010/main" val="111443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3 LAKH RECORD IN 2 TABLE WITH OVER 20 COLUMN AROUND 1 CRORE CELLS OF DATA</a:t>
            </a:r>
          </a:p>
          <a:p>
            <a:r>
              <a:rPr lang="en-US" dirty="0"/>
              <a:t>THE TIME CONVERSION WAS AN ISSUE</a:t>
            </a:r>
          </a:p>
          <a:p>
            <a:r>
              <a:rPr lang="en-US" dirty="0"/>
              <a:t>EXPLAINED LATER</a:t>
            </a:r>
          </a:p>
          <a:p>
            <a:r>
              <a:rPr lang="en-US" dirty="0"/>
              <a:t>VARIOUS COLUMN HAD TRUE FALSE ALONG WITH 1 AND 2, SOME COLUMNS HAD UNCLEAN DATA WITH SYBOLS AND DELETED MENTIONED</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5</a:t>
            </a:fld>
            <a:endParaRPr lang="en-IN"/>
          </a:p>
        </p:txBody>
      </p:sp>
    </p:spTree>
    <p:extLst>
      <p:ext uri="{BB962C8B-B14F-4D97-AF65-F5344CB8AC3E}">
        <p14:creationId xmlns:p14="http://schemas.microsoft.com/office/powerpoint/2010/main" val="1511960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9</a:t>
            </a:fld>
            <a:endParaRPr lang="en-IN"/>
          </a:p>
        </p:txBody>
      </p:sp>
    </p:spTree>
    <p:extLst>
      <p:ext uri="{BB962C8B-B14F-4D97-AF65-F5344CB8AC3E}">
        <p14:creationId xmlns:p14="http://schemas.microsoft.com/office/powerpoint/2010/main" val="2898368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10</a:t>
            </a:fld>
            <a:endParaRPr lang="en-IN"/>
          </a:p>
        </p:txBody>
      </p:sp>
    </p:spTree>
    <p:extLst>
      <p:ext uri="{BB962C8B-B14F-4D97-AF65-F5344CB8AC3E}">
        <p14:creationId xmlns:p14="http://schemas.microsoft.com/office/powerpoint/2010/main" val="2787908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4D801-F1D4-6FD3-3250-A592530B9A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26D314-0D80-A561-362C-A36E550874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AC30D4-18B4-BB39-E7E7-053A10372FEC}"/>
              </a:ext>
            </a:extLst>
          </p:cNvPr>
          <p:cNvSpPr>
            <a:spLocks noGrp="1"/>
          </p:cNvSpPr>
          <p:nvPr>
            <p:ph type="body" idx="1"/>
          </p:nvPr>
        </p:nvSpPr>
        <p:spPr/>
        <p:txBody>
          <a:bodyPr/>
          <a:lstStyle/>
          <a:p>
            <a:r>
              <a:rPr lang="en-US" dirty="0"/>
              <a:t>OF ALL THE PROJECT WE OBSERVED THAT MORE THAN 50 % OF THE PROJECTS DIDN’T MEET THERE REQUIRED GOALS. WITH A SUCCESS % OF JUST AROUND 38 % SHOWS THAT MAJORITY PROJECTS PUT ON KICKSTARTER ARE NOT GETTING SUCCESFULL. </a:t>
            </a:r>
            <a:endParaRPr lang="en-IN" dirty="0"/>
          </a:p>
        </p:txBody>
      </p:sp>
      <p:sp>
        <p:nvSpPr>
          <p:cNvPr id="4" name="Slide Number Placeholder 3">
            <a:extLst>
              <a:ext uri="{FF2B5EF4-FFF2-40B4-BE49-F238E27FC236}">
                <a16:creationId xmlns:a16="http://schemas.microsoft.com/office/drawing/2014/main" id="{255F8681-0A28-1E59-86A8-81BE52621829}"/>
              </a:ext>
            </a:extLst>
          </p:cNvPr>
          <p:cNvSpPr>
            <a:spLocks noGrp="1"/>
          </p:cNvSpPr>
          <p:nvPr>
            <p:ph type="sldNum" sz="quarter" idx="5"/>
          </p:nvPr>
        </p:nvSpPr>
        <p:spPr/>
        <p:txBody>
          <a:bodyPr/>
          <a:lstStyle/>
          <a:p>
            <a:fld id="{68FEB6C2-FAF8-418B-B7DF-C44F1E2139B2}" type="slidenum">
              <a:rPr lang="en-IN" smtClean="0"/>
              <a:t>14</a:t>
            </a:fld>
            <a:endParaRPr lang="en-IN"/>
          </a:p>
        </p:txBody>
      </p:sp>
    </p:spTree>
    <p:extLst>
      <p:ext uri="{BB962C8B-B14F-4D97-AF65-F5344CB8AC3E}">
        <p14:creationId xmlns:p14="http://schemas.microsoft.com/office/powerpoint/2010/main" val="86867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SWEET SPOT FOR SUCCESS IN 30 DAYS. WE ALSO OBSERVED THAT SUCCESS RATE WAS HIGHER COMPARED TO THE AVERAGE BELOW 30 DAYS AND LOWER COMPARED TO THE AVERAGE AFTER 30 DAYS.</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15</a:t>
            </a:fld>
            <a:endParaRPr lang="en-IN"/>
          </a:p>
        </p:txBody>
      </p:sp>
    </p:spTree>
    <p:extLst>
      <p:ext uri="{BB962C8B-B14F-4D97-AF65-F5344CB8AC3E}">
        <p14:creationId xmlns:p14="http://schemas.microsoft.com/office/powerpoint/2010/main" val="1434526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CREATIVE FIELDS LIKE DANCE, MUSIC, THEARTE HAVE THE HIGHEST SUCCESS RATE COMPARED TO ANY OTHER CATEGORY. </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16</a:t>
            </a:fld>
            <a:endParaRPr lang="en-IN"/>
          </a:p>
        </p:txBody>
      </p:sp>
    </p:spTree>
    <p:extLst>
      <p:ext uri="{BB962C8B-B14F-4D97-AF65-F5344CB8AC3E}">
        <p14:creationId xmlns:p14="http://schemas.microsoft.com/office/powerpoint/2010/main" val="414952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ALL CATEGORIES THE BIGGEST CASH COWS WERE TABELTOP GAME, PRODUCT DESIGN, AND VIDEO GAME HAVING AN AVERAGE PLEDGE AMOUNT IN 5 FIGURES INSPITE OF HAVING OVER 10,000 PORJECTS.</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17</a:t>
            </a:fld>
            <a:endParaRPr lang="en-IN"/>
          </a:p>
        </p:txBody>
      </p:sp>
    </p:spTree>
    <p:extLst>
      <p:ext uri="{BB962C8B-B14F-4D97-AF65-F5344CB8AC3E}">
        <p14:creationId xmlns:p14="http://schemas.microsoft.com/office/powerpoint/2010/main" val="1030786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SPOTLIGHT PROJECTS ARE THOSE WHICH ARE DISPLAYED ON THE HOME PAGE OF KICKSTARTER. THESE PROJECT ARE THE 1</a:t>
            </a:r>
            <a:r>
              <a:rPr lang="en-US" baseline="30000" dirty="0"/>
              <a:t>ST</a:t>
            </a:r>
            <a:r>
              <a:rPr lang="en-US" dirty="0"/>
              <a:t> PROJECTS THAT BACKER WOULD SEE.</a:t>
            </a:r>
          </a:p>
          <a:p>
            <a:r>
              <a:rPr lang="en-US" dirty="0"/>
              <a:t>INTRESTINGLY ABOUT 40% OF PROJECTS ARE SPOTLIGHTED WHICH IS THE SAME AS THE SUCCESS RATE OF THE PROJECTS, BUT THEY CONTRIBUTE TO AROUND 90 % OF THE NUMBER OF BACKERS. THIS SHOWS THAT THE BACKER USUALLY SUPPORT PROJECT WHICH THEY CAN SEE ON THE HOME PAGE, AS EVIDENT WITH THE COLLECTION WHICH IS 202 % OF THE GOALS SET.</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18</a:t>
            </a:fld>
            <a:endParaRPr lang="en-IN"/>
          </a:p>
        </p:txBody>
      </p:sp>
    </p:spTree>
    <p:extLst>
      <p:ext uri="{BB962C8B-B14F-4D97-AF65-F5344CB8AC3E}">
        <p14:creationId xmlns:p14="http://schemas.microsoft.com/office/powerpoint/2010/main" val="3822597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PEBBLE TECHNOLOGY WAS BY FAR THE MOST DOMINANT FORCE IN KICKSTARTER WITH OVER 3 PROJECT RACKING UP OVER 10 MILLION DOLLARS.</a:t>
            </a:r>
            <a:endParaRPr lang="en-IN" dirty="0"/>
          </a:p>
        </p:txBody>
      </p:sp>
      <p:sp>
        <p:nvSpPr>
          <p:cNvPr id="4" name="Slide Number Placeholder 3"/>
          <p:cNvSpPr>
            <a:spLocks noGrp="1"/>
          </p:cNvSpPr>
          <p:nvPr>
            <p:ph type="sldNum" sz="quarter" idx="5"/>
          </p:nvPr>
        </p:nvSpPr>
        <p:spPr/>
        <p:txBody>
          <a:bodyPr/>
          <a:lstStyle/>
          <a:p>
            <a:fld id="{68FEB6C2-FAF8-418B-B7DF-C44F1E2139B2}" type="slidenum">
              <a:rPr lang="en-IN" smtClean="0"/>
              <a:t>19</a:t>
            </a:fld>
            <a:endParaRPr lang="en-IN"/>
          </a:p>
        </p:txBody>
      </p:sp>
    </p:spTree>
    <p:extLst>
      <p:ext uri="{BB962C8B-B14F-4D97-AF65-F5344CB8AC3E}">
        <p14:creationId xmlns:p14="http://schemas.microsoft.com/office/powerpoint/2010/main" val="2500776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412646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509F4-6FC7-4DD5-9929-ED02443DC24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65619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3934383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855360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843652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332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47697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3963085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78161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66663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8509F4-6FC7-4DD5-9929-ED02443DC243}"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29672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8509F4-6FC7-4DD5-9929-ED02443DC24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928457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8509F4-6FC7-4DD5-9929-ED02443DC243}" type="datetimeFigureOut">
              <a:rPr lang="en-IN" smtClean="0"/>
              <a:t>23-06-2025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777175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8509F4-6FC7-4DD5-9929-ED02443DC243}"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296965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8509F4-6FC7-4DD5-9929-ED02443DC243}" type="datetimeFigureOut">
              <a:rPr lang="en-IN" smtClean="0"/>
              <a:t>23-06-2025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77509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8509F4-6FC7-4DD5-9929-ED02443DC243}"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1895557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028509F4-6FC7-4DD5-9929-ED02443DC243}" type="datetimeFigureOut">
              <a:rPr lang="en-IN" smtClean="0"/>
              <a:t>23-06-2025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B511EC68-2513-4374-ACB4-C13BABF48908}" type="slidenum">
              <a:rPr lang="en-IN" smtClean="0"/>
              <a:t>‹#›</a:t>
            </a:fld>
            <a:endParaRPr lang="en-IN"/>
          </a:p>
        </p:txBody>
      </p:sp>
    </p:spTree>
    <p:extLst>
      <p:ext uri="{BB962C8B-B14F-4D97-AF65-F5344CB8AC3E}">
        <p14:creationId xmlns:p14="http://schemas.microsoft.com/office/powerpoint/2010/main" val="863489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28509F4-6FC7-4DD5-9929-ED02443DC243}" type="datetimeFigureOut">
              <a:rPr lang="en-IN" smtClean="0"/>
              <a:t>23-06-2025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511EC68-2513-4374-ACB4-C13BABF48908}" type="slidenum">
              <a:rPr lang="en-IN" smtClean="0"/>
              <a:t>‹#›</a:t>
            </a:fld>
            <a:endParaRPr lang="en-IN"/>
          </a:p>
        </p:txBody>
      </p:sp>
    </p:spTree>
    <p:extLst>
      <p:ext uri="{BB962C8B-B14F-4D97-AF65-F5344CB8AC3E}">
        <p14:creationId xmlns:p14="http://schemas.microsoft.com/office/powerpoint/2010/main" val="1528114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blog.fazedores.com/sandbox/page/13/"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sv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7.sv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sv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654FF7-DC33-C9C8-8943-17A9AC8AC2B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30492D81-C619-4EE7-3276-A5F6F8E7FB77}"/>
              </a:ext>
            </a:extLst>
          </p:cNvPr>
          <p:cNvSpPr txBox="1"/>
          <p:nvPr/>
        </p:nvSpPr>
        <p:spPr>
          <a:xfrm>
            <a:off x="0" y="6858000"/>
            <a:ext cx="12192000" cy="230832"/>
          </a:xfrm>
          <a:prstGeom prst="rect">
            <a:avLst/>
          </a:prstGeom>
          <a:noFill/>
        </p:spPr>
        <p:txBody>
          <a:bodyPr wrap="square" rtlCol="0">
            <a:spAutoFit/>
          </a:bodyPr>
          <a:lstStyle/>
          <a:p>
            <a:r>
              <a:rPr lang="en-IN" sz="900">
                <a:hlinkClick r:id="rId3" tooltip="https://blog.fazedores.com/sandbox/page/13/"/>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276018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C3790AF-DF1B-98DD-F401-21AD75746690}"/>
              </a:ext>
            </a:extLst>
          </p:cNvPr>
          <p:cNvGrpSpPr/>
          <p:nvPr/>
        </p:nvGrpSpPr>
        <p:grpSpPr>
          <a:xfrm>
            <a:off x="8523841" y="-472673"/>
            <a:ext cx="3668159" cy="7538105"/>
            <a:chOff x="8523841" y="-455739"/>
            <a:chExt cx="3668159" cy="7538105"/>
          </a:xfrm>
        </p:grpSpPr>
        <p:sp>
          <p:nvSpPr>
            <p:cNvPr id="4" name="Rectangle 3">
              <a:extLst>
                <a:ext uri="{FF2B5EF4-FFF2-40B4-BE49-F238E27FC236}">
                  <a16:creationId xmlns:a16="http://schemas.microsoft.com/office/drawing/2014/main" id="{6426B058-E66F-7B1F-E39D-FF4FA8C0AE69}"/>
                </a:ext>
              </a:extLst>
            </p:cNvPr>
            <p:cNvSpPr/>
            <p:nvPr/>
          </p:nvSpPr>
          <p:spPr>
            <a:xfrm>
              <a:off x="8661400" y="-368301"/>
              <a:ext cx="3530600"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375984C-7106-242A-1CEC-D18D45F2DCE8}"/>
                </a:ext>
              </a:extLst>
            </p:cNvPr>
            <p:cNvSpPr txBox="1"/>
            <p:nvPr/>
          </p:nvSpPr>
          <p:spPr>
            <a:xfrm>
              <a:off x="8847594" y="236034"/>
              <a:ext cx="3205677" cy="646331"/>
            </a:xfrm>
            <a:prstGeom prst="rect">
              <a:avLst/>
            </a:prstGeom>
            <a:noFill/>
            <a:ln w="76200">
              <a:solidFill>
                <a:schemeClr val="tx1">
                  <a:lumMod val="50000"/>
                </a:schemeClr>
              </a:solidFill>
            </a:ln>
          </p:spPr>
          <p:txBody>
            <a:bodyPr wrap="square" rtlCol="0">
              <a:spAutoFit/>
            </a:bodyPr>
            <a:lstStyle/>
            <a:p>
              <a:pPr algn="ctr"/>
              <a:r>
                <a:rPr lang="en-US" sz="3600" b="1" dirty="0"/>
                <a:t>DASHBOARDS</a:t>
              </a:r>
              <a:endParaRPr lang="en-IN" sz="3600" b="1" dirty="0"/>
            </a:p>
          </p:txBody>
        </p:sp>
        <p:sp>
          <p:nvSpPr>
            <p:cNvPr id="16" name="Rectangle: Rounded Corners 15">
              <a:extLst>
                <a:ext uri="{FF2B5EF4-FFF2-40B4-BE49-F238E27FC236}">
                  <a16:creationId xmlns:a16="http://schemas.microsoft.com/office/drawing/2014/main" id="{9D842752-2E2E-16ED-0506-55867D758D41}"/>
                </a:ext>
              </a:extLst>
            </p:cNvPr>
            <p:cNvSpPr/>
            <p:nvPr/>
          </p:nvSpPr>
          <p:spPr>
            <a:xfrm>
              <a:off x="8879111" y="1282237"/>
              <a:ext cx="3001972"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EXCEL</a:t>
              </a:r>
              <a:endParaRPr lang="en-IN" sz="2400" b="1" dirty="0">
                <a:solidFill>
                  <a:schemeClr val="bg1"/>
                </a:solidFill>
              </a:endParaRPr>
            </a:p>
          </p:txBody>
        </p:sp>
        <p:sp>
          <p:nvSpPr>
            <p:cNvPr id="17" name="Rectangle: Rounded Corners 16">
              <a:extLst>
                <a:ext uri="{FF2B5EF4-FFF2-40B4-BE49-F238E27FC236}">
                  <a16:creationId xmlns:a16="http://schemas.microsoft.com/office/drawing/2014/main" id="{7AF6313E-9777-4F81-7981-B52492DB84D5}"/>
                </a:ext>
              </a:extLst>
            </p:cNvPr>
            <p:cNvSpPr/>
            <p:nvPr/>
          </p:nvSpPr>
          <p:spPr>
            <a:xfrm>
              <a:off x="8879111" y="213821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POWER BI</a:t>
              </a:r>
              <a:endParaRPr lang="en-IN" dirty="0"/>
            </a:p>
          </p:txBody>
        </p:sp>
        <p:sp>
          <p:nvSpPr>
            <p:cNvPr id="18" name="Rectangle: Rounded Corners 17">
              <a:extLst>
                <a:ext uri="{FF2B5EF4-FFF2-40B4-BE49-F238E27FC236}">
                  <a16:creationId xmlns:a16="http://schemas.microsoft.com/office/drawing/2014/main" id="{44743CE1-A005-5FB7-D0EE-10FC05125966}"/>
                </a:ext>
              </a:extLst>
            </p:cNvPr>
            <p:cNvSpPr/>
            <p:nvPr/>
          </p:nvSpPr>
          <p:spPr>
            <a:xfrm>
              <a:off x="8879111" y="299419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TABLEAU</a:t>
              </a:r>
              <a:endParaRPr lang="en-IN" dirty="0"/>
            </a:p>
          </p:txBody>
        </p:sp>
        <p:sp>
          <p:nvSpPr>
            <p:cNvPr id="19" name="Rectangle: Rounded Corners 18">
              <a:extLst>
                <a:ext uri="{FF2B5EF4-FFF2-40B4-BE49-F238E27FC236}">
                  <a16:creationId xmlns:a16="http://schemas.microsoft.com/office/drawing/2014/main" id="{68160830-2D3C-EC91-1D63-EE367B471368}"/>
                </a:ext>
              </a:extLst>
            </p:cNvPr>
            <p:cNvSpPr/>
            <p:nvPr/>
          </p:nvSpPr>
          <p:spPr>
            <a:xfrm>
              <a:off x="8879111" y="385017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MY SQL</a:t>
              </a:r>
              <a:endParaRPr lang="en-IN" dirty="0"/>
            </a:p>
          </p:txBody>
        </p:sp>
        <p:sp>
          <p:nvSpPr>
            <p:cNvPr id="22" name="Rectangle 21">
              <a:extLst>
                <a:ext uri="{FF2B5EF4-FFF2-40B4-BE49-F238E27FC236}">
                  <a16:creationId xmlns:a16="http://schemas.microsoft.com/office/drawing/2014/main" id="{32161E91-05A7-F1A9-0797-889673575B38}"/>
                </a:ext>
              </a:extLst>
            </p:cNvPr>
            <p:cNvSpPr/>
            <p:nvPr/>
          </p:nvSpPr>
          <p:spPr>
            <a:xfrm>
              <a:off x="8523841" y="-455739"/>
              <a:ext cx="433082"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pic>
        <p:nvPicPr>
          <p:cNvPr id="30" name="Picture 29">
            <a:extLst>
              <a:ext uri="{FF2B5EF4-FFF2-40B4-BE49-F238E27FC236}">
                <a16:creationId xmlns:a16="http://schemas.microsoft.com/office/drawing/2014/main" id="{48113716-0C62-D102-2206-9BC71B60745F}"/>
              </a:ext>
            </a:extLst>
          </p:cNvPr>
          <p:cNvPicPr>
            <a:picLocks noChangeAspect="1"/>
          </p:cNvPicPr>
          <p:nvPr/>
        </p:nvPicPr>
        <p:blipFill>
          <a:blip r:embed="rId3"/>
          <a:stretch>
            <a:fillRect/>
          </a:stretch>
        </p:blipFill>
        <p:spPr>
          <a:xfrm>
            <a:off x="425217" y="2303684"/>
            <a:ext cx="7740883" cy="3241521"/>
          </a:xfrm>
          <a:prstGeom prst="rect">
            <a:avLst/>
          </a:prstGeom>
        </p:spPr>
      </p:pic>
      <p:sp>
        <p:nvSpPr>
          <p:cNvPr id="31" name="Title 1">
            <a:extLst>
              <a:ext uri="{FF2B5EF4-FFF2-40B4-BE49-F238E27FC236}">
                <a16:creationId xmlns:a16="http://schemas.microsoft.com/office/drawing/2014/main" id="{FCCF61B7-C204-784E-BC6C-F3C7AA686056}"/>
              </a:ext>
            </a:extLst>
          </p:cNvPr>
          <p:cNvSpPr>
            <a:spLocks noGrp="1"/>
          </p:cNvSpPr>
          <p:nvPr>
            <p:ph type="title"/>
          </p:nvPr>
        </p:nvSpPr>
        <p:spPr>
          <a:xfrm>
            <a:off x="-573538" y="-57436"/>
            <a:ext cx="9242261" cy="1845733"/>
          </a:xfrm>
        </p:spPr>
        <p:txBody>
          <a:bodyPr>
            <a:noAutofit/>
          </a:bodyPr>
          <a:lstStyle/>
          <a:p>
            <a:pPr algn="ctr"/>
            <a:r>
              <a:rPr lang="en-US" sz="11500" b="1" dirty="0"/>
              <a:t>EXCEL</a:t>
            </a:r>
            <a:endParaRPr lang="en-IN" sz="5400" b="1" dirty="0"/>
          </a:p>
        </p:txBody>
      </p:sp>
    </p:spTree>
    <p:extLst>
      <p:ext uri="{BB962C8B-B14F-4D97-AF65-F5344CB8AC3E}">
        <p14:creationId xmlns:p14="http://schemas.microsoft.com/office/powerpoint/2010/main" val="46073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0C1096-33E8-E145-2528-BF337A71C012}"/>
              </a:ext>
            </a:extLst>
          </p:cNvPr>
          <p:cNvGrpSpPr/>
          <p:nvPr/>
        </p:nvGrpSpPr>
        <p:grpSpPr>
          <a:xfrm>
            <a:off x="8523841" y="-472673"/>
            <a:ext cx="3668159" cy="7558193"/>
            <a:chOff x="8523841" y="-455739"/>
            <a:chExt cx="3668159" cy="7558193"/>
          </a:xfrm>
        </p:grpSpPr>
        <p:sp>
          <p:nvSpPr>
            <p:cNvPr id="15" name="Rectangle 14">
              <a:extLst>
                <a:ext uri="{FF2B5EF4-FFF2-40B4-BE49-F238E27FC236}">
                  <a16:creationId xmlns:a16="http://schemas.microsoft.com/office/drawing/2014/main" id="{525D6705-EFBC-3193-8492-E9D0B85A4D12}"/>
                </a:ext>
              </a:extLst>
            </p:cNvPr>
            <p:cNvSpPr/>
            <p:nvPr/>
          </p:nvSpPr>
          <p:spPr>
            <a:xfrm>
              <a:off x="8661400" y="-348213"/>
              <a:ext cx="3530600"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2A38B01E-58F8-3FB4-2EE8-352DBCA71D5F}"/>
                </a:ext>
              </a:extLst>
            </p:cNvPr>
            <p:cNvSpPr txBox="1"/>
            <p:nvPr/>
          </p:nvSpPr>
          <p:spPr>
            <a:xfrm>
              <a:off x="8847594" y="236034"/>
              <a:ext cx="3205677" cy="646331"/>
            </a:xfrm>
            <a:prstGeom prst="rect">
              <a:avLst/>
            </a:prstGeom>
            <a:noFill/>
            <a:ln w="76200">
              <a:solidFill>
                <a:schemeClr val="tx1">
                  <a:lumMod val="50000"/>
                </a:schemeClr>
              </a:solidFill>
            </a:ln>
          </p:spPr>
          <p:txBody>
            <a:bodyPr wrap="square" rtlCol="0">
              <a:spAutoFit/>
            </a:bodyPr>
            <a:lstStyle/>
            <a:p>
              <a:pPr algn="ctr"/>
              <a:r>
                <a:rPr lang="en-US" sz="3600" b="1" dirty="0"/>
                <a:t>DASHBOARDS</a:t>
              </a:r>
              <a:endParaRPr lang="en-IN" sz="3600" b="1" dirty="0"/>
            </a:p>
          </p:txBody>
        </p:sp>
        <p:sp>
          <p:nvSpPr>
            <p:cNvPr id="17" name="Rectangle: Rounded Corners 16">
              <a:extLst>
                <a:ext uri="{FF2B5EF4-FFF2-40B4-BE49-F238E27FC236}">
                  <a16:creationId xmlns:a16="http://schemas.microsoft.com/office/drawing/2014/main" id="{918C70EC-123E-9F3E-3FF1-67B5BEF41854}"/>
                </a:ext>
              </a:extLst>
            </p:cNvPr>
            <p:cNvSpPr/>
            <p:nvPr/>
          </p:nvSpPr>
          <p:spPr>
            <a:xfrm>
              <a:off x="8879111" y="128223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EXCEL</a:t>
              </a:r>
              <a:endParaRPr lang="en-IN" dirty="0"/>
            </a:p>
          </p:txBody>
        </p:sp>
        <p:sp>
          <p:nvSpPr>
            <p:cNvPr id="18" name="Rectangle: Rounded Corners 17">
              <a:extLst>
                <a:ext uri="{FF2B5EF4-FFF2-40B4-BE49-F238E27FC236}">
                  <a16:creationId xmlns:a16="http://schemas.microsoft.com/office/drawing/2014/main" id="{D408F27E-A6C4-D431-3883-F9C9262F8E35}"/>
                </a:ext>
              </a:extLst>
            </p:cNvPr>
            <p:cNvSpPr/>
            <p:nvPr/>
          </p:nvSpPr>
          <p:spPr>
            <a:xfrm>
              <a:off x="8879111" y="2138217"/>
              <a:ext cx="3001972"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POWER BI</a:t>
              </a:r>
              <a:endParaRPr lang="en-IN" sz="2400" b="1" dirty="0">
                <a:solidFill>
                  <a:schemeClr val="bg1"/>
                </a:solidFill>
              </a:endParaRPr>
            </a:p>
          </p:txBody>
        </p:sp>
        <p:sp>
          <p:nvSpPr>
            <p:cNvPr id="19" name="Rectangle: Rounded Corners 18">
              <a:extLst>
                <a:ext uri="{FF2B5EF4-FFF2-40B4-BE49-F238E27FC236}">
                  <a16:creationId xmlns:a16="http://schemas.microsoft.com/office/drawing/2014/main" id="{24D87F54-FFD9-BAD2-EC27-1D8ED3441BE9}"/>
                </a:ext>
              </a:extLst>
            </p:cNvPr>
            <p:cNvSpPr/>
            <p:nvPr/>
          </p:nvSpPr>
          <p:spPr>
            <a:xfrm>
              <a:off x="8879111" y="299419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TABLEAU</a:t>
              </a:r>
              <a:endParaRPr lang="en-IN" dirty="0"/>
            </a:p>
          </p:txBody>
        </p:sp>
        <p:sp>
          <p:nvSpPr>
            <p:cNvPr id="20" name="Rectangle: Rounded Corners 19">
              <a:extLst>
                <a:ext uri="{FF2B5EF4-FFF2-40B4-BE49-F238E27FC236}">
                  <a16:creationId xmlns:a16="http://schemas.microsoft.com/office/drawing/2014/main" id="{7A889A7F-7E05-6905-8471-8978D68E0BC0}"/>
                </a:ext>
              </a:extLst>
            </p:cNvPr>
            <p:cNvSpPr/>
            <p:nvPr/>
          </p:nvSpPr>
          <p:spPr>
            <a:xfrm>
              <a:off x="8879111" y="385017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MY SQL</a:t>
              </a:r>
              <a:endParaRPr lang="en-IN" dirty="0"/>
            </a:p>
          </p:txBody>
        </p:sp>
        <p:sp>
          <p:nvSpPr>
            <p:cNvPr id="23" name="Rectangle 22">
              <a:extLst>
                <a:ext uri="{FF2B5EF4-FFF2-40B4-BE49-F238E27FC236}">
                  <a16:creationId xmlns:a16="http://schemas.microsoft.com/office/drawing/2014/main" id="{4E908511-A965-BBB6-0014-FF3839AB7FCD}"/>
                </a:ext>
              </a:extLst>
            </p:cNvPr>
            <p:cNvSpPr/>
            <p:nvPr/>
          </p:nvSpPr>
          <p:spPr>
            <a:xfrm>
              <a:off x="8523841" y="-455739"/>
              <a:ext cx="433082"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Title 1">
            <a:extLst>
              <a:ext uri="{FF2B5EF4-FFF2-40B4-BE49-F238E27FC236}">
                <a16:creationId xmlns:a16="http://schemas.microsoft.com/office/drawing/2014/main" id="{9B60D0D4-0320-DAD8-4DF5-AB2F2373014B}"/>
              </a:ext>
            </a:extLst>
          </p:cNvPr>
          <p:cNvSpPr>
            <a:spLocks noGrp="1"/>
          </p:cNvSpPr>
          <p:nvPr>
            <p:ph type="title"/>
          </p:nvPr>
        </p:nvSpPr>
        <p:spPr>
          <a:xfrm>
            <a:off x="-363150" y="56071"/>
            <a:ext cx="9242261" cy="1845733"/>
          </a:xfrm>
        </p:spPr>
        <p:txBody>
          <a:bodyPr>
            <a:noAutofit/>
          </a:bodyPr>
          <a:lstStyle/>
          <a:p>
            <a:pPr algn="ctr"/>
            <a:r>
              <a:rPr lang="en-US" sz="11500" b="1" dirty="0"/>
              <a:t>POWER BI</a:t>
            </a:r>
            <a:endParaRPr lang="en-IN" sz="5400" b="1" dirty="0"/>
          </a:p>
        </p:txBody>
      </p:sp>
      <p:pic>
        <p:nvPicPr>
          <p:cNvPr id="26" name="Picture 25">
            <a:extLst>
              <a:ext uri="{FF2B5EF4-FFF2-40B4-BE49-F238E27FC236}">
                <a16:creationId xmlns:a16="http://schemas.microsoft.com/office/drawing/2014/main" id="{856D766C-2C1C-8125-989A-C55769CBE28C}"/>
              </a:ext>
            </a:extLst>
          </p:cNvPr>
          <p:cNvPicPr>
            <a:picLocks noChangeAspect="1"/>
          </p:cNvPicPr>
          <p:nvPr/>
        </p:nvPicPr>
        <p:blipFill>
          <a:blip r:embed="rId2"/>
          <a:stretch>
            <a:fillRect/>
          </a:stretch>
        </p:blipFill>
        <p:spPr>
          <a:xfrm>
            <a:off x="511847" y="1924813"/>
            <a:ext cx="7701077" cy="4367656"/>
          </a:xfrm>
          <a:prstGeom prst="rect">
            <a:avLst/>
          </a:prstGeom>
        </p:spPr>
      </p:pic>
    </p:spTree>
    <p:extLst>
      <p:ext uri="{BB962C8B-B14F-4D97-AF65-F5344CB8AC3E}">
        <p14:creationId xmlns:p14="http://schemas.microsoft.com/office/powerpoint/2010/main" val="119182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A3B4BE2-CB3F-84DC-EAB8-EB12155B0027}"/>
              </a:ext>
            </a:extLst>
          </p:cNvPr>
          <p:cNvGrpSpPr/>
          <p:nvPr/>
        </p:nvGrpSpPr>
        <p:grpSpPr>
          <a:xfrm>
            <a:off x="8523841" y="-472673"/>
            <a:ext cx="3668159" cy="7538105"/>
            <a:chOff x="8523841" y="-455739"/>
            <a:chExt cx="3668159" cy="7538105"/>
          </a:xfrm>
        </p:grpSpPr>
        <p:sp>
          <p:nvSpPr>
            <p:cNvPr id="15" name="Rectangle 14">
              <a:extLst>
                <a:ext uri="{FF2B5EF4-FFF2-40B4-BE49-F238E27FC236}">
                  <a16:creationId xmlns:a16="http://schemas.microsoft.com/office/drawing/2014/main" id="{1C535B35-649F-D6A6-9949-E403F8160761}"/>
                </a:ext>
              </a:extLst>
            </p:cNvPr>
            <p:cNvSpPr/>
            <p:nvPr/>
          </p:nvSpPr>
          <p:spPr>
            <a:xfrm>
              <a:off x="8661400" y="-368301"/>
              <a:ext cx="3530600"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97BE92CF-30AE-ED72-5F77-7406C0F83DBF}"/>
                </a:ext>
              </a:extLst>
            </p:cNvPr>
            <p:cNvSpPr txBox="1"/>
            <p:nvPr/>
          </p:nvSpPr>
          <p:spPr>
            <a:xfrm>
              <a:off x="8847594" y="236034"/>
              <a:ext cx="3205677" cy="646331"/>
            </a:xfrm>
            <a:prstGeom prst="rect">
              <a:avLst/>
            </a:prstGeom>
            <a:noFill/>
            <a:ln w="76200">
              <a:solidFill>
                <a:schemeClr val="tx1">
                  <a:lumMod val="50000"/>
                </a:schemeClr>
              </a:solidFill>
            </a:ln>
          </p:spPr>
          <p:txBody>
            <a:bodyPr wrap="square" rtlCol="0">
              <a:spAutoFit/>
            </a:bodyPr>
            <a:lstStyle/>
            <a:p>
              <a:pPr algn="ctr"/>
              <a:r>
                <a:rPr lang="en-US" sz="3600" b="1" dirty="0"/>
                <a:t>DASHBOARDS</a:t>
              </a:r>
              <a:endParaRPr lang="en-IN" sz="3600" b="1" dirty="0"/>
            </a:p>
          </p:txBody>
        </p:sp>
        <p:sp>
          <p:nvSpPr>
            <p:cNvPr id="17" name="Rectangle: Rounded Corners 16">
              <a:extLst>
                <a:ext uri="{FF2B5EF4-FFF2-40B4-BE49-F238E27FC236}">
                  <a16:creationId xmlns:a16="http://schemas.microsoft.com/office/drawing/2014/main" id="{9F94E193-711F-D615-63DF-6CA555046C0C}"/>
                </a:ext>
              </a:extLst>
            </p:cNvPr>
            <p:cNvSpPr/>
            <p:nvPr/>
          </p:nvSpPr>
          <p:spPr>
            <a:xfrm>
              <a:off x="8879111" y="128223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EXCEL</a:t>
              </a:r>
              <a:endParaRPr lang="en-IN" dirty="0"/>
            </a:p>
          </p:txBody>
        </p:sp>
        <p:sp>
          <p:nvSpPr>
            <p:cNvPr id="18" name="Rectangle: Rounded Corners 17">
              <a:extLst>
                <a:ext uri="{FF2B5EF4-FFF2-40B4-BE49-F238E27FC236}">
                  <a16:creationId xmlns:a16="http://schemas.microsoft.com/office/drawing/2014/main" id="{B2ECEAE9-63A1-8E2A-057B-3CAAA7C88332}"/>
                </a:ext>
              </a:extLst>
            </p:cNvPr>
            <p:cNvSpPr/>
            <p:nvPr/>
          </p:nvSpPr>
          <p:spPr>
            <a:xfrm>
              <a:off x="8879111" y="213821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POWER BI</a:t>
              </a:r>
              <a:endParaRPr lang="en-IN" dirty="0"/>
            </a:p>
          </p:txBody>
        </p:sp>
        <p:sp>
          <p:nvSpPr>
            <p:cNvPr id="19" name="Rectangle: Rounded Corners 18">
              <a:extLst>
                <a:ext uri="{FF2B5EF4-FFF2-40B4-BE49-F238E27FC236}">
                  <a16:creationId xmlns:a16="http://schemas.microsoft.com/office/drawing/2014/main" id="{0005863D-C890-E1A4-A09D-605B82C9B506}"/>
                </a:ext>
              </a:extLst>
            </p:cNvPr>
            <p:cNvSpPr/>
            <p:nvPr/>
          </p:nvSpPr>
          <p:spPr>
            <a:xfrm>
              <a:off x="8879111" y="2994197"/>
              <a:ext cx="3001972"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TABLEAU</a:t>
              </a:r>
              <a:endParaRPr lang="en-IN" sz="2400" b="1" dirty="0">
                <a:solidFill>
                  <a:schemeClr val="bg1"/>
                </a:solidFill>
              </a:endParaRPr>
            </a:p>
          </p:txBody>
        </p:sp>
        <p:sp>
          <p:nvSpPr>
            <p:cNvPr id="20" name="Rectangle: Rounded Corners 19">
              <a:extLst>
                <a:ext uri="{FF2B5EF4-FFF2-40B4-BE49-F238E27FC236}">
                  <a16:creationId xmlns:a16="http://schemas.microsoft.com/office/drawing/2014/main" id="{83D9F399-25E7-EB79-13D7-920BA1AB5AB0}"/>
                </a:ext>
              </a:extLst>
            </p:cNvPr>
            <p:cNvSpPr/>
            <p:nvPr/>
          </p:nvSpPr>
          <p:spPr>
            <a:xfrm>
              <a:off x="8879111" y="385017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MY SQL</a:t>
              </a:r>
              <a:endParaRPr lang="en-IN" dirty="0"/>
            </a:p>
          </p:txBody>
        </p:sp>
        <p:sp>
          <p:nvSpPr>
            <p:cNvPr id="23" name="Rectangle 22">
              <a:extLst>
                <a:ext uri="{FF2B5EF4-FFF2-40B4-BE49-F238E27FC236}">
                  <a16:creationId xmlns:a16="http://schemas.microsoft.com/office/drawing/2014/main" id="{64315BF2-3419-9171-43D9-1698E3678DC4}"/>
                </a:ext>
              </a:extLst>
            </p:cNvPr>
            <p:cNvSpPr/>
            <p:nvPr/>
          </p:nvSpPr>
          <p:spPr>
            <a:xfrm>
              <a:off x="8523841" y="-455739"/>
              <a:ext cx="433082"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Title 1">
            <a:extLst>
              <a:ext uri="{FF2B5EF4-FFF2-40B4-BE49-F238E27FC236}">
                <a16:creationId xmlns:a16="http://schemas.microsoft.com/office/drawing/2014/main" id="{7E23BBCB-E30D-B2A5-84E3-705E48AC95D6}"/>
              </a:ext>
            </a:extLst>
          </p:cNvPr>
          <p:cNvSpPr>
            <a:spLocks noGrp="1"/>
          </p:cNvSpPr>
          <p:nvPr>
            <p:ph type="title"/>
          </p:nvPr>
        </p:nvSpPr>
        <p:spPr>
          <a:xfrm>
            <a:off x="-394667" y="0"/>
            <a:ext cx="9242261" cy="1845733"/>
          </a:xfrm>
        </p:spPr>
        <p:txBody>
          <a:bodyPr>
            <a:noAutofit/>
          </a:bodyPr>
          <a:lstStyle/>
          <a:p>
            <a:pPr algn="ctr"/>
            <a:r>
              <a:rPr lang="en-US" sz="11500" b="1" dirty="0"/>
              <a:t>TABLEAU</a:t>
            </a:r>
            <a:endParaRPr lang="en-IN" sz="5400" b="1" dirty="0"/>
          </a:p>
        </p:txBody>
      </p:sp>
      <p:pic>
        <p:nvPicPr>
          <p:cNvPr id="26" name="Picture 25">
            <a:extLst>
              <a:ext uri="{FF2B5EF4-FFF2-40B4-BE49-F238E27FC236}">
                <a16:creationId xmlns:a16="http://schemas.microsoft.com/office/drawing/2014/main" id="{E0BE3FD0-9331-BDF0-4B37-D3BDDA4684A9}"/>
              </a:ext>
            </a:extLst>
          </p:cNvPr>
          <p:cNvPicPr>
            <a:picLocks noChangeAspect="1"/>
          </p:cNvPicPr>
          <p:nvPr/>
        </p:nvPicPr>
        <p:blipFill>
          <a:blip r:embed="rId2"/>
          <a:stretch>
            <a:fillRect/>
          </a:stretch>
        </p:blipFill>
        <p:spPr>
          <a:xfrm>
            <a:off x="359327" y="1816099"/>
            <a:ext cx="7924892" cy="4736717"/>
          </a:xfrm>
          <a:prstGeom prst="rect">
            <a:avLst/>
          </a:prstGeom>
        </p:spPr>
      </p:pic>
    </p:spTree>
    <p:extLst>
      <p:ext uri="{BB962C8B-B14F-4D97-AF65-F5344CB8AC3E}">
        <p14:creationId xmlns:p14="http://schemas.microsoft.com/office/powerpoint/2010/main" val="3681019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E79F1C7-7B87-56E2-DCDF-6168E21A43CC}"/>
              </a:ext>
            </a:extLst>
          </p:cNvPr>
          <p:cNvGrpSpPr/>
          <p:nvPr/>
        </p:nvGrpSpPr>
        <p:grpSpPr>
          <a:xfrm>
            <a:off x="8523841" y="-472673"/>
            <a:ext cx="3668159" cy="7538105"/>
            <a:chOff x="8523841" y="-455739"/>
            <a:chExt cx="3668159" cy="7538105"/>
          </a:xfrm>
        </p:grpSpPr>
        <p:sp>
          <p:nvSpPr>
            <p:cNvPr id="15" name="Rectangle 14">
              <a:extLst>
                <a:ext uri="{FF2B5EF4-FFF2-40B4-BE49-F238E27FC236}">
                  <a16:creationId xmlns:a16="http://schemas.microsoft.com/office/drawing/2014/main" id="{EA42437A-FF9C-E751-C6CA-73A95D83A4F7}"/>
                </a:ext>
              </a:extLst>
            </p:cNvPr>
            <p:cNvSpPr/>
            <p:nvPr/>
          </p:nvSpPr>
          <p:spPr>
            <a:xfrm>
              <a:off x="8661400" y="-368301"/>
              <a:ext cx="3530600"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47EF5D50-5255-34CA-E104-0533349CB017}"/>
                </a:ext>
              </a:extLst>
            </p:cNvPr>
            <p:cNvSpPr txBox="1"/>
            <p:nvPr/>
          </p:nvSpPr>
          <p:spPr>
            <a:xfrm>
              <a:off x="8847594" y="236034"/>
              <a:ext cx="3205677" cy="646331"/>
            </a:xfrm>
            <a:prstGeom prst="rect">
              <a:avLst/>
            </a:prstGeom>
            <a:noFill/>
            <a:ln w="76200">
              <a:solidFill>
                <a:schemeClr val="tx1">
                  <a:lumMod val="50000"/>
                </a:schemeClr>
              </a:solidFill>
            </a:ln>
          </p:spPr>
          <p:txBody>
            <a:bodyPr wrap="square" rtlCol="0">
              <a:spAutoFit/>
            </a:bodyPr>
            <a:lstStyle/>
            <a:p>
              <a:pPr algn="ctr"/>
              <a:r>
                <a:rPr lang="en-US" sz="3600" b="1" dirty="0"/>
                <a:t>DASHBOARDS</a:t>
              </a:r>
              <a:endParaRPr lang="en-IN" sz="3600" b="1" dirty="0"/>
            </a:p>
          </p:txBody>
        </p:sp>
        <p:sp>
          <p:nvSpPr>
            <p:cNvPr id="17" name="Rectangle: Rounded Corners 16">
              <a:extLst>
                <a:ext uri="{FF2B5EF4-FFF2-40B4-BE49-F238E27FC236}">
                  <a16:creationId xmlns:a16="http://schemas.microsoft.com/office/drawing/2014/main" id="{4EC86294-9E48-99F6-87CE-BFE0C190C283}"/>
                </a:ext>
              </a:extLst>
            </p:cNvPr>
            <p:cNvSpPr/>
            <p:nvPr/>
          </p:nvSpPr>
          <p:spPr>
            <a:xfrm>
              <a:off x="8879111" y="128223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EXCEL</a:t>
              </a:r>
              <a:endParaRPr lang="en-IN" dirty="0"/>
            </a:p>
          </p:txBody>
        </p:sp>
        <p:sp>
          <p:nvSpPr>
            <p:cNvPr id="18" name="Rectangle: Rounded Corners 17">
              <a:extLst>
                <a:ext uri="{FF2B5EF4-FFF2-40B4-BE49-F238E27FC236}">
                  <a16:creationId xmlns:a16="http://schemas.microsoft.com/office/drawing/2014/main" id="{839ED2CE-AACC-C1F9-C56F-388D9218640F}"/>
                </a:ext>
              </a:extLst>
            </p:cNvPr>
            <p:cNvSpPr/>
            <p:nvPr/>
          </p:nvSpPr>
          <p:spPr>
            <a:xfrm>
              <a:off x="8879111" y="213821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POWER BI</a:t>
              </a:r>
              <a:endParaRPr lang="en-IN" dirty="0"/>
            </a:p>
          </p:txBody>
        </p:sp>
        <p:sp>
          <p:nvSpPr>
            <p:cNvPr id="19" name="Rectangle: Rounded Corners 18">
              <a:extLst>
                <a:ext uri="{FF2B5EF4-FFF2-40B4-BE49-F238E27FC236}">
                  <a16:creationId xmlns:a16="http://schemas.microsoft.com/office/drawing/2014/main" id="{966B4E47-32E9-72CE-9AEE-B40AC23B5A57}"/>
                </a:ext>
              </a:extLst>
            </p:cNvPr>
            <p:cNvSpPr/>
            <p:nvPr/>
          </p:nvSpPr>
          <p:spPr>
            <a:xfrm>
              <a:off x="8879111" y="2994197"/>
              <a:ext cx="3001972"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TABLEAU</a:t>
              </a:r>
              <a:endParaRPr lang="en-IN" dirty="0"/>
            </a:p>
          </p:txBody>
        </p:sp>
        <p:sp>
          <p:nvSpPr>
            <p:cNvPr id="20" name="Rectangle: Rounded Corners 19">
              <a:extLst>
                <a:ext uri="{FF2B5EF4-FFF2-40B4-BE49-F238E27FC236}">
                  <a16:creationId xmlns:a16="http://schemas.microsoft.com/office/drawing/2014/main" id="{79A76E54-9FE2-1B74-6218-699AB9CD9F1B}"/>
                </a:ext>
              </a:extLst>
            </p:cNvPr>
            <p:cNvSpPr/>
            <p:nvPr/>
          </p:nvSpPr>
          <p:spPr>
            <a:xfrm>
              <a:off x="8879111" y="3850177"/>
              <a:ext cx="3001972"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MY SQL</a:t>
              </a:r>
              <a:endParaRPr lang="en-IN" sz="2400" b="1" dirty="0">
                <a:solidFill>
                  <a:schemeClr val="bg1"/>
                </a:solidFill>
              </a:endParaRPr>
            </a:p>
          </p:txBody>
        </p:sp>
        <p:sp>
          <p:nvSpPr>
            <p:cNvPr id="23" name="Rectangle 22">
              <a:extLst>
                <a:ext uri="{FF2B5EF4-FFF2-40B4-BE49-F238E27FC236}">
                  <a16:creationId xmlns:a16="http://schemas.microsoft.com/office/drawing/2014/main" id="{49D2A790-0F92-429B-6969-D98387F3E0B3}"/>
                </a:ext>
              </a:extLst>
            </p:cNvPr>
            <p:cNvSpPr/>
            <p:nvPr/>
          </p:nvSpPr>
          <p:spPr>
            <a:xfrm>
              <a:off x="8523841" y="-455739"/>
              <a:ext cx="433082"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4" name="Title 1">
            <a:extLst>
              <a:ext uri="{FF2B5EF4-FFF2-40B4-BE49-F238E27FC236}">
                <a16:creationId xmlns:a16="http://schemas.microsoft.com/office/drawing/2014/main" id="{0EC5F6EE-125B-B007-466C-3D5FDD79CB0A}"/>
              </a:ext>
            </a:extLst>
          </p:cNvPr>
          <p:cNvSpPr>
            <a:spLocks noGrp="1"/>
          </p:cNvSpPr>
          <p:nvPr>
            <p:ph type="title"/>
          </p:nvPr>
        </p:nvSpPr>
        <p:spPr>
          <a:xfrm>
            <a:off x="-364770" y="0"/>
            <a:ext cx="9242261" cy="1845733"/>
          </a:xfrm>
        </p:spPr>
        <p:txBody>
          <a:bodyPr>
            <a:noAutofit/>
          </a:bodyPr>
          <a:lstStyle/>
          <a:p>
            <a:pPr algn="ctr"/>
            <a:r>
              <a:rPr lang="en-US" sz="11500" b="1" dirty="0"/>
              <a:t>MY SQL</a:t>
            </a:r>
            <a:endParaRPr lang="en-IN" sz="5400" b="1" dirty="0"/>
          </a:p>
        </p:txBody>
      </p:sp>
      <p:sp>
        <p:nvSpPr>
          <p:cNvPr id="26" name="Rectangle 2">
            <a:extLst>
              <a:ext uri="{FF2B5EF4-FFF2-40B4-BE49-F238E27FC236}">
                <a16:creationId xmlns:a16="http://schemas.microsoft.com/office/drawing/2014/main" id="{3525808A-9D74-0A54-1B04-90814496218E}"/>
              </a:ext>
            </a:extLst>
          </p:cNvPr>
          <p:cNvSpPr>
            <a:spLocks noChangeArrowheads="1"/>
          </p:cNvSpPr>
          <p:nvPr/>
        </p:nvSpPr>
        <p:spPr bwMode="auto">
          <a:xfrm>
            <a:off x="148601" y="3611100"/>
            <a:ext cx="3873989"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'NUMBER OF SUCCESSFULL PROJECTS' AS METRIC, FORMAT(COUNT(*),0) AS `VALUES` FROM CROWD_FUNDING 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'AMOUNT PLEDGED', CONCAT('$ ',FORMAT(ROUND((SUM(USD_PLEDGED)/1000000),2),2),' MN') FROM CROWD_FUNDING 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'NUMBER OF BACKERS', CONCAT('$ ',FORMAT(ROUND((SUM(BACKERS_COUNT)/1000000),2),2),' MN') FROM CROWD_FUNDING 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'AVERAGE NUMBER OF DAYS', CONCAT(ROUND(AVG(DATEDIFF(SUCCESSFULL_AT_DATE,LAUNCHED_AT_DATE)),2),' DAYS') FROM CROWD_FUNDING;</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3">
            <a:extLst>
              <a:ext uri="{FF2B5EF4-FFF2-40B4-BE49-F238E27FC236}">
                <a16:creationId xmlns:a16="http://schemas.microsoft.com/office/drawing/2014/main" id="{91116D09-4CFF-6D3C-4033-CD9686ECEA9F}"/>
              </a:ext>
            </a:extLst>
          </p:cNvPr>
          <p:cNvSpPr>
            <a:spLocks noChangeArrowheads="1"/>
          </p:cNvSpPr>
          <p:nvPr/>
        </p:nvSpPr>
        <p:spPr bwMode="auto">
          <a:xfrm>
            <a:off x="4192851" y="1916157"/>
            <a:ext cx="4254407"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WITH SPOTLIGHT AS( SELECT SUM(USD_PLEDGED) AS USD_PLEDGED, SUM(GOAL) AS GOAL_SET, COUNT(*) AS NUMBER_OF_PROJECTS 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crowd_funding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SPOTLIGHT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NO_SPOTLIGHT AS( SELECT SUM(USD_PLEDGED) AS USD_PLEDGED, SUM(GOAL) AS GOAL_SET, COUNT(*) AS NUMBER_OF_PROJECTS FROM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crowd_funding</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WHERE SPOTLIGHT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'YES' AS SPOTLIGHT, FORMAT(NUMBER_OF_PROJECTS,0) AS NUMBER_OF_PROJECTS, CONCAT('$ ',FORMAT(ROUND((USD_PLEDGED/1000000),2),0),' MN') AS AMOUNT_PLEDGED,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CONCAT('$ ',FORMAT(ROUND((GOAL_SET/1000000),2),0),' MN') AS GOAL_SET, CONCAT(ROUND((USD_PLEDGED*100/GOAL_SET),2),' %') AS GOAL_PER FROM SPOTLIGHT UNION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 'NO', FORMAT(NUMBER_OF_PROJECTS,0) AS NUMBER_OF_PROJECTS, CONCAT('$ ',FORMAT(ROUND((USD_PLEDGED/1000000),2),0),' MN') AS AMOUNT_PLEDGED,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CONCAT('$ ',FORMAT(ROUND((GOAL_SET/1000000),2),0),' MN') AS GOAL_SET, CONCAT(ROUND((USD_PLEDGED*100/GOAL_SET),2),' %') AS GOAL_PER FROM NO_SPOTLIGHT;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DB01819A-3FB2-47ED-9FC4-6424DA9E3E58}"/>
              </a:ext>
            </a:extLst>
          </p:cNvPr>
          <p:cNvPicPr>
            <a:picLocks noChangeAspect="1"/>
          </p:cNvPicPr>
          <p:nvPr/>
        </p:nvPicPr>
        <p:blipFill>
          <a:blip r:embed="rId2"/>
          <a:srcRect b="11242"/>
          <a:stretch>
            <a:fillRect/>
          </a:stretch>
        </p:blipFill>
        <p:spPr>
          <a:xfrm>
            <a:off x="351803" y="2191590"/>
            <a:ext cx="3467584" cy="1124568"/>
          </a:xfrm>
          <a:prstGeom prst="rect">
            <a:avLst/>
          </a:prstGeom>
        </p:spPr>
      </p:pic>
      <p:pic>
        <p:nvPicPr>
          <p:cNvPr id="31" name="Picture 30">
            <a:extLst>
              <a:ext uri="{FF2B5EF4-FFF2-40B4-BE49-F238E27FC236}">
                <a16:creationId xmlns:a16="http://schemas.microsoft.com/office/drawing/2014/main" id="{D130015B-317F-3A85-9B12-383F68DE9ED5}"/>
              </a:ext>
            </a:extLst>
          </p:cNvPr>
          <p:cNvPicPr>
            <a:picLocks noChangeAspect="1"/>
          </p:cNvPicPr>
          <p:nvPr/>
        </p:nvPicPr>
        <p:blipFill>
          <a:blip r:embed="rId3"/>
          <a:stretch>
            <a:fillRect/>
          </a:stretch>
        </p:blipFill>
        <p:spPr>
          <a:xfrm>
            <a:off x="2861136" y="5685314"/>
            <a:ext cx="5553850" cy="695422"/>
          </a:xfrm>
          <a:prstGeom prst="rect">
            <a:avLst/>
          </a:prstGeom>
        </p:spPr>
      </p:pic>
    </p:spTree>
    <p:extLst>
      <p:ext uri="{BB962C8B-B14F-4D97-AF65-F5344CB8AC3E}">
        <p14:creationId xmlns:p14="http://schemas.microsoft.com/office/powerpoint/2010/main" val="390315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0AFAA-31E3-1236-0BED-97F24CE11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BC678-6F17-761F-46E2-88536D609BAF}"/>
              </a:ext>
            </a:extLst>
          </p:cNvPr>
          <p:cNvSpPr>
            <a:spLocks noGrp="1"/>
          </p:cNvSpPr>
          <p:nvPr>
            <p:ph type="title"/>
          </p:nvPr>
        </p:nvSpPr>
        <p:spPr>
          <a:xfrm>
            <a:off x="2949739" y="67732"/>
            <a:ext cx="9242261" cy="1845733"/>
          </a:xfrm>
        </p:spPr>
        <p:txBody>
          <a:bodyPr>
            <a:noAutofit/>
          </a:bodyPr>
          <a:lstStyle/>
          <a:p>
            <a:pPr algn="ctr"/>
            <a:r>
              <a:rPr lang="en-US" sz="11500" b="1" dirty="0"/>
              <a:t>OVERALL</a:t>
            </a:r>
            <a:endParaRPr lang="en-IN" sz="5400" b="1" dirty="0"/>
          </a:p>
        </p:txBody>
      </p:sp>
      <p:pic>
        <p:nvPicPr>
          <p:cNvPr id="5" name="Content Placeholder 4">
            <a:extLst>
              <a:ext uri="{FF2B5EF4-FFF2-40B4-BE49-F238E27FC236}">
                <a16:creationId xmlns:a16="http://schemas.microsoft.com/office/drawing/2014/main" id="{60598F63-7595-E6B3-57AE-BC67D0AF2BE0}"/>
              </a:ext>
            </a:extLst>
          </p:cNvPr>
          <p:cNvPicPr>
            <a:picLocks noGrp="1" noChangeAspect="1"/>
          </p:cNvPicPr>
          <p:nvPr>
            <p:ph idx="1"/>
          </p:nvPr>
        </p:nvPicPr>
        <p:blipFill>
          <a:blip r:embed="rId3"/>
          <a:stretch>
            <a:fillRect/>
          </a:stretch>
        </p:blipFill>
        <p:spPr>
          <a:xfrm>
            <a:off x="3939536" y="1956733"/>
            <a:ext cx="7262664" cy="4168902"/>
          </a:xfrm>
        </p:spPr>
      </p:pic>
      <p:grpSp>
        <p:nvGrpSpPr>
          <p:cNvPr id="3" name="Group 2">
            <a:extLst>
              <a:ext uri="{FF2B5EF4-FFF2-40B4-BE49-F238E27FC236}">
                <a16:creationId xmlns:a16="http://schemas.microsoft.com/office/drawing/2014/main" id="{F9739AE6-D2BD-1B9A-D973-5C3738CBF33E}"/>
              </a:ext>
            </a:extLst>
          </p:cNvPr>
          <p:cNvGrpSpPr/>
          <p:nvPr/>
        </p:nvGrpSpPr>
        <p:grpSpPr>
          <a:xfrm>
            <a:off x="-767127" y="-397934"/>
            <a:ext cx="3716867" cy="7679268"/>
            <a:chOff x="-767127" y="-397934"/>
            <a:chExt cx="3716867" cy="7679268"/>
          </a:xfrm>
        </p:grpSpPr>
        <p:sp>
          <p:nvSpPr>
            <p:cNvPr id="4" name="Rectangle 3">
              <a:extLst>
                <a:ext uri="{FF2B5EF4-FFF2-40B4-BE49-F238E27FC236}">
                  <a16:creationId xmlns:a16="http://schemas.microsoft.com/office/drawing/2014/main" id="{34F0B182-00E5-B5A0-273D-153D7FC6824E}"/>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B5718E7E-02DD-0E43-CF6D-0248AB4B761E}"/>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16" name="Rectangle: Rounded Corners 15">
              <a:extLst>
                <a:ext uri="{FF2B5EF4-FFF2-40B4-BE49-F238E27FC236}">
                  <a16:creationId xmlns:a16="http://schemas.microsoft.com/office/drawing/2014/main" id="{8E3DA867-5F79-1558-0560-0CDBE04ED779}"/>
                </a:ext>
              </a:extLst>
            </p:cNvPr>
            <p:cNvSpPr/>
            <p:nvPr/>
          </p:nvSpPr>
          <p:spPr>
            <a:xfrm>
              <a:off x="333541" y="1294937"/>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OVERALL</a:t>
              </a:r>
              <a:endParaRPr lang="en-IN" sz="2400" b="1" dirty="0">
                <a:solidFill>
                  <a:schemeClr val="bg1"/>
                </a:solidFill>
              </a:endParaRPr>
            </a:p>
          </p:txBody>
        </p:sp>
        <p:sp>
          <p:nvSpPr>
            <p:cNvPr id="17" name="Rectangle: Rounded Corners 16">
              <a:extLst>
                <a:ext uri="{FF2B5EF4-FFF2-40B4-BE49-F238E27FC236}">
                  <a16:creationId xmlns:a16="http://schemas.microsoft.com/office/drawing/2014/main" id="{D409F6FB-4941-4FD4-2FC5-73C3ED9D41C7}"/>
                </a:ext>
              </a:extLst>
            </p:cNvPr>
            <p:cNvSpPr/>
            <p:nvPr/>
          </p:nvSpPr>
          <p:spPr>
            <a:xfrm>
              <a:off x="333541" y="215091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DURATION</a:t>
              </a:r>
              <a:endParaRPr lang="en-IN" dirty="0"/>
            </a:p>
          </p:txBody>
        </p:sp>
        <p:sp>
          <p:nvSpPr>
            <p:cNvPr id="18" name="Rectangle: Rounded Corners 17">
              <a:extLst>
                <a:ext uri="{FF2B5EF4-FFF2-40B4-BE49-F238E27FC236}">
                  <a16:creationId xmlns:a16="http://schemas.microsoft.com/office/drawing/2014/main" id="{0E21CC68-B43D-FF81-023B-AF246ABB0D26}"/>
                </a:ext>
              </a:extLst>
            </p:cNvPr>
            <p:cNvSpPr/>
            <p:nvPr/>
          </p:nvSpPr>
          <p:spPr>
            <a:xfrm>
              <a:off x="333541" y="300689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CATEGORY</a:t>
              </a:r>
              <a:endParaRPr lang="en-IN" dirty="0"/>
            </a:p>
          </p:txBody>
        </p:sp>
        <p:sp>
          <p:nvSpPr>
            <p:cNvPr id="19" name="Rectangle: Rounded Corners 18">
              <a:extLst>
                <a:ext uri="{FF2B5EF4-FFF2-40B4-BE49-F238E27FC236}">
                  <a16:creationId xmlns:a16="http://schemas.microsoft.com/office/drawing/2014/main" id="{E988A384-1070-E0B2-6C24-209EB129B45C}"/>
                </a:ext>
              </a:extLst>
            </p:cNvPr>
            <p:cNvSpPr/>
            <p:nvPr/>
          </p:nvSpPr>
          <p:spPr>
            <a:xfrm>
              <a:off x="333541" y="386287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PLEDGES</a:t>
              </a:r>
              <a:endParaRPr lang="en-IN" dirty="0"/>
            </a:p>
          </p:txBody>
        </p:sp>
        <p:sp>
          <p:nvSpPr>
            <p:cNvPr id="20" name="Rectangle: Rounded Corners 19">
              <a:extLst>
                <a:ext uri="{FF2B5EF4-FFF2-40B4-BE49-F238E27FC236}">
                  <a16:creationId xmlns:a16="http://schemas.microsoft.com/office/drawing/2014/main" id="{FF664DE7-3CF6-644D-21F9-F0E938B2B3CA}"/>
                </a:ext>
              </a:extLst>
            </p:cNvPr>
            <p:cNvSpPr/>
            <p:nvPr/>
          </p:nvSpPr>
          <p:spPr>
            <a:xfrm>
              <a:off x="333541" y="471885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SPOTLIGHT</a:t>
              </a:r>
              <a:endParaRPr lang="en-IN" dirty="0"/>
            </a:p>
          </p:txBody>
        </p:sp>
        <p:sp>
          <p:nvSpPr>
            <p:cNvPr id="21" name="Rectangle: Rounded Corners 20">
              <a:extLst>
                <a:ext uri="{FF2B5EF4-FFF2-40B4-BE49-F238E27FC236}">
                  <a16:creationId xmlns:a16="http://schemas.microsoft.com/office/drawing/2014/main" id="{1FCB5CF6-DF7D-5051-91CC-9A6BF266B7D2}"/>
                </a:ext>
              </a:extLst>
            </p:cNvPr>
            <p:cNvSpPr/>
            <p:nvPr/>
          </p:nvSpPr>
          <p:spPr>
            <a:xfrm>
              <a:off x="333541" y="5574839"/>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SUCCESSFULL</a:t>
              </a:r>
              <a:endParaRPr lang="en-IN" dirty="0"/>
            </a:p>
          </p:txBody>
        </p:sp>
        <p:sp>
          <p:nvSpPr>
            <p:cNvPr id="22" name="Rectangle 21">
              <a:extLst>
                <a:ext uri="{FF2B5EF4-FFF2-40B4-BE49-F238E27FC236}">
                  <a16:creationId xmlns:a16="http://schemas.microsoft.com/office/drawing/2014/main" id="{67D5458B-5CE3-3C86-2857-E0B16A3A7868}"/>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94079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CB8AFBB-7C6B-46F2-FAB8-53997AB838A5}"/>
              </a:ext>
            </a:extLst>
          </p:cNvPr>
          <p:cNvSpPr txBox="1">
            <a:spLocks noGrp="1"/>
          </p:cNvSpPr>
          <p:nvPr>
            <p:ph type="title"/>
          </p:nvPr>
        </p:nvSpPr>
        <p:spPr>
          <a:xfrm>
            <a:off x="3478213" y="301934"/>
            <a:ext cx="7858654" cy="1905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500" b="1" dirty="0"/>
              <a:t>DURATION</a:t>
            </a:r>
            <a:endParaRPr lang="en-IN" sz="5400" b="1" dirty="0"/>
          </a:p>
        </p:txBody>
      </p:sp>
      <p:pic>
        <p:nvPicPr>
          <p:cNvPr id="23" name="Content Placeholder 15">
            <a:extLst>
              <a:ext uri="{FF2B5EF4-FFF2-40B4-BE49-F238E27FC236}">
                <a16:creationId xmlns:a16="http://schemas.microsoft.com/office/drawing/2014/main" id="{441C75C4-8BB2-4D43-E9EE-E9CB0A386323}"/>
              </a:ext>
            </a:extLst>
          </p:cNvPr>
          <p:cNvPicPr>
            <a:picLocks noChangeAspect="1"/>
          </p:cNvPicPr>
          <p:nvPr/>
        </p:nvPicPr>
        <p:blipFill>
          <a:blip r:embed="rId3"/>
          <a:stretch>
            <a:fillRect/>
          </a:stretch>
        </p:blipFill>
        <p:spPr>
          <a:xfrm>
            <a:off x="3512080" y="2150917"/>
            <a:ext cx="7666751" cy="4176933"/>
          </a:xfrm>
          <a:prstGeom prst="rect">
            <a:avLst/>
          </a:prstGeom>
        </p:spPr>
      </p:pic>
      <p:sp>
        <p:nvSpPr>
          <p:cNvPr id="24" name="Rectangle 23">
            <a:extLst>
              <a:ext uri="{FF2B5EF4-FFF2-40B4-BE49-F238E27FC236}">
                <a16:creationId xmlns:a16="http://schemas.microsoft.com/office/drawing/2014/main" id="{AE96F43D-3F3B-C552-E14D-D0D075321880}"/>
              </a:ext>
            </a:extLst>
          </p:cNvPr>
          <p:cNvSpPr/>
          <p:nvPr/>
        </p:nvSpPr>
        <p:spPr>
          <a:xfrm>
            <a:off x="7898153" y="2308017"/>
            <a:ext cx="3228276" cy="415000"/>
          </a:xfrm>
          <a:prstGeom prst="rect">
            <a:avLst/>
          </a:prstGeom>
          <a:solidFill>
            <a:srgbClr val="008A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Graphic 24" descr="Arrow: Clockwise curve with solid fill">
            <a:extLst>
              <a:ext uri="{FF2B5EF4-FFF2-40B4-BE49-F238E27FC236}">
                <a16:creationId xmlns:a16="http://schemas.microsoft.com/office/drawing/2014/main" id="{ADC7B75C-42F0-8106-CA70-3817AC5EB7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0044168">
            <a:off x="4316502" y="3810192"/>
            <a:ext cx="914400" cy="914400"/>
          </a:xfrm>
          <a:prstGeom prst="rect">
            <a:avLst/>
          </a:prstGeom>
        </p:spPr>
      </p:pic>
      <p:pic>
        <p:nvPicPr>
          <p:cNvPr id="26" name="Graphic 25" descr="Arrow: Clockwise curve with solid fill">
            <a:extLst>
              <a:ext uri="{FF2B5EF4-FFF2-40B4-BE49-F238E27FC236}">
                <a16:creationId xmlns:a16="http://schemas.microsoft.com/office/drawing/2014/main" id="{773FCDD7-CEFD-DB9B-D8A1-DD36160FD5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31251">
            <a:off x="6704701" y="3810192"/>
            <a:ext cx="914400" cy="914400"/>
          </a:xfrm>
          <a:prstGeom prst="rect">
            <a:avLst/>
          </a:prstGeom>
        </p:spPr>
      </p:pic>
      <p:grpSp>
        <p:nvGrpSpPr>
          <p:cNvPr id="15" name="Group 14">
            <a:extLst>
              <a:ext uri="{FF2B5EF4-FFF2-40B4-BE49-F238E27FC236}">
                <a16:creationId xmlns:a16="http://schemas.microsoft.com/office/drawing/2014/main" id="{44889DE3-BF4A-F5D4-2AB1-BE0877FA5D35}"/>
              </a:ext>
            </a:extLst>
          </p:cNvPr>
          <p:cNvGrpSpPr/>
          <p:nvPr/>
        </p:nvGrpSpPr>
        <p:grpSpPr>
          <a:xfrm>
            <a:off x="-767127" y="-397934"/>
            <a:ext cx="3716867" cy="7679268"/>
            <a:chOff x="-767127" y="-397934"/>
            <a:chExt cx="3716867" cy="7679268"/>
          </a:xfrm>
        </p:grpSpPr>
        <p:sp>
          <p:nvSpPr>
            <p:cNvPr id="16" name="Rectangle 15">
              <a:extLst>
                <a:ext uri="{FF2B5EF4-FFF2-40B4-BE49-F238E27FC236}">
                  <a16:creationId xmlns:a16="http://schemas.microsoft.com/office/drawing/2014/main" id="{D1D091C9-14A8-136C-1290-B355F05FFD09}"/>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800DB68F-1F4B-F8A8-042E-6008FC81547F}"/>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18" name="Rectangle: Rounded Corners 17">
              <a:extLst>
                <a:ext uri="{FF2B5EF4-FFF2-40B4-BE49-F238E27FC236}">
                  <a16:creationId xmlns:a16="http://schemas.microsoft.com/office/drawing/2014/main" id="{FAB4709B-62E8-535B-E19A-9E90842A4AA5}"/>
                </a:ext>
              </a:extLst>
            </p:cNvPr>
            <p:cNvSpPr/>
            <p:nvPr/>
          </p:nvSpPr>
          <p:spPr>
            <a:xfrm>
              <a:off x="333541" y="129493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OVERALL</a:t>
              </a:r>
              <a:endParaRPr lang="en-IN" dirty="0"/>
            </a:p>
          </p:txBody>
        </p:sp>
        <p:sp>
          <p:nvSpPr>
            <p:cNvPr id="19" name="Rectangle: Rounded Corners 18">
              <a:extLst>
                <a:ext uri="{FF2B5EF4-FFF2-40B4-BE49-F238E27FC236}">
                  <a16:creationId xmlns:a16="http://schemas.microsoft.com/office/drawing/2014/main" id="{9BFD983E-8AED-CE0B-BBED-B7CF9D25E044}"/>
                </a:ext>
              </a:extLst>
            </p:cNvPr>
            <p:cNvSpPr/>
            <p:nvPr/>
          </p:nvSpPr>
          <p:spPr>
            <a:xfrm>
              <a:off x="333541" y="2150917"/>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DURATION</a:t>
              </a:r>
              <a:endParaRPr lang="en-IN" sz="2400" b="1" dirty="0">
                <a:solidFill>
                  <a:schemeClr val="bg1"/>
                </a:solidFill>
              </a:endParaRPr>
            </a:p>
          </p:txBody>
        </p:sp>
        <p:sp>
          <p:nvSpPr>
            <p:cNvPr id="20" name="Rectangle: Rounded Corners 19">
              <a:extLst>
                <a:ext uri="{FF2B5EF4-FFF2-40B4-BE49-F238E27FC236}">
                  <a16:creationId xmlns:a16="http://schemas.microsoft.com/office/drawing/2014/main" id="{961AE3DE-357C-3BE5-ADF8-DE96A8434B33}"/>
                </a:ext>
              </a:extLst>
            </p:cNvPr>
            <p:cNvSpPr/>
            <p:nvPr/>
          </p:nvSpPr>
          <p:spPr>
            <a:xfrm>
              <a:off x="333541" y="300689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CATEGORY</a:t>
              </a:r>
              <a:endParaRPr lang="en-IN" dirty="0"/>
            </a:p>
          </p:txBody>
        </p:sp>
        <p:sp>
          <p:nvSpPr>
            <p:cNvPr id="21" name="Rectangle: Rounded Corners 20">
              <a:extLst>
                <a:ext uri="{FF2B5EF4-FFF2-40B4-BE49-F238E27FC236}">
                  <a16:creationId xmlns:a16="http://schemas.microsoft.com/office/drawing/2014/main" id="{FA89141D-FDE2-D8CF-2F47-BBDB07A186CD}"/>
                </a:ext>
              </a:extLst>
            </p:cNvPr>
            <p:cNvSpPr/>
            <p:nvPr/>
          </p:nvSpPr>
          <p:spPr>
            <a:xfrm>
              <a:off x="333541" y="386287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PLEDGES</a:t>
              </a:r>
              <a:endParaRPr lang="en-IN" dirty="0"/>
            </a:p>
          </p:txBody>
        </p:sp>
        <p:sp>
          <p:nvSpPr>
            <p:cNvPr id="22" name="Rectangle: Rounded Corners 21">
              <a:extLst>
                <a:ext uri="{FF2B5EF4-FFF2-40B4-BE49-F238E27FC236}">
                  <a16:creationId xmlns:a16="http://schemas.microsoft.com/office/drawing/2014/main" id="{4E01E129-AA65-A850-2A0E-0FF41BA33A36}"/>
                </a:ext>
              </a:extLst>
            </p:cNvPr>
            <p:cNvSpPr/>
            <p:nvPr/>
          </p:nvSpPr>
          <p:spPr>
            <a:xfrm>
              <a:off x="333541" y="471885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SPOTLIGHT</a:t>
              </a:r>
              <a:endParaRPr lang="en-IN" dirty="0"/>
            </a:p>
          </p:txBody>
        </p:sp>
        <p:sp>
          <p:nvSpPr>
            <p:cNvPr id="27" name="Rectangle: Rounded Corners 26">
              <a:extLst>
                <a:ext uri="{FF2B5EF4-FFF2-40B4-BE49-F238E27FC236}">
                  <a16:creationId xmlns:a16="http://schemas.microsoft.com/office/drawing/2014/main" id="{95753B59-9710-8FC2-EADA-AE1BEA4558A0}"/>
                </a:ext>
              </a:extLst>
            </p:cNvPr>
            <p:cNvSpPr/>
            <p:nvPr/>
          </p:nvSpPr>
          <p:spPr>
            <a:xfrm>
              <a:off x="333541" y="5574839"/>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SUCCESSFULL</a:t>
              </a:r>
              <a:endParaRPr lang="en-IN" dirty="0"/>
            </a:p>
          </p:txBody>
        </p:sp>
        <p:sp>
          <p:nvSpPr>
            <p:cNvPr id="28" name="Rectangle 27">
              <a:extLst>
                <a:ext uri="{FF2B5EF4-FFF2-40B4-BE49-F238E27FC236}">
                  <a16:creationId xmlns:a16="http://schemas.microsoft.com/office/drawing/2014/main" id="{73D00E89-5AB9-5DFD-DA79-78DC28188080}"/>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067049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D66A939-C0B5-BAD7-F866-1906C0746C6F}"/>
              </a:ext>
            </a:extLst>
          </p:cNvPr>
          <p:cNvSpPr txBox="1">
            <a:spLocks/>
          </p:cNvSpPr>
          <p:nvPr/>
        </p:nvSpPr>
        <p:spPr>
          <a:xfrm>
            <a:off x="2704208" y="-21165"/>
            <a:ext cx="9584266" cy="1845731"/>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500" b="1" dirty="0"/>
              <a:t>CATEGORY</a:t>
            </a:r>
            <a:endParaRPr lang="en-IN" sz="5400" b="1" dirty="0"/>
          </a:p>
        </p:txBody>
      </p:sp>
      <p:pic>
        <p:nvPicPr>
          <p:cNvPr id="26" name="Picture 25">
            <a:extLst>
              <a:ext uri="{FF2B5EF4-FFF2-40B4-BE49-F238E27FC236}">
                <a16:creationId xmlns:a16="http://schemas.microsoft.com/office/drawing/2014/main" id="{08F78FF3-BE84-D2B5-9A0F-D3C15874B7E7}"/>
              </a:ext>
            </a:extLst>
          </p:cNvPr>
          <p:cNvPicPr>
            <a:picLocks noChangeAspect="1"/>
          </p:cNvPicPr>
          <p:nvPr/>
        </p:nvPicPr>
        <p:blipFill>
          <a:blip r:embed="rId3"/>
          <a:stretch>
            <a:fillRect/>
          </a:stretch>
        </p:blipFill>
        <p:spPr>
          <a:xfrm>
            <a:off x="7496341" y="2190468"/>
            <a:ext cx="3998565" cy="3630881"/>
          </a:xfrm>
          <a:prstGeom prst="rect">
            <a:avLst/>
          </a:prstGeom>
        </p:spPr>
      </p:pic>
      <p:pic>
        <p:nvPicPr>
          <p:cNvPr id="28" name="Graphic 27" descr="Dance with solid fill">
            <a:extLst>
              <a:ext uri="{FF2B5EF4-FFF2-40B4-BE49-F238E27FC236}">
                <a16:creationId xmlns:a16="http://schemas.microsoft.com/office/drawing/2014/main" id="{50E83A93-450D-2E43-6F60-642DD894DA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3784" y="2789823"/>
            <a:ext cx="914400" cy="914400"/>
          </a:xfrm>
          <a:prstGeom prst="rect">
            <a:avLst/>
          </a:prstGeom>
        </p:spPr>
      </p:pic>
      <p:pic>
        <p:nvPicPr>
          <p:cNvPr id="30" name="Graphic 29" descr="Books with solid fill">
            <a:extLst>
              <a:ext uri="{FF2B5EF4-FFF2-40B4-BE49-F238E27FC236}">
                <a16:creationId xmlns:a16="http://schemas.microsoft.com/office/drawing/2014/main" id="{C1AAFC36-6A35-581B-6836-7CFAE84DA4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027896" y="2125516"/>
            <a:ext cx="914400" cy="914400"/>
          </a:xfrm>
          <a:prstGeom prst="rect">
            <a:avLst/>
          </a:prstGeom>
        </p:spPr>
      </p:pic>
      <p:pic>
        <p:nvPicPr>
          <p:cNvPr id="32" name="Graphic 31" descr="Theatre with solid fill">
            <a:extLst>
              <a:ext uri="{FF2B5EF4-FFF2-40B4-BE49-F238E27FC236}">
                <a16:creationId xmlns:a16="http://schemas.microsoft.com/office/drawing/2014/main" id="{AD06BFF8-524F-CD07-F36F-E7338CC4C29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027896" y="4800600"/>
            <a:ext cx="914400" cy="914400"/>
          </a:xfrm>
          <a:prstGeom prst="rect">
            <a:avLst/>
          </a:prstGeom>
        </p:spPr>
      </p:pic>
      <p:pic>
        <p:nvPicPr>
          <p:cNvPr id="34" name="Graphic 33" descr="Drama with solid fill">
            <a:extLst>
              <a:ext uri="{FF2B5EF4-FFF2-40B4-BE49-F238E27FC236}">
                <a16:creationId xmlns:a16="http://schemas.microsoft.com/office/drawing/2014/main" id="{A0BA607C-A796-C117-8768-58A0BDBEEC1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03784" y="4094018"/>
            <a:ext cx="914400" cy="914400"/>
          </a:xfrm>
          <a:prstGeom prst="rect">
            <a:avLst/>
          </a:prstGeom>
        </p:spPr>
      </p:pic>
      <p:pic>
        <p:nvPicPr>
          <p:cNvPr id="36" name="Graphic 35" descr="Music notes with solid fill">
            <a:extLst>
              <a:ext uri="{FF2B5EF4-FFF2-40B4-BE49-F238E27FC236}">
                <a16:creationId xmlns:a16="http://schemas.microsoft.com/office/drawing/2014/main" id="{3639ECB9-7200-02DB-52DE-AEACDD32265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027896" y="3463058"/>
            <a:ext cx="914400" cy="914400"/>
          </a:xfrm>
          <a:prstGeom prst="rect">
            <a:avLst/>
          </a:prstGeom>
        </p:spPr>
      </p:pic>
      <p:grpSp>
        <p:nvGrpSpPr>
          <p:cNvPr id="5" name="Group 4">
            <a:extLst>
              <a:ext uri="{FF2B5EF4-FFF2-40B4-BE49-F238E27FC236}">
                <a16:creationId xmlns:a16="http://schemas.microsoft.com/office/drawing/2014/main" id="{4B87635A-6933-10F0-C706-9D24F31FCF67}"/>
              </a:ext>
            </a:extLst>
          </p:cNvPr>
          <p:cNvGrpSpPr/>
          <p:nvPr/>
        </p:nvGrpSpPr>
        <p:grpSpPr>
          <a:xfrm>
            <a:off x="-767127" y="-397934"/>
            <a:ext cx="3716867" cy="7679268"/>
            <a:chOff x="-767127" y="-397934"/>
            <a:chExt cx="3716867" cy="7679268"/>
          </a:xfrm>
        </p:grpSpPr>
        <p:sp>
          <p:nvSpPr>
            <p:cNvPr id="6" name="Rectangle 5">
              <a:extLst>
                <a:ext uri="{FF2B5EF4-FFF2-40B4-BE49-F238E27FC236}">
                  <a16:creationId xmlns:a16="http://schemas.microsoft.com/office/drawing/2014/main" id="{BA495A8F-F884-EABD-91F1-959F4E575384}"/>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04C537B3-DDFE-EA1E-5890-F37D0523CA0F}"/>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8" name="Rectangle: Rounded Corners 7">
              <a:extLst>
                <a:ext uri="{FF2B5EF4-FFF2-40B4-BE49-F238E27FC236}">
                  <a16:creationId xmlns:a16="http://schemas.microsoft.com/office/drawing/2014/main" id="{916C606B-88B9-CBBD-D608-EEE1CD0F2F71}"/>
                </a:ext>
              </a:extLst>
            </p:cNvPr>
            <p:cNvSpPr/>
            <p:nvPr/>
          </p:nvSpPr>
          <p:spPr>
            <a:xfrm>
              <a:off x="333541" y="129493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OVERALL</a:t>
              </a:r>
              <a:endParaRPr lang="en-IN" dirty="0"/>
            </a:p>
          </p:txBody>
        </p:sp>
        <p:sp>
          <p:nvSpPr>
            <p:cNvPr id="9" name="Rectangle: Rounded Corners 8">
              <a:extLst>
                <a:ext uri="{FF2B5EF4-FFF2-40B4-BE49-F238E27FC236}">
                  <a16:creationId xmlns:a16="http://schemas.microsoft.com/office/drawing/2014/main" id="{10115D1D-0F07-8F1C-AB2D-431ED76FCA89}"/>
                </a:ext>
              </a:extLst>
            </p:cNvPr>
            <p:cNvSpPr/>
            <p:nvPr/>
          </p:nvSpPr>
          <p:spPr>
            <a:xfrm>
              <a:off x="333541" y="215091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DURATION</a:t>
              </a:r>
              <a:endParaRPr lang="en-IN" dirty="0"/>
            </a:p>
          </p:txBody>
        </p:sp>
        <p:sp>
          <p:nvSpPr>
            <p:cNvPr id="10" name="Rectangle: Rounded Corners 9">
              <a:extLst>
                <a:ext uri="{FF2B5EF4-FFF2-40B4-BE49-F238E27FC236}">
                  <a16:creationId xmlns:a16="http://schemas.microsoft.com/office/drawing/2014/main" id="{7A32776D-1A08-6293-8EB8-DBC52751CC1A}"/>
                </a:ext>
              </a:extLst>
            </p:cNvPr>
            <p:cNvSpPr/>
            <p:nvPr/>
          </p:nvSpPr>
          <p:spPr>
            <a:xfrm>
              <a:off x="333541" y="3006897"/>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CATEGORY</a:t>
              </a:r>
              <a:endParaRPr lang="en-IN" sz="2400" b="1" dirty="0">
                <a:solidFill>
                  <a:schemeClr val="bg1"/>
                </a:solidFill>
              </a:endParaRPr>
            </a:p>
          </p:txBody>
        </p:sp>
        <p:sp>
          <p:nvSpPr>
            <p:cNvPr id="11" name="Rectangle: Rounded Corners 10">
              <a:extLst>
                <a:ext uri="{FF2B5EF4-FFF2-40B4-BE49-F238E27FC236}">
                  <a16:creationId xmlns:a16="http://schemas.microsoft.com/office/drawing/2014/main" id="{530B7B6D-5048-5150-5376-9767FCC91F0D}"/>
                </a:ext>
              </a:extLst>
            </p:cNvPr>
            <p:cNvSpPr/>
            <p:nvPr/>
          </p:nvSpPr>
          <p:spPr>
            <a:xfrm>
              <a:off x="333541" y="386287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PLEDGES</a:t>
              </a:r>
              <a:endParaRPr lang="en-IN" dirty="0"/>
            </a:p>
          </p:txBody>
        </p:sp>
        <p:sp>
          <p:nvSpPr>
            <p:cNvPr id="12" name="Rectangle: Rounded Corners 11">
              <a:extLst>
                <a:ext uri="{FF2B5EF4-FFF2-40B4-BE49-F238E27FC236}">
                  <a16:creationId xmlns:a16="http://schemas.microsoft.com/office/drawing/2014/main" id="{87E933C4-5ED2-969C-B368-A5D1D1D2DCFF}"/>
                </a:ext>
              </a:extLst>
            </p:cNvPr>
            <p:cNvSpPr/>
            <p:nvPr/>
          </p:nvSpPr>
          <p:spPr>
            <a:xfrm>
              <a:off x="333541" y="471885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SPOTLIGHT</a:t>
              </a:r>
              <a:endParaRPr lang="en-IN" dirty="0"/>
            </a:p>
          </p:txBody>
        </p:sp>
        <p:sp>
          <p:nvSpPr>
            <p:cNvPr id="13" name="Rectangle: Rounded Corners 12">
              <a:extLst>
                <a:ext uri="{FF2B5EF4-FFF2-40B4-BE49-F238E27FC236}">
                  <a16:creationId xmlns:a16="http://schemas.microsoft.com/office/drawing/2014/main" id="{17CD5624-D999-BA9F-CCCE-CE661BC2862F}"/>
                </a:ext>
              </a:extLst>
            </p:cNvPr>
            <p:cNvSpPr/>
            <p:nvPr/>
          </p:nvSpPr>
          <p:spPr>
            <a:xfrm>
              <a:off x="333541" y="5574839"/>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SUCCESSFULL</a:t>
              </a:r>
              <a:endParaRPr lang="en-IN" dirty="0"/>
            </a:p>
          </p:txBody>
        </p:sp>
        <p:sp>
          <p:nvSpPr>
            <p:cNvPr id="14" name="Rectangle 13">
              <a:extLst>
                <a:ext uri="{FF2B5EF4-FFF2-40B4-BE49-F238E27FC236}">
                  <a16:creationId xmlns:a16="http://schemas.microsoft.com/office/drawing/2014/main" id="{0AC0793E-8BCF-5F69-4EEB-25D70EAA1CC9}"/>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0289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05877CD0-1E6F-5453-5091-2425CD4705CD}"/>
              </a:ext>
            </a:extLst>
          </p:cNvPr>
          <p:cNvGrpSpPr/>
          <p:nvPr/>
        </p:nvGrpSpPr>
        <p:grpSpPr>
          <a:xfrm>
            <a:off x="-767127" y="-397934"/>
            <a:ext cx="3716867" cy="7679268"/>
            <a:chOff x="-767127" y="-397934"/>
            <a:chExt cx="3716867" cy="7679268"/>
          </a:xfrm>
        </p:grpSpPr>
        <p:sp>
          <p:nvSpPr>
            <p:cNvPr id="5" name="Rectangle 4">
              <a:extLst>
                <a:ext uri="{FF2B5EF4-FFF2-40B4-BE49-F238E27FC236}">
                  <a16:creationId xmlns:a16="http://schemas.microsoft.com/office/drawing/2014/main" id="{EF851888-2412-DFB3-D4B9-899DBCA0396B}"/>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F3E016A-D05F-60D5-AD4F-CFE11B9D3987}"/>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7" name="Rectangle: Rounded Corners 6">
              <a:extLst>
                <a:ext uri="{FF2B5EF4-FFF2-40B4-BE49-F238E27FC236}">
                  <a16:creationId xmlns:a16="http://schemas.microsoft.com/office/drawing/2014/main" id="{6A54C25B-497E-6CA9-9A65-83213CA7283F}"/>
                </a:ext>
              </a:extLst>
            </p:cNvPr>
            <p:cNvSpPr/>
            <p:nvPr/>
          </p:nvSpPr>
          <p:spPr>
            <a:xfrm>
              <a:off x="333541" y="129493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OVERALL</a:t>
              </a:r>
              <a:endParaRPr lang="en-IN" dirty="0"/>
            </a:p>
          </p:txBody>
        </p:sp>
        <p:sp>
          <p:nvSpPr>
            <p:cNvPr id="8" name="Rectangle: Rounded Corners 7">
              <a:extLst>
                <a:ext uri="{FF2B5EF4-FFF2-40B4-BE49-F238E27FC236}">
                  <a16:creationId xmlns:a16="http://schemas.microsoft.com/office/drawing/2014/main" id="{246C43AE-7CE3-AC78-2FB5-7D8C00E15349}"/>
                </a:ext>
              </a:extLst>
            </p:cNvPr>
            <p:cNvSpPr/>
            <p:nvPr/>
          </p:nvSpPr>
          <p:spPr>
            <a:xfrm>
              <a:off x="333541" y="215091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DURATION</a:t>
              </a:r>
              <a:endParaRPr lang="en-IN" dirty="0"/>
            </a:p>
          </p:txBody>
        </p:sp>
        <p:sp>
          <p:nvSpPr>
            <p:cNvPr id="9" name="Rectangle: Rounded Corners 8">
              <a:extLst>
                <a:ext uri="{FF2B5EF4-FFF2-40B4-BE49-F238E27FC236}">
                  <a16:creationId xmlns:a16="http://schemas.microsoft.com/office/drawing/2014/main" id="{1E212598-B0E6-19E5-F0B9-0460DDD0EE76}"/>
                </a:ext>
              </a:extLst>
            </p:cNvPr>
            <p:cNvSpPr/>
            <p:nvPr/>
          </p:nvSpPr>
          <p:spPr>
            <a:xfrm>
              <a:off x="333541" y="300689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CATEGORY</a:t>
              </a:r>
              <a:endParaRPr lang="en-IN" dirty="0"/>
            </a:p>
          </p:txBody>
        </p:sp>
        <p:sp>
          <p:nvSpPr>
            <p:cNvPr id="10" name="Rectangle: Rounded Corners 9">
              <a:extLst>
                <a:ext uri="{FF2B5EF4-FFF2-40B4-BE49-F238E27FC236}">
                  <a16:creationId xmlns:a16="http://schemas.microsoft.com/office/drawing/2014/main" id="{4BC5EC60-68D8-F61D-A372-BAFD5B65F635}"/>
                </a:ext>
              </a:extLst>
            </p:cNvPr>
            <p:cNvSpPr/>
            <p:nvPr/>
          </p:nvSpPr>
          <p:spPr>
            <a:xfrm>
              <a:off x="333541" y="3862877"/>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BIG PLEDGES</a:t>
              </a:r>
              <a:endParaRPr lang="en-IN" sz="2400" b="1" dirty="0">
                <a:solidFill>
                  <a:schemeClr val="bg1"/>
                </a:solidFill>
              </a:endParaRPr>
            </a:p>
          </p:txBody>
        </p:sp>
        <p:sp>
          <p:nvSpPr>
            <p:cNvPr id="11" name="Rectangle: Rounded Corners 10">
              <a:extLst>
                <a:ext uri="{FF2B5EF4-FFF2-40B4-BE49-F238E27FC236}">
                  <a16:creationId xmlns:a16="http://schemas.microsoft.com/office/drawing/2014/main" id="{2AB2DCD9-A145-E28B-E3B9-2E75CB52E7CE}"/>
                </a:ext>
              </a:extLst>
            </p:cNvPr>
            <p:cNvSpPr/>
            <p:nvPr/>
          </p:nvSpPr>
          <p:spPr>
            <a:xfrm>
              <a:off x="333541" y="471885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SPOTLIGHT</a:t>
              </a:r>
              <a:endParaRPr lang="en-IN" dirty="0"/>
            </a:p>
          </p:txBody>
        </p:sp>
        <p:sp>
          <p:nvSpPr>
            <p:cNvPr id="12" name="Rectangle: Rounded Corners 11">
              <a:extLst>
                <a:ext uri="{FF2B5EF4-FFF2-40B4-BE49-F238E27FC236}">
                  <a16:creationId xmlns:a16="http://schemas.microsoft.com/office/drawing/2014/main" id="{8BB1D568-AE73-0B02-5E45-69FC76329D10}"/>
                </a:ext>
              </a:extLst>
            </p:cNvPr>
            <p:cNvSpPr/>
            <p:nvPr/>
          </p:nvSpPr>
          <p:spPr>
            <a:xfrm>
              <a:off x="333541" y="5574839"/>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SUCCESSFULL</a:t>
              </a:r>
              <a:endParaRPr lang="en-IN" dirty="0"/>
            </a:p>
          </p:txBody>
        </p:sp>
        <p:sp>
          <p:nvSpPr>
            <p:cNvPr id="13" name="Rectangle 12">
              <a:extLst>
                <a:ext uri="{FF2B5EF4-FFF2-40B4-BE49-F238E27FC236}">
                  <a16:creationId xmlns:a16="http://schemas.microsoft.com/office/drawing/2014/main" id="{B20BD9CC-FA54-60D2-DF52-92885A3002AE}"/>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5" name="Title 1">
            <a:extLst>
              <a:ext uri="{FF2B5EF4-FFF2-40B4-BE49-F238E27FC236}">
                <a16:creationId xmlns:a16="http://schemas.microsoft.com/office/drawing/2014/main" id="{857FA5BE-B545-63AE-A958-52BF21BA4341}"/>
              </a:ext>
            </a:extLst>
          </p:cNvPr>
          <p:cNvSpPr txBox="1">
            <a:spLocks noGrp="1"/>
          </p:cNvSpPr>
          <p:nvPr>
            <p:ph type="title"/>
          </p:nvPr>
        </p:nvSpPr>
        <p:spPr>
          <a:xfrm>
            <a:off x="2717801" y="0"/>
            <a:ext cx="9474199" cy="1905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500" b="1" dirty="0"/>
              <a:t>BIG PLEDGES</a:t>
            </a:r>
            <a:endParaRPr lang="en-IN" sz="5400" b="1" dirty="0"/>
          </a:p>
        </p:txBody>
      </p:sp>
      <p:pic>
        <p:nvPicPr>
          <p:cNvPr id="19" name="Picture 18">
            <a:extLst>
              <a:ext uri="{FF2B5EF4-FFF2-40B4-BE49-F238E27FC236}">
                <a16:creationId xmlns:a16="http://schemas.microsoft.com/office/drawing/2014/main" id="{F10257E7-C420-0B1E-D916-E3E824B99AC8}"/>
              </a:ext>
            </a:extLst>
          </p:cNvPr>
          <p:cNvPicPr>
            <a:picLocks noChangeAspect="1"/>
          </p:cNvPicPr>
          <p:nvPr/>
        </p:nvPicPr>
        <p:blipFill>
          <a:blip r:embed="rId3"/>
          <a:stretch>
            <a:fillRect/>
          </a:stretch>
        </p:blipFill>
        <p:spPr>
          <a:xfrm>
            <a:off x="4761286" y="2331061"/>
            <a:ext cx="5060048" cy="1967797"/>
          </a:xfrm>
          <a:prstGeom prst="rect">
            <a:avLst/>
          </a:prstGeom>
        </p:spPr>
      </p:pic>
      <p:pic>
        <p:nvPicPr>
          <p:cNvPr id="23" name="Graphic 22" descr="Meeting with solid fill">
            <a:extLst>
              <a:ext uri="{FF2B5EF4-FFF2-40B4-BE49-F238E27FC236}">
                <a16:creationId xmlns:a16="http://schemas.microsoft.com/office/drawing/2014/main" id="{E290E7C2-CC7F-1884-89A6-1EDC05F1568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71753" y="4912340"/>
            <a:ext cx="1213295" cy="1213295"/>
          </a:xfrm>
          <a:prstGeom prst="rect">
            <a:avLst/>
          </a:prstGeom>
        </p:spPr>
      </p:pic>
      <p:pic>
        <p:nvPicPr>
          <p:cNvPr id="25" name="Graphic 24" descr="Ruler with solid fill">
            <a:extLst>
              <a:ext uri="{FF2B5EF4-FFF2-40B4-BE49-F238E27FC236}">
                <a16:creationId xmlns:a16="http://schemas.microsoft.com/office/drawing/2014/main" id="{9B67B509-A4E8-3C8F-426D-D3CCEE0186E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74686" y="4912340"/>
            <a:ext cx="1213295" cy="1213295"/>
          </a:xfrm>
          <a:prstGeom prst="rect">
            <a:avLst/>
          </a:prstGeom>
        </p:spPr>
      </p:pic>
      <p:pic>
        <p:nvPicPr>
          <p:cNvPr id="27" name="Graphic 26" descr="Game controller with solid fill">
            <a:extLst>
              <a:ext uri="{FF2B5EF4-FFF2-40B4-BE49-F238E27FC236}">
                <a16:creationId xmlns:a16="http://schemas.microsoft.com/office/drawing/2014/main" id="{3A9904A5-8796-4EF3-BAD6-044AA934A1A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77618" y="4912340"/>
            <a:ext cx="1213295" cy="1213295"/>
          </a:xfrm>
          <a:prstGeom prst="rect">
            <a:avLst/>
          </a:prstGeom>
        </p:spPr>
      </p:pic>
    </p:spTree>
    <p:extLst>
      <p:ext uri="{BB962C8B-B14F-4D97-AF65-F5344CB8AC3E}">
        <p14:creationId xmlns:p14="http://schemas.microsoft.com/office/powerpoint/2010/main" val="2075263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B982FE7C-402E-8267-B5F1-052DF859CFA2}"/>
              </a:ext>
            </a:extLst>
          </p:cNvPr>
          <p:cNvPicPr>
            <a:picLocks noGrp="1" noChangeAspect="1"/>
          </p:cNvPicPr>
          <p:nvPr>
            <p:ph idx="1"/>
          </p:nvPr>
        </p:nvPicPr>
        <p:blipFill>
          <a:blip r:embed="rId3"/>
          <a:stretch>
            <a:fillRect/>
          </a:stretch>
        </p:blipFill>
        <p:spPr>
          <a:xfrm>
            <a:off x="3612395" y="2124668"/>
            <a:ext cx="2871453" cy="2272072"/>
          </a:xfrm>
        </p:spPr>
      </p:pic>
      <p:pic>
        <p:nvPicPr>
          <p:cNvPr id="16" name="Picture 15">
            <a:extLst>
              <a:ext uri="{FF2B5EF4-FFF2-40B4-BE49-F238E27FC236}">
                <a16:creationId xmlns:a16="http://schemas.microsoft.com/office/drawing/2014/main" id="{4BD74544-C517-73D3-C5F1-E997CD8D446B}"/>
              </a:ext>
            </a:extLst>
          </p:cNvPr>
          <p:cNvPicPr>
            <a:picLocks noChangeAspect="1"/>
          </p:cNvPicPr>
          <p:nvPr/>
        </p:nvPicPr>
        <p:blipFill>
          <a:blip r:embed="rId4"/>
          <a:stretch>
            <a:fillRect/>
          </a:stretch>
        </p:blipFill>
        <p:spPr>
          <a:xfrm>
            <a:off x="6592815" y="2081819"/>
            <a:ext cx="3053739" cy="2314921"/>
          </a:xfrm>
          <a:prstGeom prst="rect">
            <a:avLst/>
          </a:prstGeom>
        </p:spPr>
      </p:pic>
      <p:pic>
        <p:nvPicPr>
          <p:cNvPr id="18" name="Picture 17">
            <a:extLst>
              <a:ext uri="{FF2B5EF4-FFF2-40B4-BE49-F238E27FC236}">
                <a16:creationId xmlns:a16="http://schemas.microsoft.com/office/drawing/2014/main" id="{2EFD0F5D-EDAE-E874-00DA-3849F38B703F}"/>
              </a:ext>
            </a:extLst>
          </p:cNvPr>
          <p:cNvPicPr>
            <a:picLocks noChangeAspect="1"/>
          </p:cNvPicPr>
          <p:nvPr/>
        </p:nvPicPr>
        <p:blipFill>
          <a:blip r:embed="rId5"/>
          <a:stretch>
            <a:fillRect/>
          </a:stretch>
        </p:blipFill>
        <p:spPr>
          <a:xfrm>
            <a:off x="9883621" y="1963628"/>
            <a:ext cx="2048160" cy="4733756"/>
          </a:xfrm>
          <a:prstGeom prst="rect">
            <a:avLst/>
          </a:prstGeom>
        </p:spPr>
      </p:pic>
      <p:sp>
        <p:nvSpPr>
          <p:cNvPr id="19" name="Title 1">
            <a:extLst>
              <a:ext uri="{FF2B5EF4-FFF2-40B4-BE49-F238E27FC236}">
                <a16:creationId xmlns:a16="http://schemas.microsoft.com/office/drawing/2014/main" id="{BF1A8F40-4266-0C69-F5CD-F9BE2BA331FA}"/>
              </a:ext>
            </a:extLst>
          </p:cNvPr>
          <p:cNvSpPr>
            <a:spLocks noGrp="1"/>
          </p:cNvSpPr>
          <p:nvPr>
            <p:ph type="title"/>
          </p:nvPr>
        </p:nvSpPr>
        <p:spPr>
          <a:xfrm>
            <a:off x="2949739" y="25400"/>
            <a:ext cx="9242261" cy="1845733"/>
          </a:xfrm>
        </p:spPr>
        <p:txBody>
          <a:bodyPr>
            <a:noAutofit/>
          </a:bodyPr>
          <a:lstStyle/>
          <a:p>
            <a:pPr algn="ctr"/>
            <a:r>
              <a:rPr lang="en-US" sz="11500" b="1" dirty="0"/>
              <a:t>SPOTLIGHT</a:t>
            </a:r>
            <a:endParaRPr lang="en-IN" sz="5400" b="1" dirty="0"/>
          </a:p>
        </p:txBody>
      </p:sp>
      <p:sp>
        <p:nvSpPr>
          <p:cNvPr id="20" name="Content Placeholder 2">
            <a:extLst>
              <a:ext uri="{FF2B5EF4-FFF2-40B4-BE49-F238E27FC236}">
                <a16:creationId xmlns:a16="http://schemas.microsoft.com/office/drawing/2014/main" id="{7D3EB16A-6453-BB52-CC4B-B560A8C7DCF1}"/>
              </a:ext>
            </a:extLst>
          </p:cNvPr>
          <p:cNvSpPr txBox="1">
            <a:spLocks/>
          </p:cNvSpPr>
          <p:nvPr/>
        </p:nvSpPr>
        <p:spPr>
          <a:xfrm>
            <a:off x="4668542" y="4733333"/>
            <a:ext cx="3630611" cy="179493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b="1" dirty="0">
                <a:solidFill>
                  <a:schemeClr val="tx1"/>
                </a:solidFill>
              </a:rPr>
              <a:t>40% PROJECTS</a:t>
            </a:r>
          </a:p>
          <a:p>
            <a:r>
              <a:rPr lang="en-US" b="1" dirty="0">
                <a:solidFill>
                  <a:schemeClr val="tx1"/>
                </a:solidFill>
              </a:rPr>
              <a:t>90% BACKER</a:t>
            </a:r>
          </a:p>
          <a:p>
            <a:r>
              <a:rPr lang="en-US" b="1" dirty="0">
                <a:solidFill>
                  <a:schemeClr val="tx1"/>
                </a:solidFill>
              </a:rPr>
              <a:t>90% AMOUNT PLEDGED</a:t>
            </a:r>
          </a:p>
          <a:p>
            <a:r>
              <a:rPr lang="en-US" b="1" dirty="0">
                <a:solidFill>
                  <a:schemeClr val="tx1"/>
                </a:solidFill>
              </a:rPr>
              <a:t>202% GOALS ACHEIVED</a:t>
            </a:r>
          </a:p>
        </p:txBody>
      </p:sp>
      <p:grpSp>
        <p:nvGrpSpPr>
          <p:cNvPr id="12" name="Group 11">
            <a:extLst>
              <a:ext uri="{FF2B5EF4-FFF2-40B4-BE49-F238E27FC236}">
                <a16:creationId xmlns:a16="http://schemas.microsoft.com/office/drawing/2014/main" id="{0D285A3C-8A88-0275-BC24-0FC7500F9AD0}"/>
              </a:ext>
            </a:extLst>
          </p:cNvPr>
          <p:cNvGrpSpPr/>
          <p:nvPr/>
        </p:nvGrpSpPr>
        <p:grpSpPr>
          <a:xfrm>
            <a:off x="-767127" y="-397934"/>
            <a:ext cx="3716867" cy="7679268"/>
            <a:chOff x="-767127" y="-397934"/>
            <a:chExt cx="3716867" cy="7679268"/>
          </a:xfrm>
        </p:grpSpPr>
        <p:sp>
          <p:nvSpPr>
            <p:cNvPr id="13" name="Rectangle 12">
              <a:extLst>
                <a:ext uri="{FF2B5EF4-FFF2-40B4-BE49-F238E27FC236}">
                  <a16:creationId xmlns:a16="http://schemas.microsoft.com/office/drawing/2014/main" id="{F1AD1935-E247-9058-3447-9069F510CD82}"/>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A8682CE9-5045-27C1-D9A1-5D3BBCFD8B0E}"/>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17" name="Rectangle: Rounded Corners 16">
              <a:extLst>
                <a:ext uri="{FF2B5EF4-FFF2-40B4-BE49-F238E27FC236}">
                  <a16:creationId xmlns:a16="http://schemas.microsoft.com/office/drawing/2014/main" id="{392F5EDF-5AEF-CF97-B711-12D70FF36CDA}"/>
                </a:ext>
              </a:extLst>
            </p:cNvPr>
            <p:cNvSpPr/>
            <p:nvPr/>
          </p:nvSpPr>
          <p:spPr>
            <a:xfrm>
              <a:off x="333541" y="129493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OVERALL</a:t>
              </a:r>
              <a:endParaRPr lang="en-IN" dirty="0"/>
            </a:p>
          </p:txBody>
        </p:sp>
        <p:sp>
          <p:nvSpPr>
            <p:cNvPr id="21" name="Rectangle: Rounded Corners 20">
              <a:extLst>
                <a:ext uri="{FF2B5EF4-FFF2-40B4-BE49-F238E27FC236}">
                  <a16:creationId xmlns:a16="http://schemas.microsoft.com/office/drawing/2014/main" id="{3FBC3453-1DE7-2133-7B6E-3E06BFF6786D}"/>
                </a:ext>
              </a:extLst>
            </p:cNvPr>
            <p:cNvSpPr/>
            <p:nvPr/>
          </p:nvSpPr>
          <p:spPr>
            <a:xfrm>
              <a:off x="333541" y="215091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DURATION</a:t>
              </a:r>
              <a:endParaRPr lang="en-IN" dirty="0"/>
            </a:p>
          </p:txBody>
        </p:sp>
        <p:sp>
          <p:nvSpPr>
            <p:cNvPr id="22" name="Rectangle: Rounded Corners 21">
              <a:extLst>
                <a:ext uri="{FF2B5EF4-FFF2-40B4-BE49-F238E27FC236}">
                  <a16:creationId xmlns:a16="http://schemas.microsoft.com/office/drawing/2014/main" id="{F464DDB8-C9D0-107A-0B85-210B04DA8C04}"/>
                </a:ext>
              </a:extLst>
            </p:cNvPr>
            <p:cNvSpPr/>
            <p:nvPr/>
          </p:nvSpPr>
          <p:spPr>
            <a:xfrm>
              <a:off x="333541" y="300689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CATEGORY</a:t>
              </a:r>
              <a:endParaRPr lang="en-IN" dirty="0"/>
            </a:p>
          </p:txBody>
        </p:sp>
        <p:sp>
          <p:nvSpPr>
            <p:cNvPr id="23" name="Rectangle: Rounded Corners 22">
              <a:extLst>
                <a:ext uri="{FF2B5EF4-FFF2-40B4-BE49-F238E27FC236}">
                  <a16:creationId xmlns:a16="http://schemas.microsoft.com/office/drawing/2014/main" id="{14EE9AAC-0FB5-4E31-3C07-03A6E7A67BD3}"/>
                </a:ext>
              </a:extLst>
            </p:cNvPr>
            <p:cNvSpPr/>
            <p:nvPr/>
          </p:nvSpPr>
          <p:spPr>
            <a:xfrm>
              <a:off x="333541" y="386287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PLEDGES</a:t>
              </a:r>
              <a:endParaRPr lang="en-IN" dirty="0"/>
            </a:p>
          </p:txBody>
        </p:sp>
        <p:sp>
          <p:nvSpPr>
            <p:cNvPr id="24" name="Rectangle: Rounded Corners 23">
              <a:extLst>
                <a:ext uri="{FF2B5EF4-FFF2-40B4-BE49-F238E27FC236}">
                  <a16:creationId xmlns:a16="http://schemas.microsoft.com/office/drawing/2014/main" id="{EE7E9D19-3DCD-0420-94AE-335139AB4E0E}"/>
                </a:ext>
              </a:extLst>
            </p:cNvPr>
            <p:cNvSpPr/>
            <p:nvPr/>
          </p:nvSpPr>
          <p:spPr>
            <a:xfrm>
              <a:off x="333541" y="4718857"/>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SPOTLIGHT</a:t>
              </a:r>
              <a:endParaRPr lang="en-IN" sz="2400" b="1" dirty="0">
                <a:solidFill>
                  <a:schemeClr val="bg1"/>
                </a:solidFill>
              </a:endParaRPr>
            </a:p>
          </p:txBody>
        </p:sp>
        <p:sp>
          <p:nvSpPr>
            <p:cNvPr id="25" name="Rectangle: Rounded Corners 24">
              <a:extLst>
                <a:ext uri="{FF2B5EF4-FFF2-40B4-BE49-F238E27FC236}">
                  <a16:creationId xmlns:a16="http://schemas.microsoft.com/office/drawing/2014/main" id="{DD28BDE4-0528-6519-AA97-1D9FBC8177A1}"/>
                </a:ext>
              </a:extLst>
            </p:cNvPr>
            <p:cNvSpPr/>
            <p:nvPr/>
          </p:nvSpPr>
          <p:spPr>
            <a:xfrm>
              <a:off x="333541" y="5574839"/>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SUCCESSFULL</a:t>
              </a:r>
              <a:endParaRPr lang="en-IN" dirty="0"/>
            </a:p>
          </p:txBody>
        </p:sp>
        <p:sp>
          <p:nvSpPr>
            <p:cNvPr id="26" name="Rectangle 25">
              <a:extLst>
                <a:ext uri="{FF2B5EF4-FFF2-40B4-BE49-F238E27FC236}">
                  <a16:creationId xmlns:a16="http://schemas.microsoft.com/office/drawing/2014/main" id="{16C33914-3019-1534-84F6-ED2838FDE0A6}"/>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60592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Content Placeholder 15">
            <a:extLst>
              <a:ext uri="{FF2B5EF4-FFF2-40B4-BE49-F238E27FC236}">
                <a16:creationId xmlns:a16="http://schemas.microsoft.com/office/drawing/2014/main" id="{489B0E8A-E14B-C8AE-4591-5848FB8296D4}"/>
              </a:ext>
            </a:extLst>
          </p:cNvPr>
          <p:cNvPicPr>
            <a:picLocks noGrp="1" noChangeAspect="1"/>
          </p:cNvPicPr>
          <p:nvPr>
            <p:ph idx="1"/>
          </p:nvPr>
        </p:nvPicPr>
        <p:blipFill>
          <a:blip r:embed="rId3"/>
          <a:stretch>
            <a:fillRect/>
          </a:stretch>
        </p:blipFill>
        <p:spPr>
          <a:xfrm>
            <a:off x="3186332" y="1932940"/>
            <a:ext cx="8830010" cy="1496060"/>
          </a:xfrm>
        </p:spPr>
      </p:pic>
      <p:sp>
        <p:nvSpPr>
          <p:cNvPr id="14" name="Title 1">
            <a:extLst>
              <a:ext uri="{FF2B5EF4-FFF2-40B4-BE49-F238E27FC236}">
                <a16:creationId xmlns:a16="http://schemas.microsoft.com/office/drawing/2014/main" id="{271F1E46-E932-AF10-437D-2E66C67B156B}"/>
              </a:ext>
            </a:extLst>
          </p:cNvPr>
          <p:cNvSpPr txBox="1">
            <a:spLocks/>
          </p:cNvSpPr>
          <p:nvPr/>
        </p:nvSpPr>
        <p:spPr>
          <a:xfrm>
            <a:off x="2778737" y="-169333"/>
            <a:ext cx="9474199" cy="1905000"/>
          </a:xfrm>
          <a:prstGeom prst="rect">
            <a:avLst/>
          </a:prstGeom>
        </p:spPr>
        <p:txBody>
          <a:bodyPr vert="horz" lIns="91440" tIns="45720" rIns="91440" bIns="45720" rtlCol="0" anchor="ctr">
            <a:no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1500" b="1" dirty="0"/>
              <a:t>SUCCESSFULL</a:t>
            </a:r>
            <a:endParaRPr lang="en-IN" sz="5400" b="1" dirty="0"/>
          </a:p>
        </p:txBody>
      </p:sp>
      <p:pic>
        <p:nvPicPr>
          <p:cNvPr id="18" name="Picture 17">
            <a:extLst>
              <a:ext uri="{FF2B5EF4-FFF2-40B4-BE49-F238E27FC236}">
                <a16:creationId xmlns:a16="http://schemas.microsoft.com/office/drawing/2014/main" id="{1B88F3A3-C3C1-1931-5313-5F9C549D9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8503" y="3769805"/>
            <a:ext cx="8085667" cy="2652099"/>
          </a:xfrm>
          <a:prstGeom prst="rect">
            <a:avLst/>
          </a:prstGeom>
        </p:spPr>
      </p:pic>
      <p:grpSp>
        <p:nvGrpSpPr>
          <p:cNvPr id="2" name="Group 1">
            <a:extLst>
              <a:ext uri="{FF2B5EF4-FFF2-40B4-BE49-F238E27FC236}">
                <a16:creationId xmlns:a16="http://schemas.microsoft.com/office/drawing/2014/main" id="{639A94F9-D6D2-A36E-9EFF-4895A32BB57D}"/>
              </a:ext>
            </a:extLst>
          </p:cNvPr>
          <p:cNvGrpSpPr/>
          <p:nvPr/>
        </p:nvGrpSpPr>
        <p:grpSpPr>
          <a:xfrm>
            <a:off x="-767127" y="-397934"/>
            <a:ext cx="3716867" cy="7679268"/>
            <a:chOff x="-767127" y="-397934"/>
            <a:chExt cx="3716867" cy="7679268"/>
          </a:xfrm>
        </p:grpSpPr>
        <p:sp>
          <p:nvSpPr>
            <p:cNvPr id="3" name="Rectangle 2">
              <a:extLst>
                <a:ext uri="{FF2B5EF4-FFF2-40B4-BE49-F238E27FC236}">
                  <a16:creationId xmlns:a16="http://schemas.microsoft.com/office/drawing/2014/main" id="{389BBA30-40E1-B4F6-B6E2-54544A7293E5}"/>
                </a:ext>
              </a:extLst>
            </p:cNvPr>
            <p:cNvSpPr/>
            <p:nvPr/>
          </p:nvSpPr>
          <p:spPr>
            <a:xfrm>
              <a:off x="-767127" y="-397934"/>
              <a:ext cx="3716866" cy="7450667"/>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A25064E3-FC94-5787-9CC3-DA299D57DB59}"/>
                </a:ext>
              </a:extLst>
            </p:cNvPr>
            <p:cNvSpPr txBox="1"/>
            <p:nvPr/>
          </p:nvSpPr>
          <p:spPr>
            <a:xfrm>
              <a:off x="172674" y="344268"/>
              <a:ext cx="2531534" cy="646331"/>
            </a:xfrm>
            <a:prstGeom prst="rect">
              <a:avLst/>
            </a:prstGeom>
            <a:noFill/>
            <a:ln w="76200">
              <a:solidFill>
                <a:schemeClr val="tx1">
                  <a:lumMod val="50000"/>
                </a:schemeClr>
              </a:solidFill>
            </a:ln>
          </p:spPr>
          <p:txBody>
            <a:bodyPr wrap="square" rtlCol="0">
              <a:spAutoFit/>
            </a:bodyPr>
            <a:lstStyle/>
            <a:p>
              <a:pPr algn="ctr"/>
              <a:r>
                <a:rPr lang="en-US" sz="3600" b="1" dirty="0"/>
                <a:t>FINDINGS</a:t>
              </a:r>
              <a:endParaRPr lang="en-IN" sz="3600" b="1" dirty="0"/>
            </a:p>
          </p:txBody>
        </p:sp>
        <p:sp>
          <p:nvSpPr>
            <p:cNvPr id="17" name="Rectangle: Rounded Corners 16">
              <a:extLst>
                <a:ext uri="{FF2B5EF4-FFF2-40B4-BE49-F238E27FC236}">
                  <a16:creationId xmlns:a16="http://schemas.microsoft.com/office/drawing/2014/main" id="{60DE6295-9DC2-6305-DBDD-0D658B4CAEF7}"/>
                </a:ext>
              </a:extLst>
            </p:cNvPr>
            <p:cNvSpPr/>
            <p:nvPr/>
          </p:nvSpPr>
          <p:spPr>
            <a:xfrm>
              <a:off x="333541" y="129493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OVERALL</a:t>
              </a:r>
              <a:endParaRPr lang="en-IN" dirty="0"/>
            </a:p>
          </p:txBody>
        </p:sp>
        <p:sp>
          <p:nvSpPr>
            <p:cNvPr id="19" name="Rectangle: Rounded Corners 18">
              <a:extLst>
                <a:ext uri="{FF2B5EF4-FFF2-40B4-BE49-F238E27FC236}">
                  <a16:creationId xmlns:a16="http://schemas.microsoft.com/office/drawing/2014/main" id="{56FF1DD6-DC98-78DD-3804-2280ADC6314C}"/>
                </a:ext>
              </a:extLst>
            </p:cNvPr>
            <p:cNvSpPr/>
            <p:nvPr/>
          </p:nvSpPr>
          <p:spPr>
            <a:xfrm>
              <a:off x="333541" y="215091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DURATION</a:t>
              </a:r>
              <a:endParaRPr lang="en-IN" dirty="0"/>
            </a:p>
          </p:txBody>
        </p:sp>
        <p:sp>
          <p:nvSpPr>
            <p:cNvPr id="20" name="Rectangle: Rounded Corners 19">
              <a:extLst>
                <a:ext uri="{FF2B5EF4-FFF2-40B4-BE49-F238E27FC236}">
                  <a16:creationId xmlns:a16="http://schemas.microsoft.com/office/drawing/2014/main" id="{3E72BFB6-CA7D-07E2-9700-C8C2A8EF50BD}"/>
                </a:ext>
              </a:extLst>
            </p:cNvPr>
            <p:cNvSpPr/>
            <p:nvPr/>
          </p:nvSpPr>
          <p:spPr>
            <a:xfrm>
              <a:off x="333541" y="300689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CATEGORY</a:t>
              </a:r>
              <a:endParaRPr lang="en-IN" dirty="0"/>
            </a:p>
          </p:txBody>
        </p:sp>
        <p:sp>
          <p:nvSpPr>
            <p:cNvPr id="21" name="Rectangle: Rounded Corners 20">
              <a:extLst>
                <a:ext uri="{FF2B5EF4-FFF2-40B4-BE49-F238E27FC236}">
                  <a16:creationId xmlns:a16="http://schemas.microsoft.com/office/drawing/2014/main" id="{453950CC-7AAF-1AE4-04E3-3865725BE123}"/>
                </a:ext>
              </a:extLst>
            </p:cNvPr>
            <p:cNvSpPr/>
            <p:nvPr/>
          </p:nvSpPr>
          <p:spPr>
            <a:xfrm>
              <a:off x="333541" y="386287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BIG PLEDGES</a:t>
              </a:r>
              <a:endParaRPr lang="en-IN" dirty="0"/>
            </a:p>
          </p:txBody>
        </p:sp>
        <p:sp>
          <p:nvSpPr>
            <p:cNvPr id="22" name="Rectangle: Rounded Corners 21">
              <a:extLst>
                <a:ext uri="{FF2B5EF4-FFF2-40B4-BE49-F238E27FC236}">
                  <a16:creationId xmlns:a16="http://schemas.microsoft.com/office/drawing/2014/main" id="{73CC6EFC-10DB-C6DC-72A3-96DF2524A926}"/>
                </a:ext>
              </a:extLst>
            </p:cNvPr>
            <p:cNvSpPr/>
            <p:nvPr/>
          </p:nvSpPr>
          <p:spPr>
            <a:xfrm>
              <a:off x="333541" y="4718857"/>
              <a:ext cx="2370667" cy="550796"/>
            </a:xfrm>
            <a:prstGeom prst="round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SPOTLIGHT</a:t>
              </a:r>
              <a:endParaRPr lang="en-IN" dirty="0"/>
            </a:p>
          </p:txBody>
        </p:sp>
        <p:sp>
          <p:nvSpPr>
            <p:cNvPr id="23" name="Rectangle: Rounded Corners 22">
              <a:extLst>
                <a:ext uri="{FF2B5EF4-FFF2-40B4-BE49-F238E27FC236}">
                  <a16:creationId xmlns:a16="http://schemas.microsoft.com/office/drawing/2014/main" id="{8CD7CE5A-4D65-1238-4C92-1F216B33306C}"/>
                </a:ext>
              </a:extLst>
            </p:cNvPr>
            <p:cNvSpPr/>
            <p:nvPr/>
          </p:nvSpPr>
          <p:spPr>
            <a:xfrm>
              <a:off x="333541" y="5574839"/>
              <a:ext cx="2370667" cy="550796"/>
            </a:xfrm>
            <a:prstGeom prst="roundRect">
              <a:avLst/>
            </a:prstGeom>
            <a:solidFill>
              <a:srgbClr val="6F6F6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SUCCESSFULL</a:t>
              </a:r>
              <a:endParaRPr lang="en-IN" sz="2400" b="1" dirty="0">
                <a:solidFill>
                  <a:schemeClr val="bg1"/>
                </a:solidFill>
              </a:endParaRPr>
            </a:p>
          </p:txBody>
        </p:sp>
        <p:sp>
          <p:nvSpPr>
            <p:cNvPr id="24" name="Rectangle 23">
              <a:extLst>
                <a:ext uri="{FF2B5EF4-FFF2-40B4-BE49-F238E27FC236}">
                  <a16:creationId xmlns:a16="http://schemas.microsoft.com/office/drawing/2014/main" id="{F7BC015C-B669-9684-944F-667251B2BA99}"/>
                </a:ext>
              </a:extLst>
            </p:cNvPr>
            <p:cNvSpPr/>
            <p:nvPr/>
          </p:nvSpPr>
          <p:spPr>
            <a:xfrm>
              <a:off x="2607734" y="-169333"/>
              <a:ext cx="342006" cy="74506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4857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6CFC7-95DE-CCC9-B3C0-CEB29E048DE7}"/>
              </a:ext>
            </a:extLst>
          </p:cNvPr>
          <p:cNvSpPr>
            <a:spLocks noGrp="1"/>
          </p:cNvSpPr>
          <p:nvPr>
            <p:ph type="title"/>
          </p:nvPr>
        </p:nvSpPr>
        <p:spPr>
          <a:xfrm>
            <a:off x="1141413" y="609600"/>
            <a:ext cx="9905998" cy="1490133"/>
          </a:xfrm>
        </p:spPr>
        <p:txBody>
          <a:bodyPr>
            <a:normAutofit fontScale="90000"/>
          </a:bodyPr>
          <a:lstStyle/>
          <a:p>
            <a:pPr algn="ctr"/>
            <a:r>
              <a:rPr lang="en-US" sz="12800" b="1" dirty="0"/>
              <a:t>MEMBERS</a:t>
            </a:r>
            <a:endParaRPr lang="en-IN" sz="4000" b="1" dirty="0"/>
          </a:p>
        </p:txBody>
      </p:sp>
      <p:sp>
        <p:nvSpPr>
          <p:cNvPr id="3" name="Content Placeholder 2">
            <a:extLst>
              <a:ext uri="{FF2B5EF4-FFF2-40B4-BE49-F238E27FC236}">
                <a16:creationId xmlns:a16="http://schemas.microsoft.com/office/drawing/2014/main" id="{0AA26DF9-CA4D-6E5E-3AA5-682D18806DC0}"/>
              </a:ext>
            </a:extLst>
          </p:cNvPr>
          <p:cNvSpPr>
            <a:spLocks noGrp="1"/>
          </p:cNvSpPr>
          <p:nvPr>
            <p:ph idx="1"/>
          </p:nvPr>
        </p:nvSpPr>
        <p:spPr>
          <a:xfrm>
            <a:off x="1141413" y="1786466"/>
            <a:ext cx="9905998" cy="5071534"/>
          </a:xfrm>
        </p:spPr>
        <p:txBody>
          <a:bodyPr>
            <a:normAutofit/>
          </a:bodyPr>
          <a:lstStyle/>
          <a:p>
            <a:r>
              <a:rPr lang="en-US" sz="4000" dirty="0"/>
              <a:t>TANVIR SINGH ANEJA</a:t>
            </a:r>
          </a:p>
          <a:p>
            <a:r>
              <a:rPr lang="en-US" sz="4000" dirty="0"/>
              <a:t>SASHANK SETH</a:t>
            </a:r>
          </a:p>
          <a:p>
            <a:r>
              <a:rPr lang="en-US" sz="4000" dirty="0"/>
              <a:t>ANURAG GUNDAP</a:t>
            </a:r>
            <a:r>
              <a:rPr lang="en-IN" sz="4000" dirty="0"/>
              <a:t>I</a:t>
            </a:r>
          </a:p>
          <a:p>
            <a:r>
              <a:rPr lang="en-IN" sz="4000" dirty="0"/>
              <a:t>NAVEEN NAGAPPA NAGANURI</a:t>
            </a:r>
            <a:endParaRPr lang="en-US" sz="4000" dirty="0"/>
          </a:p>
        </p:txBody>
      </p:sp>
      <p:sp>
        <p:nvSpPr>
          <p:cNvPr id="4" name="Content Placeholder 2">
            <a:extLst>
              <a:ext uri="{FF2B5EF4-FFF2-40B4-BE49-F238E27FC236}">
                <a16:creationId xmlns:a16="http://schemas.microsoft.com/office/drawing/2014/main" id="{85E449E6-3413-9368-DF0B-47E9B45FF169}"/>
              </a:ext>
            </a:extLst>
          </p:cNvPr>
          <p:cNvSpPr txBox="1">
            <a:spLocks/>
          </p:cNvSpPr>
          <p:nvPr/>
        </p:nvSpPr>
        <p:spPr>
          <a:xfrm>
            <a:off x="9906000" y="2099733"/>
            <a:ext cx="1708678" cy="677332"/>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None/>
            </a:pPr>
            <a:r>
              <a:rPr lang="en-US" sz="2400" dirty="0"/>
              <a:t>GROUP</a:t>
            </a:r>
            <a:r>
              <a:rPr lang="en-US" sz="4000" dirty="0"/>
              <a:t> 2</a:t>
            </a:r>
          </a:p>
        </p:txBody>
      </p:sp>
    </p:spTree>
    <p:extLst>
      <p:ext uri="{BB962C8B-B14F-4D97-AF65-F5344CB8AC3E}">
        <p14:creationId xmlns:p14="http://schemas.microsoft.com/office/powerpoint/2010/main" val="1290537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716E-42C0-014F-7E15-50D6B4D19D16}"/>
              </a:ext>
            </a:extLst>
          </p:cNvPr>
          <p:cNvSpPr>
            <a:spLocks noGrp="1"/>
          </p:cNvSpPr>
          <p:nvPr>
            <p:ph type="title"/>
          </p:nvPr>
        </p:nvSpPr>
        <p:spPr>
          <a:xfrm>
            <a:off x="0" y="0"/>
            <a:ext cx="12192000" cy="6858000"/>
          </a:xfrm>
        </p:spPr>
        <p:txBody>
          <a:bodyPr>
            <a:noAutofit/>
          </a:bodyPr>
          <a:lstStyle/>
          <a:p>
            <a:pPr algn="ctr"/>
            <a:r>
              <a:rPr lang="en-US" sz="21500" b="1" dirty="0"/>
              <a:t>THANK YOU</a:t>
            </a:r>
            <a:endParaRPr lang="en-IN" sz="21500" b="1" dirty="0"/>
          </a:p>
        </p:txBody>
      </p:sp>
    </p:spTree>
    <p:extLst>
      <p:ext uri="{BB962C8B-B14F-4D97-AF65-F5344CB8AC3E}">
        <p14:creationId xmlns:p14="http://schemas.microsoft.com/office/powerpoint/2010/main" val="265358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66C6-0054-705A-A1D0-85477D210B66}"/>
              </a:ext>
            </a:extLst>
          </p:cNvPr>
          <p:cNvSpPr>
            <a:spLocks noGrp="1"/>
          </p:cNvSpPr>
          <p:nvPr>
            <p:ph type="title"/>
          </p:nvPr>
        </p:nvSpPr>
        <p:spPr/>
        <p:txBody>
          <a:bodyPr/>
          <a:lstStyle/>
          <a:p>
            <a:pPr algn="ctr"/>
            <a:r>
              <a:rPr lang="en-US" sz="8000" b="1" dirty="0"/>
              <a:t>OBJECTIVES</a:t>
            </a:r>
            <a:endParaRPr lang="en-IN" b="1" dirty="0"/>
          </a:p>
        </p:txBody>
      </p:sp>
      <p:sp>
        <p:nvSpPr>
          <p:cNvPr id="3" name="Content Placeholder 2">
            <a:extLst>
              <a:ext uri="{FF2B5EF4-FFF2-40B4-BE49-F238E27FC236}">
                <a16:creationId xmlns:a16="http://schemas.microsoft.com/office/drawing/2014/main" id="{AD700192-52E9-8F81-93DC-2A7BB37FE104}"/>
              </a:ext>
            </a:extLst>
          </p:cNvPr>
          <p:cNvSpPr>
            <a:spLocks noGrp="1"/>
          </p:cNvSpPr>
          <p:nvPr>
            <p:ph idx="1"/>
          </p:nvPr>
        </p:nvSpPr>
        <p:spPr>
          <a:xfrm>
            <a:off x="1141413" y="2666999"/>
            <a:ext cx="9905998" cy="3674534"/>
          </a:xfrm>
        </p:spPr>
        <p:txBody>
          <a:bodyPr>
            <a:normAutofit lnSpcReduction="10000"/>
          </a:bodyPr>
          <a:lstStyle/>
          <a:p>
            <a:pPr marL="0" indent="0">
              <a:buNone/>
            </a:pPr>
            <a:r>
              <a:rPr lang="en-US" sz="4800" b="1" dirty="0">
                <a:solidFill>
                  <a:schemeClr val="tx1"/>
                </a:solidFill>
              </a:rPr>
              <a:t>THE MAIN AIM OF THIS PROJECT IS TO CRACK THE SUCCESS FORMULA FOR PROJECTS IN KICKSTARTER AND SHOW OTHER KEY PERFORMANCE INDICATORS.</a:t>
            </a:r>
          </a:p>
        </p:txBody>
      </p:sp>
    </p:spTree>
    <p:extLst>
      <p:ext uri="{BB962C8B-B14F-4D97-AF65-F5344CB8AC3E}">
        <p14:creationId xmlns:p14="http://schemas.microsoft.com/office/powerpoint/2010/main" val="885781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550E6-AB52-C2C5-3A2A-E6E7E55E4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8DB1E-C981-AF0C-7D4D-E763C35F8ADF}"/>
              </a:ext>
            </a:extLst>
          </p:cNvPr>
          <p:cNvSpPr>
            <a:spLocks noGrp="1"/>
          </p:cNvSpPr>
          <p:nvPr>
            <p:ph type="title"/>
          </p:nvPr>
        </p:nvSpPr>
        <p:spPr>
          <a:xfrm>
            <a:off x="1141413" y="-389467"/>
            <a:ext cx="9905998" cy="1905000"/>
          </a:xfrm>
        </p:spPr>
        <p:txBody>
          <a:bodyPr/>
          <a:lstStyle/>
          <a:p>
            <a:pPr algn="ctr"/>
            <a:r>
              <a:rPr lang="en-US" sz="8000" b="1" dirty="0"/>
              <a:t>DATA MODELLING</a:t>
            </a:r>
            <a:endParaRPr lang="en-IN" b="1" dirty="0"/>
          </a:p>
        </p:txBody>
      </p:sp>
      <p:sp>
        <p:nvSpPr>
          <p:cNvPr id="5" name="Content Placeholder 4">
            <a:extLst>
              <a:ext uri="{FF2B5EF4-FFF2-40B4-BE49-F238E27FC236}">
                <a16:creationId xmlns:a16="http://schemas.microsoft.com/office/drawing/2014/main" id="{15FD7140-2094-8400-DD5C-8AF60636523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6A42544-CED1-1A32-A2B1-F109C8080D19}"/>
              </a:ext>
            </a:extLst>
          </p:cNvPr>
          <p:cNvPicPr>
            <a:picLocks noChangeAspect="1"/>
          </p:cNvPicPr>
          <p:nvPr/>
        </p:nvPicPr>
        <p:blipFill>
          <a:blip r:embed="rId2"/>
          <a:stretch>
            <a:fillRect/>
          </a:stretch>
        </p:blipFill>
        <p:spPr>
          <a:xfrm>
            <a:off x="566472" y="1155282"/>
            <a:ext cx="11059056" cy="5496574"/>
          </a:xfrm>
          <a:prstGeom prst="rect">
            <a:avLst/>
          </a:prstGeom>
        </p:spPr>
      </p:pic>
    </p:spTree>
    <p:extLst>
      <p:ext uri="{BB962C8B-B14F-4D97-AF65-F5344CB8AC3E}">
        <p14:creationId xmlns:p14="http://schemas.microsoft.com/office/powerpoint/2010/main" val="69587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B745-928F-81D6-35A2-8ACC2B8D1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031E6-883B-4839-C15E-83792695A375}"/>
              </a:ext>
            </a:extLst>
          </p:cNvPr>
          <p:cNvSpPr>
            <a:spLocks noGrp="1"/>
          </p:cNvSpPr>
          <p:nvPr>
            <p:ph type="title"/>
          </p:nvPr>
        </p:nvSpPr>
        <p:spPr/>
        <p:txBody>
          <a:bodyPr/>
          <a:lstStyle/>
          <a:p>
            <a:pPr algn="ctr"/>
            <a:r>
              <a:rPr lang="en-US" sz="8000" b="1" dirty="0"/>
              <a:t>CHALLENGES</a:t>
            </a:r>
            <a:endParaRPr lang="en-IN" b="1" dirty="0"/>
          </a:p>
        </p:txBody>
      </p:sp>
      <p:sp>
        <p:nvSpPr>
          <p:cNvPr id="3" name="Content Placeholder 2">
            <a:extLst>
              <a:ext uri="{FF2B5EF4-FFF2-40B4-BE49-F238E27FC236}">
                <a16:creationId xmlns:a16="http://schemas.microsoft.com/office/drawing/2014/main" id="{4D8AC76C-FB5A-B6A8-F6D9-0ACB4277D8C0}"/>
              </a:ext>
            </a:extLst>
          </p:cNvPr>
          <p:cNvSpPr>
            <a:spLocks noGrp="1"/>
          </p:cNvSpPr>
          <p:nvPr>
            <p:ph idx="1"/>
          </p:nvPr>
        </p:nvSpPr>
        <p:spPr>
          <a:xfrm>
            <a:off x="1141413" y="2666999"/>
            <a:ext cx="9905998" cy="3674534"/>
          </a:xfrm>
        </p:spPr>
        <p:txBody>
          <a:bodyPr>
            <a:normAutofit fontScale="92500" lnSpcReduction="20000"/>
          </a:bodyPr>
          <a:lstStyle/>
          <a:p>
            <a:r>
              <a:rPr lang="en-US" sz="4800" b="1" dirty="0">
                <a:solidFill>
                  <a:schemeClr val="tx1"/>
                </a:solidFill>
              </a:rPr>
              <a:t>VOLUME OF DATA</a:t>
            </a:r>
          </a:p>
          <a:p>
            <a:r>
              <a:rPr lang="en-US" sz="4800" b="1" dirty="0">
                <a:solidFill>
                  <a:schemeClr val="tx1"/>
                </a:solidFill>
              </a:rPr>
              <a:t>EPOCH TIME SERIES</a:t>
            </a:r>
          </a:p>
          <a:p>
            <a:r>
              <a:rPr lang="en-US" sz="4800" b="1" dirty="0">
                <a:solidFill>
                  <a:schemeClr val="tx1"/>
                </a:solidFill>
              </a:rPr>
              <a:t>TERMINOLOGY</a:t>
            </a:r>
          </a:p>
          <a:p>
            <a:r>
              <a:rPr lang="en-US" sz="4800" b="1" dirty="0">
                <a:solidFill>
                  <a:schemeClr val="tx1"/>
                </a:solidFill>
              </a:rPr>
              <a:t>UNCLEAN AND UNSTANDARDISED DATA</a:t>
            </a:r>
          </a:p>
        </p:txBody>
      </p:sp>
    </p:spTree>
    <p:extLst>
      <p:ext uri="{BB962C8B-B14F-4D97-AF65-F5344CB8AC3E}">
        <p14:creationId xmlns:p14="http://schemas.microsoft.com/office/powerpoint/2010/main" val="276309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AC737-E9F7-8EE2-71BE-7BC5D2355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08045-F39C-AFD4-E243-713947C0B222}"/>
              </a:ext>
            </a:extLst>
          </p:cNvPr>
          <p:cNvSpPr>
            <a:spLocks noGrp="1"/>
          </p:cNvSpPr>
          <p:nvPr>
            <p:ph type="title"/>
          </p:nvPr>
        </p:nvSpPr>
        <p:spPr>
          <a:xfrm>
            <a:off x="1141413" y="143933"/>
            <a:ext cx="9905998" cy="1905000"/>
          </a:xfrm>
        </p:spPr>
        <p:txBody>
          <a:bodyPr>
            <a:normAutofit fontScale="90000"/>
          </a:bodyPr>
          <a:lstStyle/>
          <a:p>
            <a:pPr algn="ctr"/>
            <a:r>
              <a:rPr lang="en-US" sz="8000" b="1" dirty="0"/>
              <a:t>KEY PERFORMANCE INDICATOR</a:t>
            </a:r>
            <a:endParaRPr lang="en-IN" b="1" dirty="0"/>
          </a:p>
        </p:txBody>
      </p:sp>
      <p:sp>
        <p:nvSpPr>
          <p:cNvPr id="3" name="Content Placeholder 2">
            <a:extLst>
              <a:ext uri="{FF2B5EF4-FFF2-40B4-BE49-F238E27FC236}">
                <a16:creationId xmlns:a16="http://schemas.microsoft.com/office/drawing/2014/main" id="{2CAB2AAC-98F8-CC9D-1E75-15B6741B1FF8}"/>
              </a:ext>
            </a:extLst>
          </p:cNvPr>
          <p:cNvSpPr>
            <a:spLocks noGrp="1"/>
          </p:cNvSpPr>
          <p:nvPr>
            <p:ph idx="1"/>
          </p:nvPr>
        </p:nvSpPr>
        <p:spPr>
          <a:xfrm>
            <a:off x="1141413" y="2302933"/>
            <a:ext cx="9905998" cy="4411134"/>
          </a:xfrm>
        </p:spPr>
        <p:txBody>
          <a:bodyPr>
            <a:normAutofit/>
          </a:bodyPr>
          <a:lstStyle/>
          <a:p>
            <a:r>
              <a:rPr lang="en-US" sz="4800" b="1" dirty="0">
                <a:solidFill>
                  <a:schemeClr val="tx1"/>
                </a:solidFill>
              </a:rPr>
              <a:t>NUMBER OF PROJECT </a:t>
            </a:r>
          </a:p>
          <a:p>
            <a:r>
              <a:rPr lang="en-US" sz="4800" b="1" dirty="0">
                <a:solidFill>
                  <a:schemeClr val="tx1"/>
                </a:solidFill>
              </a:rPr>
              <a:t>SUCCESSFUL PROJECTS</a:t>
            </a:r>
          </a:p>
          <a:p>
            <a:r>
              <a:rPr lang="en-US" sz="4800" b="1" dirty="0">
                <a:solidFill>
                  <a:schemeClr val="tx1"/>
                </a:solidFill>
              </a:rPr>
              <a:t>TOP SUCCESSFUL PROJECTS</a:t>
            </a:r>
          </a:p>
          <a:p>
            <a:r>
              <a:rPr lang="en-US" sz="4800" b="1" dirty="0">
                <a:solidFill>
                  <a:schemeClr val="tx1"/>
                </a:solidFill>
              </a:rPr>
              <a:t>PERCENTAGE OF SUCCESS</a:t>
            </a:r>
          </a:p>
          <a:p>
            <a:pPr marL="0" indent="0">
              <a:buNone/>
            </a:pPr>
            <a:r>
              <a:rPr lang="en-US" sz="2800" b="1" dirty="0">
                <a:solidFill>
                  <a:schemeClr val="tx1"/>
                </a:solidFill>
              </a:rPr>
              <a:t>(BASED ON STATUS, LOCATION, CATEGORY AND YEAR)</a:t>
            </a:r>
          </a:p>
        </p:txBody>
      </p:sp>
    </p:spTree>
    <p:extLst>
      <p:ext uri="{BB962C8B-B14F-4D97-AF65-F5344CB8AC3E}">
        <p14:creationId xmlns:p14="http://schemas.microsoft.com/office/powerpoint/2010/main" val="2338662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D4222-74F6-F7C2-05C9-473619C4E7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A4E1E-6640-9215-A7B7-A69B0B363ED8}"/>
              </a:ext>
            </a:extLst>
          </p:cNvPr>
          <p:cNvSpPr>
            <a:spLocks noGrp="1"/>
          </p:cNvSpPr>
          <p:nvPr>
            <p:ph type="title"/>
          </p:nvPr>
        </p:nvSpPr>
        <p:spPr>
          <a:xfrm>
            <a:off x="1141413" y="143933"/>
            <a:ext cx="9905998" cy="1905000"/>
          </a:xfrm>
        </p:spPr>
        <p:txBody>
          <a:bodyPr>
            <a:normAutofit/>
          </a:bodyPr>
          <a:lstStyle/>
          <a:p>
            <a:pPr algn="ctr"/>
            <a:r>
              <a:rPr lang="en-US" sz="8000" b="1" dirty="0"/>
              <a:t>TERMINOLOGY</a:t>
            </a:r>
            <a:endParaRPr lang="en-IN" b="1" dirty="0"/>
          </a:p>
        </p:txBody>
      </p:sp>
      <p:sp>
        <p:nvSpPr>
          <p:cNvPr id="3" name="Content Placeholder 2">
            <a:extLst>
              <a:ext uri="{FF2B5EF4-FFF2-40B4-BE49-F238E27FC236}">
                <a16:creationId xmlns:a16="http://schemas.microsoft.com/office/drawing/2014/main" id="{B4F59E8D-3E1E-9713-5424-05EECDDB340A}"/>
              </a:ext>
            </a:extLst>
          </p:cNvPr>
          <p:cNvSpPr>
            <a:spLocks noGrp="1"/>
          </p:cNvSpPr>
          <p:nvPr>
            <p:ph idx="1"/>
          </p:nvPr>
        </p:nvSpPr>
        <p:spPr>
          <a:xfrm>
            <a:off x="1141413" y="2302933"/>
            <a:ext cx="9905998" cy="4411134"/>
          </a:xfrm>
        </p:spPr>
        <p:txBody>
          <a:bodyPr>
            <a:normAutofit fontScale="55000" lnSpcReduction="20000"/>
          </a:bodyPr>
          <a:lstStyle/>
          <a:p>
            <a:r>
              <a:rPr lang="en-US" sz="4800" b="1" dirty="0">
                <a:solidFill>
                  <a:schemeClr val="tx1"/>
                </a:solidFill>
              </a:rPr>
              <a:t>SUCCESSFUL = </a:t>
            </a:r>
            <a:r>
              <a:rPr lang="en-US" sz="4800" dirty="0">
                <a:solidFill>
                  <a:schemeClr val="tx1"/>
                </a:solidFill>
              </a:rPr>
              <a:t>PROJECTS THAT MET THEIR GOALS</a:t>
            </a:r>
          </a:p>
          <a:p>
            <a:r>
              <a:rPr lang="en-US" sz="4800" b="1" dirty="0">
                <a:solidFill>
                  <a:schemeClr val="tx1"/>
                </a:solidFill>
              </a:rPr>
              <a:t>LIVE = </a:t>
            </a:r>
            <a:r>
              <a:rPr lang="en-US" sz="4800" dirty="0">
                <a:solidFill>
                  <a:schemeClr val="tx1"/>
                </a:solidFill>
              </a:rPr>
              <a:t>PROJECTS THAT ARE STILL COLLECTING MONEY</a:t>
            </a:r>
          </a:p>
          <a:p>
            <a:r>
              <a:rPr lang="en-US" sz="4800" b="1" dirty="0">
                <a:solidFill>
                  <a:schemeClr val="tx1"/>
                </a:solidFill>
              </a:rPr>
              <a:t>CANCELLED = </a:t>
            </a:r>
            <a:r>
              <a:rPr lang="en-US" sz="4800" dirty="0">
                <a:solidFill>
                  <a:schemeClr val="tx1"/>
                </a:solidFill>
              </a:rPr>
              <a:t>PROJECT REMOVED BY CREATOR BEFORE DEADLINE</a:t>
            </a:r>
          </a:p>
          <a:p>
            <a:r>
              <a:rPr lang="en-US" sz="4800" b="1" dirty="0">
                <a:solidFill>
                  <a:schemeClr val="tx1"/>
                </a:solidFill>
              </a:rPr>
              <a:t>FAILED = </a:t>
            </a:r>
            <a:r>
              <a:rPr lang="en-US" sz="4800" dirty="0">
                <a:solidFill>
                  <a:schemeClr val="tx1"/>
                </a:solidFill>
              </a:rPr>
              <a:t>DIDN’T ACHIEVE GOAL WITHIN DEADLINE</a:t>
            </a:r>
          </a:p>
          <a:p>
            <a:r>
              <a:rPr lang="en-US" sz="4800" b="1" dirty="0">
                <a:solidFill>
                  <a:schemeClr val="tx1"/>
                </a:solidFill>
              </a:rPr>
              <a:t>SUSPENEDED = </a:t>
            </a:r>
            <a:r>
              <a:rPr lang="en-US" sz="4800" dirty="0">
                <a:solidFill>
                  <a:schemeClr val="tx1"/>
                </a:solidFill>
              </a:rPr>
              <a:t>TEMPORARILY REMOVED DUE TO VIOLATION  OF RULES</a:t>
            </a:r>
          </a:p>
          <a:p>
            <a:r>
              <a:rPr lang="en-US" sz="4800" b="1" dirty="0">
                <a:solidFill>
                  <a:schemeClr val="tx1"/>
                </a:solidFill>
              </a:rPr>
              <a:t>PURGED = </a:t>
            </a:r>
            <a:r>
              <a:rPr lang="en-US" sz="4800" dirty="0">
                <a:solidFill>
                  <a:schemeClr val="tx1"/>
                </a:solidFill>
              </a:rPr>
              <a:t>PERMANENTLY REMOVED DUE TO VIOLATION OF RULES OR FRAUD</a:t>
            </a:r>
            <a:endParaRPr lang="en-US" sz="2800" dirty="0">
              <a:solidFill>
                <a:schemeClr val="tx1"/>
              </a:solidFill>
            </a:endParaRPr>
          </a:p>
        </p:txBody>
      </p:sp>
    </p:spTree>
    <p:extLst>
      <p:ext uri="{BB962C8B-B14F-4D97-AF65-F5344CB8AC3E}">
        <p14:creationId xmlns:p14="http://schemas.microsoft.com/office/powerpoint/2010/main" val="76492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E6A5E-7449-305E-12F7-3F72F9734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CEAB2-3EEF-1D4E-1D8E-F4F4F77C0917}"/>
              </a:ext>
            </a:extLst>
          </p:cNvPr>
          <p:cNvSpPr>
            <a:spLocks noGrp="1"/>
          </p:cNvSpPr>
          <p:nvPr>
            <p:ph type="title"/>
          </p:nvPr>
        </p:nvSpPr>
        <p:spPr>
          <a:xfrm>
            <a:off x="1141413" y="143933"/>
            <a:ext cx="9905998" cy="1905000"/>
          </a:xfrm>
        </p:spPr>
        <p:txBody>
          <a:bodyPr>
            <a:normAutofit/>
          </a:bodyPr>
          <a:lstStyle/>
          <a:p>
            <a:pPr algn="ctr"/>
            <a:r>
              <a:rPr lang="en-US" sz="8000" b="1" dirty="0"/>
              <a:t>TERMINOLOGY</a:t>
            </a:r>
            <a:endParaRPr lang="en-IN" b="1" dirty="0"/>
          </a:p>
        </p:txBody>
      </p:sp>
      <p:sp>
        <p:nvSpPr>
          <p:cNvPr id="3" name="Content Placeholder 2">
            <a:extLst>
              <a:ext uri="{FF2B5EF4-FFF2-40B4-BE49-F238E27FC236}">
                <a16:creationId xmlns:a16="http://schemas.microsoft.com/office/drawing/2014/main" id="{F202876E-4415-410E-4439-D1717AB61B26}"/>
              </a:ext>
            </a:extLst>
          </p:cNvPr>
          <p:cNvSpPr>
            <a:spLocks noGrp="1"/>
          </p:cNvSpPr>
          <p:nvPr>
            <p:ph idx="1"/>
          </p:nvPr>
        </p:nvSpPr>
        <p:spPr>
          <a:xfrm>
            <a:off x="1141413" y="2302933"/>
            <a:ext cx="9905998" cy="4411134"/>
          </a:xfrm>
        </p:spPr>
        <p:txBody>
          <a:bodyPr>
            <a:normAutofit fontScale="55000" lnSpcReduction="20000"/>
          </a:bodyPr>
          <a:lstStyle/>
          <a:p>
            <a:r>
              <a:rPr lang="en-US" sz="4800" b="1" dirty="0">
                <a:solidFill>
                  <a:schemeClr val="tx1"/>
                </a:solidFill>
              </a:rPr>
              <a:t>GOAL = </a:t>
            </a:r>
            <a:r>
              <a:rPr lang="en-US" sz="4800" dirty="0">
                <a:solidFill>
                  <a:schemeClr val="tx1"/>
                </a:solidFill>
              </a:rPr>
              <a:t>THE AMOUNT THAT THEY WANT TO RAISE</a:t>
            </a:r>
          </a:p>
          <a:p>
            <a:r>
              <a:rPr lang="en-US" sz="4800" b="1" dirty="0">
                <a:solidFill>
                  <a:schemeClr val="tx1"/>
                </a:solidFill>
              </a:rPr>
              <a:t>PLEDGED = </a:t>
            </a:r>
            <a:r>
              <a:rPr lang="en-US" sz="4800" dirty="0">
                <a:solidFill>
                  <a:schemeClr val="tx1"/>
                </a:solidFill>
              </a:rPr>
              <a:t>AMOUNT GIVEN BY THE BACKERS FOR THE PROJECT</a:t>
            </a:r>
          </a:p>
          <a:p>
            <a:r>
              <a:rPr lang="en-US" sz="4800" b="1" dirty="0">
                <a:solidFill>
                  <a:schemeClr val="tx1"/>
                </a:solidFill>
              </a:rPr>
              <a:t>BLURB = </a:t>
            </a:r>
            <a:r>
              <a:rPr lang="en-US" sz="4800" dirty="0">
                <a:solidFill>
                  <a:schemeClr val="tx1"/>
                </a:solidFill>
              </a:rPr>
              <a:t>CATCHY DESCRIPTION ADDED TO GRAB ATTENTION</a:t>
            </a:r>
          </a:p>
          <a:p>
            <a:r>
              <a:rPr lang="en-US" sz="4800" b="1" dirty="0">
                <a:solidFill>
                  <a:schemeClr val="tx1"/>
                </a:solidFill>
              </a:rPr>
              <a:t>SPOTLIGHT = </a:t>
            </a:r>
            <a:r>
              <a:rPr lang="en-US" sz="4800" dirty="0">
                <a:solidFill>
                  <a:schemeClr val="tx1"/>
                </a:solidFill>
              </a:rPr>
              <a:t>PROJECT SHOWN ON KICKSTATERS HOME PAGE</a:t>
            </a:r>
          </a:p>
          <a:p>
            <a:r>
              <a:rPr lang="en-US" sz="4800" b="1" dirty="0">
                <a:solidFill>
                  <a:schemeClr val="tx1"/>
                </a:solidFill>
              </a:rPr>
              <a:t>STAFF PICK = </a:t>
            </a:r>
            <a:r>
              <a:rPr lang="en-US" sz="4800" dirty="0">
                <a:solidFill>
                  <a:schemeClr val="tx1"/>
                </a:solidFill>
              </a:rPr>
              <a:t>PROJECT PUT ON HOME PAGE BY KICKSTARTER STAFF</a:t>
            </a:r>
          </a:p>
          <a:p>
            <a:r>
              <a:rPr lang="en-US" sz="4800" b="1" dirty="0">
                <a:solidFill>
                  <a:schemeClr val="tx1"/>
                </a:solidFill>
              </a:rPr>
              <a:t>DISABLE COMMUNICATION = </a:t>
            </a:r>
            <a:r>
              <a:rPr lang="en-US" sz="4800" dirty="0">
                <a:solidFill>
                  <a:schemeClr val="tx1"/>
                </a:solidFill>
              </a:rPr>
              <a:t>WHETHER BACKER CAN COMMUNICATE WITH THE CREATOR</a:t>
            </a:r>
            <a:endParaRPr lang="en-US" sz="2800" dirty="0">
              <a:solidFill>
                <a:schemeClr val="tx1"/>
              </a:solidFill>
            </a:endParaRPr>
          </a:p>
        </p:txBody>
      </p:sp>
    </p:spTree>
    <p:extLst>
      <p:ext uri="{BB962C8B-B14F-4D97-AF65-F5344CB8AC3E}">
        <p14:creationId xmlns:p14="http://schemas.microsoft.com/office/powerpoint/2010/main" val="1836616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EF234-B4AE-E8EE-48DF-B611D8EFC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8C751-F7BF-6FCB-0346-E9D883F6CA46}"/>
              </a:ext>
            </a:extLst>
          </p:cNvPr>
          <p:cNvSpPr>
            <a:spLocks noGrp="1"/>
          </p:cNvSpPr>
          <p:nvPr>
            <p:ph type="title"/>
          </p:nvPr>
        </p:nvSpPr>
        <p:spPr>
          <a:xfrm>
            <a:off x="1141413" y="143933"/>
            <a:ext cx="9905998" cy="1905000"/>
          </a:xfrm>
        </p:spPr>
        <p:txBody>
          <a:bodyPr>
            <a:normAutofit/>
          </a:bodyPr>
          <a:lstStyle/>
          <a:p>
            <a:pPr algn="ctr"/>
            <a:r>
              <a:rPr lang="en-US" sz="8000" b="1" dirty="0"/>
              <a:t>TERMINOLOGY</a:t>
            </a:r>
            <a:endParaRPr lang="en-IN" b="1" dirty="0"/>
          </a:p>
        </p:txBody>
      </p:sp>
      <p:graphicFrame>
        <p:nvGraphicFramePr>
          <p:cNvPr id="4" name="Diagram 3">
            <a:extLst>
              <a:ext uri="{FF2B5EF4-FFF2-40B4-BE49-F238E27FC236}">
                <a16:creationId xmlns:a16="http://schemas.microsoft.com/office/drawing/2014/main" id="{165C1DA7-B9B0-9CAD-AECC-1BF61F736725}"/>
              </a:ext>
            </a:extLst>
          </p:cNvPr>
          <p:cNvGraphicFramePr/>
          <p:nvPr>
            <p:extLst>
              <p:ext uri="{D42A27DB-BD31-4B8C-83A1-F6EECF244321}">
                <p14:modId xmlns:p14="http://schemas.microsoft.com/office/powerpoint/2010/main" val="1457978935"/>
              </p:ext>
            </p:extLst>
          </p:nvPr>
        </p:nvGraphicFramePr>
        <p:xfrm>
          <a:off x="59267" y="1096433"/>
          <a:ext cx="12132733"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97522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136</TotalTime>
  <Words>1047</Words>
  <Application>Microsoft Office PowerPoint</Application>
  <PresentationFormat>Widescreen</PresentationFormat>
  <Paragraphs>155</Paragraphs>
  <Slides>20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Century Gothic</vt:lpstr>
      <vt:lpstr>Courier New</vt:lpstr>
      <vt:lpstr>Mesh</vt:lpstr>
      <vt:lpstr>PowerPoint Presentation</vt:lpstr>
      <vt:lpstr>MEMBERS</vt:lpstr>
      <vt:lpstr>OBJECTIVES</vt:lpstr>
      <vt:lpstr>DATA MODELLING</vt:lpstr>
      <vt:lpstr>CHALLENGES</vt:lpstr>
      <vt:lpstr>KEY PERFORMANCE INDICATOR</vt:lpstr>
      <vt:lpstr>TERMINOLOGY</vt:lpstr>
      <vt:lpstr>TERMINOLOGY</vt:lpstr>
      <vt:lpstr>TERMINOLOGY</vt:lpstr>
      <vt:lpstr>EXCEL</vt:lpstr>
      <vt:lpstr>POWER BI</vt:lpstr>
      <vt:lpstr>TABLEAU</vt:lpstr>
      <vt:lpstr>MY SQL</vt:lpstr>
      <vt:lpstr>OVERALL</vt:lpstr>
      <vt:lpstr>DURATION</vt:lpstr>
      <vt:lpstr>PowerPoint Presentation</vt:lpstr>
      <vt:lpstr>BIG PLEDGES</vt:lpstr>
      <vt:lpstr>SPOTLIGHT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tanvirsinghaneja24@outlook.com</dc:creator>
  <cp:lastModifiedBy>tanvirsinghaneja24@outlook.com</cp:lastModifiedBy>
  <cp:revision>1</cp:revision>
  <dcterms:created xsi:type="dcterms:W3CDTF">2025-06-18T14:18:34Z</dcterms:created>
  <dcterms:modified xsi:type="dcterms:W3CDTF">2025-06-23T04:52:53Z</dcterms:modified>
</cp:coreProperties>
</file>