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20"/>
  </p:notesMasterIdLst>
  <p:handoutMasterIdLst>
    <p:handoutMasterId r:id="rId21"/>
  </p:handoutMasterIdLst>
  <p:sldIdLst>
    <p:sldId id="338" r:id="rId5"/>
    <p:sldId id="327" r:id="rId6"/>
    <p:sldId id="315" r:id="rId7"/>
    <p:sldId id="329" r:id="rId8"/>
    <p:sldId id="302" r:id="rId9"/>
    <p:sldId id="339" r:id="rId10"/>
    <p:sldId id="340" r:id="rId11"/>
    <p:sldId id="341" r:id="rId12"/>
    <p:sldId id="345" r:id="rId13"/>
    <p:sldId id="346" r:id="rId14"/>
    <p:sldId id="347" r:id="rId15"/>
    <p:sldId id="344" r:id="rId16"/>
    <p:sldId id="342" r:id="rId17"/>
    <p:sldId id="343" r:id="rId18"/>
    <p:sldId id="30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D9D9D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p:scale>
          <a:sx n="75" d="100"/>
          <a:sy n="75" d="100"/>
        </p:scale>
        <p:origin x="-240" y="188"/>
      </p:cViewPr>
      <p:guideLst>
        <p:guide orient="horz" pos="1968"/>
        <p:guide orient="horz" pos="3912"/>
        <p:guide orient="horz" pos="1656"/>
        <p:guide pos="408"/>
        <p:guide pos="7272"/>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urav ." userId="d5e3446ffc6b70e1" providerId="LiveId" clId="{A6186F54-822D-45CD-838B-6D94F716B63E}"/>
    <pc:docChg chg="custSel addSld delSld modSld">
      <pc:chgData name="Gaurav ." userId="d5e3446ffc6b70e1" providerId="LiveId" clId="{A6186F54-822D-45CD-838B-6D94F716B63E}" dt="2025-10-22T11:31:10.838" v="372" actId="20577"/>
      <pc:docMkLst>
        <pc:docMk/>
      </pc:docMkLst>
      <pc:sldChg chg="modSp mod">
        <pc:chgData name="Gaurav ." userId="d5e3446ffc6b70e1" providerId="LiveId" clId="{A6186F54-822D-45CD-838B-6D94F716B63E}" dt="2025-10-22T11:31:10.838" v="372" actId="20577"/>
        <pc:sldMkLst>
          <pc:docMk/>
          <pc:sldMk cId="3401748718" sldId="304"/>
        </pc:sldMkLst>
        <pc:spChg chg="mod">
          <ac:chgData name="Gaurav ." userId="d5e3446ffc6b70e1" providerId="LiveId" clId="{A6186F54-822D-45CD-838B-6D94F716B63E}" dt="2025-10-22T11:31:10.838" v="372" actId="20577"/>
          <ac:spMkLst>
            <pc:docMk/>
            <pc:sldMk cId="3401748718" sldId="304"/>
            <ac:spMk id="3" creationId="{D88C20CF-C1EE-4092-B52D-FD4AB2AB2508}"/>
          </ac:spMkLst>
        </pc:spChg>
      </pc:sldChg>
      <pc:sldChg chg="modSp mod modAnim">
        <pc:chgData name="Gaurav ." userId="d5e3446ffc6b70e1" providerId="LiveId" clId="{A6186F54-822D-45CD-838B-6D94F716B63E}" dt="2025-10-22T11:09:07.886" v="30" actId="5793"/>
        <pc:sldMkLst>
          <pc:docMk/>
          <pc:sldMk cId="3098548442" sldId="327"/>
        </pc:sldMkLst>
        <pc:spChg chg="mod">
          <ac:chgData name="Gaurav ." userId="d5e3446ffc6b70e1" providerId="LiveId" clId="{A6186F54-822D-45CD-838B-6D94F716B63E}" dt="2025-10-22T11:09:07.886" v="30" actId="5793"/>
          <ac:spMkLst>
            <pc:docMk/>
            <pc:sldMk cId="3098548442" sldId="327"/>
            <ac:spMk id="2" creationId="{E46E4DD1-270B-4C80-AFF0-EB26F132AF36}"/>
          </ac:spMkLst>
        </pc:spChg>
      </pc:sldChg>
      <pc:sldChg chg="modSp mod">
        <pc:chgData name="Gaurav ." userId="d5e3446ffc6b70e1" providerId="LiveId" clId="{A6186F54-822D-45CD-838B-6D94F716B63E}" dt="2025-10-22T11:09:29.655" v="33" actId="20577"/>
        <pc:sldMkLst>
          <pc:docMk/>
          <pc:sldMk cId="48075006" sldId="329"/>
        </pc:sldMkLst>
        <pc:spChg chg="mod">
          <ac:chgData name="Gaurav ." userId="d5e3446ffc6b70e1" providerId="LiveId" clId="{A6186F54-822D-45CD-838B-6D94F716B63E}" dt="2025-10-22T11:09:29.655" v="33" actId="20577"/>
          <ac:spMkLst>
            <pc:docMk/>
            <pc:sldMk cId="48075006" sldId="329"/>
            <ac:spMk id="3" creationId="{FA488652-DC56-EC26-5F31-ED7CB8D4D27A}"/>
          </ac:spMkLst>
        </pc:spChg>
      </pc:sldChg>
      <pc:sldChg chg="modSp mod">
        <pc:chgData name="Gaurav ." userId="d5e3446ffc6b70e1" providerId="LiveId" clId="{A6186F54-822D-45CD-838B-6D94F716B63E}" dt="2025-10-22T11:08:28.433" v="27" actId="1076"/>
        <pc:sldMkLst>
          <pc:docMk/>
          <pc:sldMk cId="1604013440" sldId="338"/>
        </pc:sldMkLst>
        <pc:spChg chg="mod">
          <ac:chgData name="Gaurav ." userId="d5e3446ffc6b70e1" providerId="LiveId" clId="{A6186F54-822D-45CD-838B-6D94F716B63E}" dt="2025-10-22T11:08:28.433" v="27" actId="1076"/>
          <ac:spMkLst>
            <pc:docMk/>
            <pc:sldMk cId="1604013440" sldId="338"/>
            <ac:spMk id="2" creationId="{7201737A-B873-4D1D-8A41-5ABF5184BC8F}"/>
          </ac:spMkLst>
        </pc:spChg>
        <pc:spChg chg="mod">
          <ac:chgData name="Gaurav ." userId="d5e3446ffc6b70e1" providerId="LiveId" clId="{A6186F54-822D-45CD-838B-6D94F716B63E}" dt="2025-10-22T11:06:31.945" v="4" actId="1076"/>
          <ac:spMkLst>
            <pc:docMk/>
            <pc:sldMk cId="1604013440" sldId="338"/>
            <ac:spMk id="4" creationId="{92056599-CDAA-4367-BEF8-31D6E32518C8}"/>
          </ac:spMkLst>
        </pc:spChg>
      </pc:sldChg>
      <pc:sldChg chg="addSp modSp mod">
        <pc:chgData name="Gaurav ." userId="d5e3446ffc6b70e1" providerId="LiveId" clId="{A6186F54-822D-45CD-838B-6D94F716B63E}" dt="2025-10-22T11:19:24.073" v="97" actId="27636"/>
        <pc:sldMkLst>
          <pc:docMk/>
          <pc:sldMk cId="1086225493" sldId="339"/>
        </pc:sldMkLst>
        <pc:spChg chg="mod">
          <ac:chgData name="Gaurav ." userId="d5e3446ffc6b70e1" providerId="LiveId" clId="{A6186F54-822D-45CD-838B-6D94F716B63E}" dt="2025-10-22T11:19:24.073" v="97" actId="27636"/>
          <ac:spMkLst>
            <pc:docMk/>
            <pc:sldMk cId="1086225493" sldId="339"/>
            <ac:spMk id="4" creationId="{AFE3A2AF-177E-45E6-A191-0F8523DB7FFA}"/>
          </ac:spMkLst>
        </pc:spChg>
        <pc:picChg chg="add mod">
          <ac:chgData name="Gaurav ." userId="d5e3446ffc6b70e1" providerId="LiveId" clId="{A6186F54-822D-45CD-838B-6D94F716B63E}" dt="2025-10-22T11:13:45.642" v="43" actId="14100"/>
          <ac:picMkLst>
            <pc:docMk/>
            <pc:sldMk cId="1086225493" sldId="339"/>
            <ac:picMk id="6" creationId="{8C0F420F-39E2-8F62-F04A-7F514C709EBD}"/>
          </ac:picMkLst>
        </pc:picChg>
        <pc:picChg chg="add mod">
          <ac:chgData name="Gaurav ." userId="d5e3446ffc6b70e1" providerId="LiveId" clId="{A6186F54-822D-45CD-838B-6D94F716B63E}" dt="2025-10-22T11:15:06.519" v="56" actId="14100"/>
          <ac:picMkLst>
            <pc:docMk/>
            <pc:sldMk cId="1086225493" sldId="339"/>
            <ac:picMk id="10" creationId="{1D2B5B9F-1029-7F09-F1BB-691F52757563}"/>
          </ac:picMkLst>
        </pc:picChg>
      </pc:sldChg>
      <pc:sldChg chg="addSp modSp mod">
        <pc:chgData name="Gaurav ." userId="d5e3446ffc6b70e1" providerId="LiveId" clId="{A6186F54-822D-45CD-838B-6D94F716B63E}" dt="2025-10-22T11:19:19.073" v="95" actId="27636"/>
        <pc:sldMkLst>
          <pc:docMk/>
          <pc:sldMk cId="390853083" sldId="340"/>
        </pc:sldMkLst>
        <pc:spChg chg="mod">
          <ac:chgData name="Gaurav ." userId="d5e3446ffc6b70e1" providerId="LiveId" clId="{A6186F54-822D-45CD-838B-6D94F716B63E}" dt="2025-10-22T11:19:19.073" v="95" actId="27636"/>
          <ac:spMkLst>
            <pc:docMk/>
            <pc:sldMk cId="390853083" sldId="340"/>
            <ac:spMk id="4" creationId="{723A3B93-82D2-A57B-4898-3D9B0C72DC7D}"/>
          </ac:spMkLst>
        </pc:spChg>
        <pc:picChg chg="add mod">
          <ac:chgData name="Gaurav ." userId="d5e3446ffc6b70e1" providerId="LiveId" clId="{A6186F54-822D-45CD-838B-6D94F716B63E}" dt="2025-10-22T11:16:06.464" v="64" actId="1076"/>
          <ac:picMkLst>
            <pc:docMk/>
            <pc:sldMk cId="390853083" sldId="340"/>
            <ac:picMk id="6" creationId="{6B7CE653-2D0D-059B-640C-37DDBAD194BB}"/>
          </ac:picMkLst>
        </pc:picChg>
      </pc:sldChg>
      <pc:sldChg chg="addSp modSp mod">
        <pc:chgData name="Gaurav ." userId="d5e3446ffc6b70e1" providerId="LiveId" clId="{A6186F54-822D-45CD-838B-6D94F716B63E}" dt="2025-10-22T11:19:10.872" v="89" actId="27636"/>
        <pc:sldMkLst>
          <pc:docMk/>
          <pc:sldMk cId="349846658" sldId="341"/>
        </pc:sldMkLst>
        <pc:spChg chg="mod">
          <ac:chgData name="Gaurav ." userId="d5e3446ffc6b70e1" providerId="LiveId" clId="{A6186F54-822D-45CD-838B-6D94F716B63E}" dt="2025-10-22T11:19:10.872" v="89" actId="27636"/>
          <ac:spMkLst>
            <pc:docMk/>
            <pc:sldMk cId="349846658" sldId="341"/>
            <ac:spMk id="4" creationId="{D2560D1A-A584-25F8-1F57-468796F22888}"/>
          </ac:spMkLst>
        </pc:spChg>
        <pc:picChg chg="add mod">
          <ac:chgData name="Gaurav ." userId="d5e3446ffc6b70e1" providerId="LiveId" clId="{A6186F54-822D-45CD-838B-6D94F716B63E}" dt="2025-10-22T11:16:55.365" v="71" actId="1076"/>
          <ac:picMkLst>
            <pc:docMk/>
            <pc:sldMk cId="349846658" sldId="341"/>
            <ac:picMk id="6" creationId="{BFEF46D2-94C3-85BD-CF4D-269ED5B90D78}"/>
          </ac:picMkLst>
        </pc:picChg>
      </pc:sldChg>
      <pc:sldChg chg="addSp modSp mod">
        <pc:chgData name="Gaurav ." userId="d5e3446ffc6b70e1" providerId="LiveId" clId="{A6186F54-822D-45CD-838B-6D94F716B63E}" dt="2025-10-22T11:29:52.055" v="352" actId="1076"/>
        <pc:sldMkLst>
          <pc:docMk/>
          <pc:sldMk cId="2710602174" sldId="342"/>
        </pc:sldMkLst>
        <pc:picChg chg="add mod">
          <ac:chgData name="Gaurav ." userId="d5e3446ffc6b70e1" providerId="LiveId" clId="{A6186F54-822D-45CD-838B-6D94F716B63E}" dt="2025-10-22T11:29:52.055" v="352" actId="1076"/>
          <ac:picMkLst>
            <pc:docMk/>
            <pc:sldMk cId="2710602174" sldId="342"/>
            <ac:picMk id="3" creationId="{D729B14B-E3F1-19D0-FD6B-E17CAEB8DA91}"/>
          </ac:picMkLst>
        </pc:picChg>
      </pc:sldChg>
      <pc:sldChg chg="addSp modSp mod">
        <pc:chgData name="Gaurav ." userId="d5e3446ffc6b70e1" providerId="LiveId" clId="{A6186F54-822D-45CD-838B-6D94F716B63E}" dt="2025-10-22T11:30:52.901" v="361" actId="14100"/>
        <pc:sldMkLst>
          <pc:docMk/>
          <pc:sldMk cId="566684513" sldId="343"/>
        </pc:sldMkLst>
        <pc:picChg chg="add mod">
          <ac:chgData name="Gaurav ." userId="d5e3446ffc6b70e1" providerId="LiveId" clId="{A6186F54-822D-45CD-838B-6D94F716B63E}" dt="2025-10-22T11:30:52.901" v="361" actId="14100"/>
          <ac:picMkLst>
            <pc:docMk/>
            <pc:sldMk cId="566684513" sldId="343"/>
            <ac:picMk id="3" creationId="{4855FC3A-F186-9263-B5D1-2EDCAABDB12A}"/>
          </ac:picMkLst>
        </pc:picChg>
      </pc:sldChg>
      <pc:sldChg chg="modSp mod modAnim">
        <pc:chgData name="Gaurav ." userId="d5e3446ffc6b70e1" providerId="LiveId" clId="{A6186F54-822D-45CD-838B-6D94F716B63E}" dt="2025-10-22T11:29:01.845" v="346" actId="1076"/>
        <pc:sldMkLst>
          <pc:docMk/>
          <pc:sldMk cId="1596923865" sldId="344"/>
        </pc:sldMkLst>
        <pc:spChg chg="mod">
          <ac:chgData name="Gaurav ." userId="d5e3446ffc6b70e1" providerId="LiveId" clId="{A6186F54-822D-45CD-838B-6D94F716B63E}" dt="2025-10-22T11:29:01.845" v="346" actId="1076"/>
          <ac:spMkLst>
            <pc:docMk/>
            <pc:sldMk cId="1596923865" sldId="344"/>
            <ac:spMk id="10" creationId="{8935B953-0B74-DF35-9464-45E8CB01D89D}"/>
          </ac:spMkLst>
        </pc:spChg>
      </pc:sldChg>
      <pc:sldChg chg="addSp delSp modSp new mod">
        <pc:chgData name="Gaurav ." userId="d5e3446ffc6b70e1" providerId="LiveId" clId="{A6186F54-822D-45CD-838B-6D94F716B63E}" dt="2025-10-22T11:20:56.282" v="118" actId="1076"/>
        <pc:sldMkLst>
          <pc:docMk/>
          <pc:sldMk cId="1055980527" sldId="345"/>
        </pc:sldMkLst>
        <pc:spChg chg="del">
          <ac:chgData name="Gaurav ." userId="d5e3446ffc6b70e1" providerId="LiveId" clId="{A6186F54-822D-45CD-838B-6D94F716B63E}" dt="2025-10-22T11:17:57.614" v="73" actId="21"/>
          <ac:spMkLst>
            <pc:docMk/>
            <pc:sldMk cId="1055980527" sldId="345"/>
            <ac:spMk id="3" creationId="{90B8B7F2-E158-9870-4E82-C61FF19DA3AE}"/>
          </ac:spMkLst>
        </pc:spChg>
        <pc:spChg chg="del">
          <ac:chgData name="Gaurav ." userId="d5e3446ffc6b70e1" providerId="LiveId" clId="{A6186F54-822D-45CD-838B-6D94F716B63E}" dt="2025-10-22T11:18:00.437" v="74"/>
          <ac:spMkLst>
            <pc:docMk/>
            <pc:sldMk cId="1055980527" sldId="345"/>
            <ac:spMk id="4" creationId="{540B21C8-7752-068C-B260-6007CD8D6E49}"/>
          </ac:spMkLst>
        </pc:spChg>
        <pc:spChg chg="add mod">
          <ac:chgData name="Gaurav ." userId="d5e3446ffc6b70e1" providerId="LiveId" clId="{A6186F54-822D-45CD-838B-6D94F716B63E}" dt="2025-10-22T11:20:36.126" v="114" actId="1076"/>
          <ac:spMkLst>
            <pc:docMk/>
            <pc:sldMk cId="1055980527" sldId="345"/>
            <ac:spMk id="5" creationId="{90B8B7F2-E158-9870-4E82-C61FF19DA3AE}"/>
          </ac:spMkLst>
        </pc:spChg>
        <pc:picChg chg="add mod">
          <ac:chgData name="Gaurav ." userId="d5e3446ffc6b70e1" providerId="LiveId" clId="{A6186F54-822D-45CD-838B-6D94F716B63E}" dt="2025-10-22T11:20:56.282" v="118" actId="1076"/>
          <ac:picMkLst>
            <pc:docMk/>
            <pc:sldMk cId="1055980527" sldId="345"/>
            <ac:picMk id="7" creationId="{5342540D-18DD-C0F8-9A5D-89F5B6D45861}"/>
          </ac:picMkLst>
        </pc:picChg>
      </pc:sldChg>
      <pc:sldChg chg="addSp delSp modSp new mod">
        <pc:chgData name="Gaurav ." userId="d5e3446ffc6b70e1" providerId="LiveId" clId="{A6186F54-822D-45CD-838B-6D94F716B63E}" dt="2025-10-22T11:21:19.934" v="122" actId="1076"/>
        <pc:sldMkLst>
          <pc:docMk/>
          <pc:sldMk cId="3229047866" sldId="346"/>
        </pc:sldMkLst>
        <pc:spChg chg="del">
          <ac:chgData name="Gaurav ." userId="d5e3446ffc6b70e1" providerId="LiveId" clId="{A6186F54-822D-45CD-838B-6D94F716B63E}" dt="2025-10-22T11:19:55.883" v="106" actId="21"/>
          <ac:spMkLst>
            <pc:docMk/>
            <pc:sldMk cId="3229047866" sldId="346"/>
            <ac:spMk id="3" creationId="{319F7325-79AC-1B7C-1D79-8E020B2F3C53}"/>
          </ac:spMkLst>
        </pc:spChg>
        <pc:spChg chg="mod">
          <ac:chgData name="Gaurav ." userId="d5e3446ffc6b70e1" providerId="LiveId" clId="{A6186F54-822D-45CD-838B-6D94F716B63E}" dt="2025-10-22T11:19:04.085" v="86" actId="20577"/>
          <ac:spMkLst>
            <pc:docMk/>
            <pc:sldMk cId="3229047866" sldId="346"/>
            <ac:spMk id="4" creationId="{1B89B7C0-8FD9-01AA-A7BC-CF31CBD09052}"/>
          </ac:spMkLst>
        </pc:spChg>
        <pc:picChg chg="add mod">
          <ac:chgData name="Gaurav ." userId="d5e3446ffc6b70e1" providerId="LiveId" clId="{A6186F54-822D-45CD-838B-6D94F716B63E}" dt="2025-10-22T11:21:19.934" v="122" actId="1076"/>
          <ac:picMkLst>
            <pc:docMk/>
            <pc:sldMk cId="3229047866" sldId="346"/>
            <ac:picMk id="6" creationId="{5E714077-4D09-8926-3A05-456D2C24D166}"/>
          </ac:picMkLst>
        </pc:picChg>
      </pc:sldChg>
      <pc:sldChg chg="addSp delSp modSp new mod">
        <pc:chgData name="Gaurav ." userId="d5e3446ffc6b70e1" providerId="LiveId" clId="{A6186F54-822D-45CD-838B-6D94F716B63E}" dt="2025-10-22T11:21:53.546" v="128" actId="1076"/>
        <pc:sldMkLst>
          <pc:docMk/>
          <pc:sldMk cId="1614831407" sldId="347"/>
        </pc:sldMkLst>
        <pc:spChg chg="del">
          <ac:chgData name="Gaurav ." userId="d5e3446ffc6b70e1" providerId="LiveId" clId="{A6186F54-822D-45CD-838B-6D94F716B63E}" dt="2025-10-22T11:19:51.930" v="105" actId="21"/>
          <ac:spMkLst>
            <pc:docMk/>
            <pc:sldMk cId="1614831407" sldId="347"/>
            <ac:spMk id="3" creationId="{0FC7507F-DD5A-9E2A-72BE-9A569525015D}"/>
          </ac:spMkLst>
        </pc:spChg>
        <pc:spChg chg="mod">
          <ac:chgData name="Gaurav ." userId="d5e3446ffc6b70e1" providerId="LiveId" clId="{A6186F54-822D-45CD-838B-6D94F716B63E}" dt="2025-10-22T11:19:35.998" v="100" actId="20577"/>
          <ac:spMkLst>
            <pc:docMk/>
            <pc:sldMk cId="1614831407" sldId="347"/>
            <ac:spMk id="4" creationId="{2F348503-62DE-004E-BD86-13071661414D}"/>
          </ac:spMkLst>
        </pc:spChg>
        <pc:picChg chg="add mod">
          <ac:chgData name="Gaurav ." userId="d5e3446ffc6b70e1" providerId="LiveId" clId="{A6186F54-822D-45CD-838B-6D94F716B63E}" dt="2025-10-22T11:21:53.546" v="128" actId="1076"/>
          <ac:picMkLst>
            <pc:docMk/>
            <pc:sldMk cId="1614831407" sldId="347"/>
            <ac:picMk id="6" creationId="{5F7602E5-C085-36D7-D095-CF16A79B5A20}"/>
          </ac:picMkLst>
        </pc:picChg>
      </pc:sldChg>
      <pc:sldChg chg="delSp modSp new del mod">
        <pc:chgData name="Gaurav ." userId="d5e3446ffc6b70e1" providerId="LiveId" clId="{A6186F54-822D-45CD-838B-6D94F716B63E}" dt="2025-10-22T11:22:11.656" v="129" actId="2696"/>
        <pc:sldMkLst>
          <pc:docMk/>
          <pc:sldMk cId="1634418808" sldId="348"/>
        </pc:sldMkLst>
        <pc:spChg chg="del">
          <ac:chgData name="Gaurav ." userId="d5e3446ffc6b70e1" providerId="LiveId" clId="{A6186F54-822D-45CD-838B-6D94F716B63E}" dt="2025-10-22T11:19:47.489" v="104" actId="21"/>
          <ac:spMkLst>
            <pc:docMk/>
            <pc:sldMk cId="1634418808" sldId="348"/>
            <ac:spMk id="3" creationId="{A60587D7-F9ED-C5B3-CD36-4A812C024F7D}"/>
          </ac:spMkLst>
        </pc:spChg>
        <pc:spChg chg="mod">
          <ac:chgData name="Gaurav ." userId="d5e3446ffc6b70e1" providerId="LiveId" clId="{A6186F54-822D-45CD-838B-6D94F716B63E}" dt="2025-10-22T11:19:42.234" v="103" actId="20577"/>
          <ac:spMkLst>
            <pc:docMk/>
            <pc:sldMk cId="1634418808" sldId="348"/>
            <ac:spMk id="4" creationId="{EB8259DA-1E63-C22E-E5F7-5C41B08D105D}"/>
          </ac:spMkLst>
        </pc:spChg>
      </pc:sldChg>
    </pc:docChg>
  </pc:docChgLst>
  <pc:docChgLst>
    <pc:chgData name="Yogesh Raje" userId="S::yogesh@edunetfoundation.org::9e0ba697-e1dc-452b-989f-11655901edb1" providerId="AD" clId="Web-{C5E9F8C6-E6C8-4F83-9E20-815B0BC7FB21}"/>
    <pc:docChg chg="modSld">
      <pc:chgData name="Yogesh Raje" userId="S::yogesh@edunetfoundation.org::9e0ba697-e1dc-452b-989f-11655901edb1" providerId="AD" clId="Web-{C5E9F8C6-E6C8-4F83-9E20-815B0BC7FB21}" dt="2025-10-16T05:48:45.323" v="42" actId="1076"/>
      <pc:docMkLst>
        <pc:docMk/>
      </pc:docMkLst>
      <pc:sldChg chg="addSp delSp modSp">
        <pc:chgData name="Yogesh Raje" userId="S::yogesh@edunetfoundation.org::9e0ba697-e1dc-452b-989f-11655901edb1" providerId="AD" clId="Web-{C5E9F8C6-E6C8-4F83-9E20-815B0BC7FB21}" dt="2025-10-16T05:48:10.150" v="21" actId="20577"/>
        <pc:sldMkLst>
          <pc:docMk/>
          <pc:sldMk cId="1086225493" sldId="339"/>
        </pc:sldMkLst>
        <pc:spChg chg="add mod">
          <ac:chgData name="Yogesh Raje" userId="S::yogesh@edunetfoundation.org::9e0ba697-e1dc-452b-989f-11655901edb1" providerId="AD" clId="Web-{C5E9F8C6-E6C8-4F83-9E20-815B0BC7FB21}" dt="2025-10-16T05:48:10.150" v="21" actId="20577"/>
          <ac:spMkLst>
            <pc:docMk/>
            <pc:sldMk cId="1086225493" sldId="339"/>
            <ac:spMk id="2" creationId="{62734786-4DEA-9955-BFF8-FDF1EBB84300}"/>
          </ac:spMkLst>
        </pc:spChg>
      </pc:sldChg>
      <pc:sldChg chg="addSp delSp modSp">
        <pc:chgData name="Yogesh Raje" userId="S::yogesh@edunetfoundation.org::9e0ba697-e1dc-452b-989f-11655901edb1" providerId="AD" clId="Web-{C5E9F8C6-E6C8-4F83-9E20-815B0BC7FB21}" dt="2025-10-16T05:48:32.479" v="39" actId="20577"/>
        <pc:sldMkLst>
          <pc:docMk/>
          <pc:sldMk cId="390853083" sldId="340"/>
        </pc:sldMkLst>
        <pc:spChg chg="add mod">
          <ac:chgData name="Yogesh Raje" userId="S::yogesh@edunetfoundation.org::9e0ba697-e1dc-452b-989f-11655901edb1" providerId="AD" clId="Web-{C5E9F8C6-E6C8-4F83-9E20-815B0BC7FB21}" dt="2025-10-16T05:48:32.479" v="39" actId="20577"/>
          <ac:spMkLst>
            <pc:docMk/>
            <pc:sldMk cId="390853083" sldId="340"/>
            <ac:spMk id="2" creationId="{A36EB5C4-B334-C562-399B-4AC61818DAC5}"/>
          </ac:spMkLst>
        </pc:spChg>
      </pc:sldChg>
      <pc:sldChg chg="addSp delSp modSp">
        <pc:chgData name="Yogesh Raje" userId="S::yogesh@edunetfoundation.org::9e0ba697-e1dc-452b-989f-11655901edb1" providerId="AD" clId="Web-{C5E9F8C6-E6C8-4F83-9E20-815B0BC7FB21}" dt="2025-10-16T05:48:45.323" v="42" actId="1076"/>
        <pc:sldMkLst>
          <pc:docMk/>
          <pc:sldMk cId="349846658" sldId="341"/>
        </pc:sldMkLst>
        <pc:spChg chg="add mod">
          <ac:chgData name="Yogesh Raje" userId="S::yogesh@edunetfoundation.org::9e0ba697-e1dc-452b-989f-11655901edb1" providerId="AD" clId="Web-{C5E9F8C6-E6C8-4F83-9E20-815B0BC7FB21}" dt="2025-10-16T05:48:45.323" v="42" actId="1076"/>
          <ac:spMkLst>
            <pc:docMk/>
            <pc:sldMk cId="349846658" sldId="341"/>
            <ac:spMk id="2" creationId="{B2023D69-07AE-2EBE-3CC7-8A1AD6C902B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pPr/>
              <a:t>10/27/2025</a:t>
            </a:fld>
            <a:endParaRPr lang="en-US" dirty="0"/>
          </a:p>
        </p:txBody>
      </p:sp>
      <p:sp>
        <p:nvSpPr>
          <p:cNvPr id="4" name="Footer Placeholder 3">
            <a:extLst>
              <a:ext uri="{FF2B5EF4-FFF2-40B4-BE49-F238E27FC236}">
                <a16:creationId xmlns=""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pPr/>
              <a:t>‹#›</a:t>
            </a:fld>
            <a:endParaRPr lang="en-US" dirty="0"/>
          </a:p>
        </p:txBody>
      </p:sp>
    </p:spTree>
    <p:extLst>
      <p:ext uri="{BB962C8B-B14F-4D97-AF65-F5344CB8AC3E}">
        <p14:creationId xmlns=""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pPr/>
              <a:t>10/27/2025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pPr/>
              <a:t>‹#›</a:t>
            </a:fld>
            <a:endParaRPr lang="en-US" noProof="0" dirty="0"/>
          </a:p>
        </p:txBody>
      </p:sp>
    </p:spTree>
    <p:extLst>
      <p:ext uri="{BB962C8B-B14F-4D97-AF65-F5344CB8AC3E}">
        <p14:creationId xmlns=""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pPr/>
              <a:t>5</a:t>
            </a:fld>
            <a:endParaRPr lang="en-US" noProof="0" dirty="0"/>
          </a:p>
        </p:txBody>
      </p:sp>
    </p:spTree>
    <p:extLst>
      <p:ext uri="{BB962C8B-B14F-4D97-AF65-F5344CB8AC3E}">
        <p14:creationId xmlns=""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pPr/>
              <a:t>10/27/2025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pPr/>
              <a:t>‹#›</a:t>
            </a:fld>
            <a:endParaRPr lang="en-US" dirty="0"/>
          </a:p>
        </p:txBody>
      </p:sp>
    </p:spTree>
    <p:extLst>
      <p:ext uri="{BB962C8B-B14F-4D97-AF65-F5344CB8AC3E}">
        <p14:creationId xmlns=""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 xmlns:p14="http://schemas.microsoft.com/office/powerpoint/2010/main" val="1409194673"/>
      </p:ext>
    </p:extLst>
  </p:cSld>
  <p:clrMapOvr>
    <a:masterClrMapping/>
  </p:clrMapOvr>
  <p:extLst>
    <p:ext uri="{DCECCB84-F9BA-43D5-87BE-67443E8EF086}">
      <p15:sldGuideLst xmlns=""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 xmlns:p14="http://schemas.microsoft.com/office/powerpoint/2010/main" val="75139580"/>
      </p:ext>
    </p:extLst>
  </p:cSld>
  <p:clrMapOvr>
    <a:masterClrMapping/>
  </p:clrMapOvr>
  <p:extLst>
    <p:ext uri="{DCECCB84-F9BA-43D5-87BE-67443E8EF086}">
      <p15:sldGuideLst xmlns=""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 xmlns:p14="http://schemas.microsoft.com/office/powerpoint/2010/main" val="1591254852"/>
      </p:ext>
    </p:extLst>
  </p:cSld>
  <p:clrMapOvr>
    <a:masterClrMapping/>
  </p:clrMapOvr>
  <p:extLst>
    <p:ext uri="{DCECCB84-F9BA-43D5-87BE-67443E8EF086}">
      <p15:sldGuideLst xmlns=""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 xmlns:p14="http://schemas.microsoft.com/office/powerpoint/2010/main" val="1795884839"/>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pPr/>
              <a:t>10/27/2025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pPr/>
              <a:t>‹#›</a:t>
            </a:fld>
            <a:endParaRPr lang="en-US" dirty="0"/>
          </a:p>
        </p:txBody>
      </p:sp>
    </p:spTree>
    <p:extLst>
      <p:ext uri="{BB962C8B-B14F-4D97-AF65-F5344CB8AC3E}">
        <p14:creationId xmlns=""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pPr/>
              <a:t>10/27/2025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pPr/>
              <a:t>‹#›</a:t>
            </a:fld>
            <a:endParaRPr lang="en-US" dirty="0"/>
          </a:p>
        </p:txBody>
      </p:sp>
    </p:spTree>
    <p:extLst>
      <p:ext uri="{BB962C8B-B14F-4D97-AF65-F5344CB8AC3E}">
        <p14:creationId xmlns=""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10/27/2025</a:t>
            </a:fld>
            <a:endParaRPr lang="en-US" dirty="0"/>
          </a:p>
        </p:txBody>
      </p:sp>
    </p:spTree>
    <p:extLst>
      <p:ext uri="{BB962C8B-B14F-4D97-AF65-F5344CB8AC3E}">
        <p14:creationId xmlns=""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10/27/2025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10/27/2025</a:t>
            </a:fld>
            <a:endParaRPr lang="en-US" sz="1100" dirty="0">
              <a:solidFill>
                <a:schemeClr val="accent2"/>
              </a:solidFill>
            </a:endParaRPr>
          </a:p>
        </p:txBody>
      </p:sp>
      <p:sp>
        <p:nvSpPr>
          <p:cNvPr id="29" name="Footer Placeholder 4">
            <a:extLst>
              <a:ext uri="{FF2B5EF4-FFF2-40B4-BE49-F238E27FC236}">
                <a16:creationId xmlns=""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9.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7201737A-B873-4D1D-8A41-5ABF5184BC8F}"/>
              </a:ext>
            </a:extLst>
          </p:cNvPr>
          <p:cNvSpPr>
            <a:spLocks noGrp="1"/>
          </p:cNvSpPr>
          <p:nvPr>
            <p:ph type="body" sz="quarter" idx="11"/>
          </p:nvPr>
        </p:nvSpPr>
        <p:spPr>
          <a:xfrm>
            <a:off x="3321492" y="2798040"/>
            <a:ext cx="8024326" cy="1261920"/>
          </a:xfrm>
        </p:spPr>
        <p:txBody>
          <a:bodyPr>
            <a:normAutofit/>
          </a:bodyPr>
          <a:lstStyle/>
          <a:p>
            <a:pPr algn="r"/>
            <a:r>
              <a:rPr lang="en-US" b="0" dirty="0">
                <a:solidFill>
                  <a:schemeClr val="tx1"/>
                </a:solidFill>
              </a:rPr>
              <a:t>[Student Name </a:t>
            </a:r>
            <a:r>
              <a:rPr lang="en-US" b="0" dirty="0" smtClean="0">
                <a:solidFill>
                  <a:schemeClr val="tx1"/>
                </a:solidFill>
              </a:rPr>
              <a:t>– </a:t>
            </a:r>
            <a:r>
              <a:rPr lang="en-US" b="0" dirty="0" err="1" smtClean="0">
                <a:solidFill>
                  <a:schemeClr val="tx1"/>
                </a:solidFill>
              </a:rPr>
              <a:t>Anurag</a:t>
            </a:r>
            <a:r>
              <a:rPr lang="en-US" b="0" dirty="0" smtClean="0">
                <a:solidFill>
                  <a:schemeClr val="tx1"/>
                </a:solidFill>
              </a:rPr>
              <a:t> Gupta </a:t>
            </a:r>
            <a:r>
              <a:rPr lang="en-US" b="0" dirty="0">
                <a:solidFill>
                  <a:schemeClr val="tx1"/>
                </a:solidFill>
              </a:rPr>
              <a:t>]</a:t>
            </a:r>
          </a:p>
          <a:p>
            <a:pPr algn="r"/>
            <a:r>
              <a:rPr lang="en-US" b="0" dirty="0">
                <a:solidFill>
                  <a:schemeClr val="tx1"/>
                </a:solidFill>
              </a:rPr>
              <a:t>[AICTE Internship ID - </a:t>
            </a:r>
            <a:r>
              <a:rPr lang="en-US" dirty="0" smtClean="0"/>
              <a:t>APPLY_175612937568ac685fe3c2b </a:t>
            </a:r>
            <a:r>
              <a:rPr lang="en-US" b="0" dirty="0" smtClean="0">
                <a:solidFill>
                  <a:schemeClr val="tx1"/>
                </a:solidFill>
              </a:rPr>
              <a:t>]</a:t>
            </a:r>
            <a:endParaRPr lang="en-IN" b="0" dirty="0">
              <a:solidFill>
                <a:schemeClr val="tx1"/>
              </a:solidFill>
            </a:endParaRPr>
          </a:p>
        </p:txBody>
      </p:sp>
      <p:sp>
        <p:nvSpPr>
          <p:cNvPr id="4" name="Title 3">
            <a:extLst>
              <a:ext uri="{FF2B5EF4-FFF2-40B4-BE49-F238E27FC236}">
                <a16:creationId xmlns="" xmlns:a16="http://schemas.microsoft.com/office/drawing/2014/main" id="{92056599-CDAA-4367-BEF8-31D6E32518C8}"/>
              </a:ext>
            </a:extLst>
          </p:cNvPr>
          <p:cNvSpPr>
            <a:spLocks noGrp="1"/>
          </p:cNvSpPr>
          <p:nvPr>
            <p:ph type="title"/>
          </p:nvPr>
        </p:nvSpPr>
        <p:spPr>
          <a:xfrm>
            <a:off x="5771696" y="1807303"/>
            <a:ext cx="5770272" cy="743448"/>
          </a:xfrm>
        </p:spPr>
        <p:txBody>
          <a:bodyPr>
            <a:normAutofit fontScale="90000"/>
          </a:bodyPr>
          <a:lstStyle/>
          <a:p>
            <a:r>
              <a:rPr lang="en-GB" sz="3200" dirty="0"/>
              <a:t>Project Title - </a:t>
            </a:r>
            <a:r>
              <a:rPr lang="en-IN" dirty="0"/>
              <a:t>Netflix Data Analysis</a:t>
            </a:r>
            <a:br>
              <a:rPr lang="en-IN" dirty="0"/>
            </a:br>
            <a:endParaRPr lang="en-IN" sz="3200" dirty="0"/>
          </a:p>
        </p:txBody>
      </p:sp>
      <p:sp>
        <p:nvSpPr>
          <p:cNvPr id="15" name="Text Placeholder 1">
            <a:extLst>
              <a:ext uri="{FF2B5EF4-FFF2-40B4-BE49-F238E27FC236}">
                <a16:creationId xmlns=""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4936F917-AE0B-590A-A754-6E83396B234E}"/>
              </a:ext>
            </a:extLst>
          </p:cNvPr>
          <p:cNvSpPr>
            <a:spLocks noGrp="1"/>
          </p:cNvSpPr>
          <p:nvPr>
            <p:ph type="body" sz="quarter" idx="12"/>
          </p:nvPr>
        </p:nvSpPr>
        <p:spPr/>
        <p:txBody>
          <a:bodyPr/>
          <a:lstStyle/>
          <a:p>
            <a:endParaRPr lang="en-IN"/>
          </a:p>
        </p:txBody>
      </p:sp>
      <p:sp>
        <p:nvSpPr>
          <p:cNvPr id="4" name="Title 3">
            <a:extLst>
              <a:ext uri="{FF2B5EF4-FFF2-40B4-BE49-F238E27FC236}">
                <a16:creationId xmlns="" xmlns:a16="http://schemas.microsoft.com/office/drawing/2014/main" id="{1B89B7C0-8FD9-01AA-A7BC-CF31CBD09052}"/>
              </a:ext>
            </a:extLst>
          </p:cNvPr>
          <p:cNvSpPr>
            <a:spLocks noGrp="1"/>
          </p:cNvSpPr>
          <p:nvPr>
            <p:ph type="title"/>
          </p:nvPr>
        </p:nvSpPr>
        <p:spPr/>
        <p:txBody>
          <a:bodyPr/>
          <a:lstStyle/>
          <a:p>
            <a:r>
              <a:rPr lang="en-GB" dirty="0"/>
              <a:t>RESULTS 5</a:t>
            </a:r>
            <a:endParaRPr lang="en-IN" dirty="0"/>
          </a:p>
        </p:txBody>
      </p:sp>
      <p:pic>
        <p:nvPicPr>
          <p:cNvPr id="6" name="Picture 5" descr="A map of the world&#10;&#10;AI-generated content may be incorrect.">
            <a:extLst>
              <a:ext uri="{FF2B5EF4-FFF2-40B4-BE49-F238E27FC236}">
                <a16:creationId xmlns="" xmlns:a16="http://schemas.microsoft.com/office/drawing/2014/main" id="{5E714077-4D09-8926-3A05-456D2C24D166}"/>
              </a:ext>
            </a:extLst>
          </p:cNvPr>
          <p:cNvPicPr>
            <a:picLocks noChangeAspect="1"/>
          </p:cNvPicPr>
          <p:nvPr/>
        </p:nvPicPr>
        <p:blipFill>
          <a:blip r:embed="rId2"/>
          <a:stretch>
            <a:fillRect/>
          </a:stretch>
        </p:blipFill>
        <p:spPr>
          <a:xfrm>
            <a:off x="0" y="1760592"/>
            <a:ext cx="12192000" cy="4128977"/>
          </a:xfrm>
          <a:prstGeom prst="rect">
            <a:avLst/>
          </a:prstGeom>
        </p:spPr>
      </p:pic>
    </p:spTree>
    <p:extLst>
      <p:ext uri="{BB962C8B-B14F-4D97-AF65-F5344CB8AC3E}">
        <p14:creationId xmlns="" xmlns:p14="http://schemas.microsoft.com/office/powerpoint/2010/main" val="3229047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FDFE093F-AF6B-972B-A018-9EF8EEEE295F}"/>
              </a:ext>
            </a:extLst>
          </p:cNvPr>
          <p:cNvSpPr>
            <a:spLocks noGrp="1"/>
          </p:cNvSpPr>
          <p:nvPr>
            <p:ph type="body" sz="quarter" idx="12"/>
          </p:nvPr>
        </p:nvSpPr>
        <p:spPr/>
        <p:txBody>
          <a:bodyPr/>
          <a:lstStyle/>
          <a:p>
            <a:endParaRPr lang="en-IN"/>
          </a:p>
        </p:txBody>
      </p:sp>
      <p:sp>
        <p:nvSpPr>
          <p:cNvPr id="4" name="Title 3">
            <a:extLst>
              <a:ext uri="{FF2B5EF4-FFF2-40B4-BE49-F238E27FC236}">
                <a16:creationId xmlns="" xmlns:a16="http://schemas.microsoft.com/office/drawing/2014/main" id="{2F348503-62DE-004E-BD86-13071661414D}"/>
              </a:ext>
            </a:extLst>
          </p:cNvPr>
          <p:cNvSpPr>
            <a:spLocks noGrp="1"/>
          </p:cNvSpPr>
          <p:nvPr>
            <p:ph type="title"/>
          </p:nvPr>
        </p:nvSpPr>
        <p:spPr/>
        <p:txBody>
          <a:bodyPr/>
          <a:lstStyle/>
          <a:p>
            <a:r>
              <a:rPr lang="en-GB" dirty="0"/>
              <a:t>RESULTS 6</a:t>
            </a:r>
            <a:endParaRPr lang="en-IN" dirty="0"/>
          </a:p>
        </p:txBody>
      </p:sp>
      <p:pic>
        <p:nvPicPr>
          <p:cNvPr id="6" name="Picture 5" descr="A graph with colored lines and numbers&#10;&#10;AI-generated content may be incorrect.">
            <a:extLst>
              <a:ext uri="{FF2B5EF4-FFF2-40B4-BE49-F238E27FC236}">
                <a16:creationId xmlns="" xmlns:a16="http://schemas.microsoft.com/office/drawing/2014/main" id="{5F7602E5-C085-36D7-D095-CF16A79B5A20}"/>
              </a:ext>
            </a:extLst>
          </p:cNvPr>
          <p:cNvPicPr>
            <a:picLocks noChangeAspect="1"/>
          </p:cNvPicPr>
          <p:nvPr/>
        </p:nvPicPr>
        <p:blipFill>
          <a:blip r:embed="rId2"/>
          <a:stretch>
            <a:fillRect/>
          </a:stretch>
        </p:blipFill>
        <p:spPr>
          <a:xfrm>
            <a:off x="660400" y="1514407"/>
            <a:ext cx="7821116" cy="5343593"/>
          </a:xfrm>
          <a:prstGeom prst="rect">
            <a:avLst/>
          </a:prstGeom>
        </p:spPr>
      </p:pic>
    </p:spTree>
    <p:extLst>
      <p:ext uri="{BB962C8B-B14F-4D97-AF65-F5344CB8AC3E}">
        <p14:creationId xmlns="" xmlns:p14="http://schemas.microsoft.com/office/powerpoint/2010/main" val="1614831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 xmlns:a16="http://schemas.microsoft.com/office/drawing/2014/main" id="{8935B953-0B74-DF35-9464-45E8CB01D89D}"/>
              </a:ext>
            </a:extLst>
          </p:cNvPr>
          <p:cNvSpPr>
            <a:spLocks noGrp="1"/>
          </p:cNvSpPr>
          <p:nvPr>
            <p:ph type="body" sz="quarter" idx="12"/>
          </p:nvPr>
        </p:nvSpPr>
        <p:spPr>
          <a:xfrm>
            <a:off x="594677" y="2170809"/>
            <a:ext cx="9637316" cy="535343"/>
          </a:xfrm>
        </p:spPr>
        <p:txBody>
          <a:bodyPr vert="horz" lIns="91440" tIns="45720" rIns="91440" bIns="45720" rtlCol="0" anchor="t">
            <a:normAutofit fontScale="85000" lnSpcReduction="10000"/>
          </a:bodyPr>
          <a:lstStyle/>
          <a:p>
            <a:pPr marL="0" indent="0">
              <a:buNone/>
            </a:pPr>
            <a:r>
              <a:rPr lang="en-US" dirty="0" smtClean="0"/>
              <a:t>https://github.com/anuraggupta-up/VOIS_AICTE_Oct2025_MajorProject_AnuragGupta.git</a:t>
            </a:r>
            <a:endParaRPr lang="en-US" dirty="0"/>
          </a:p>
        </p:txBody>
      </p:sp>
    </p:spTree>
    <p:extLst>
      <p:ext uri="{BB962C8B-B14F-4D97-AF65-F5344CB8AC3E}">
        <p14:creationId xmlns=""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 xmlns:a16="http://schemas.microsoft.com/office/drawing/2014/main" id="{C5390BF9-A1B3-D0A5-6FE6-4C64A8B75AA9}"/>
              </a:ext>
            </a:extLst>
          </p:cNvPr>
          <p:cNvSpPr>
            <a:spLocks noGrp="1"/>
          </p:cNvSpPr>
          <p:nvPr>
            <p:ph type="title"/>
          </p:nvPr>
        </p:nvSpPr>
        <p:spPr>
          <a:xfrm>
            <a:off x="153443" y="370590"/>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 xmlns:a16="http://schemas.microsoft.com/office/drawing/2014/main" id="{460BF899-F7CC-395F-D4B6-232771689F29}"/>
              </a:ext>
            </a:extLst>
          </p:cNvPr>
          <p:cNvSpPr>
            <a:spLocks noGrp="1"/>
          </p:cNvSpPr>
          <p:nvPr>
            <p:ph type="body" sz="quarter" idx="12"/>
          </p:nvPr>
        </p:nvSpPr>
        <p:spPr>
          <a:xfrm>
            <a:off x="422496" y="1269585"/>
            <a:ext cx="4275138" cy="477520"/>
          </a:xfrm>
        </p:spPr>
        <p:txBody>
          <a:bodyPr/>
          <a:lstStyle/>
          <a:p>
            <a:pPr marL="0" indent="0">
              <a:buNone/>
            </a:pPr>
            <a:r>
              <a:rPr lang="en-US" dirty="0"/>
              <a:t>[Paste your Certificate Here]</a:t>
            </a:r>
            <a:endParaRPr lang="en-IN" dirty="0"/>
          </a:p>
        </p:txBody>
      </p:sp>
      <p:pic>
        <p:nvPicPr>
          <p:cNvPr id="9" name="Picture 8" descr="AA.png"/>
          <p:cNvPicPr>
            <a:picLocks noChangeAspect="1"/>
          </p:cNvPicPr>
          <p:nvPr/>
        </p:nvPicPr>
        <p:blipFill>
          <a:blip r:embed="rId3"/>
          <a:stretch>
            <a:fillRect/>
          </a:stretch>
        </p:blipFill>
        <p:spPr>
          <a:xfrm>
            <a:off x="296334" y="1148162"/>
            <a:ext cx="9245783" cy="5035809"/>
          </a:xfrm>
          <a:prstGeom prst="rect">
            <a:avLst/>
          </a:prstGeom>
        </p:spPr>
      </p:pic>
    </p:spTree>
    <p:extLst>
      <p:ext uri="{BB962C8B-B14F-4D97-AF65-F5344CB8AC3E}">
        <p14:creationId xmlns=""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 xmlns:a16="http://schemas.microsoft.com/office/drawing/2014/main" id="{D48169FB-B4CE-0F31-B897-737AB3A70EC0}"/>
              </a:ext>
            </a:extLst>
          </p:cNvPr>
          <p:cNvSpPr>
            <a:spLocks noGrp="1"/>
          </p:cNvSpPr>
          <p:nvPr>
            <p:ph type="body" sz="quarter" idx="12"/>
          </p:nvPr>
        </p:nvSpPr>
        <p:spPr>
          <a:xfrm>
            <a:off x="833043" y="1183154"/>
            <a:ext cx="4275138" cy="477520"/>
          </a:xfrm>
        </p:spPr>
        <p:txBody>
          <a:bodyPr/>
          <a:lstStyle/>
          <a:p>
            <a:pPr marL="0" indent="0">
              <a:buNone/>
            </a:pPr>
            <a:r>
              <a:rPr lang="en-US" dirty="0"/>
              <a:t>[Paste your Certificate Here]</a:t>
            </a:r>
            <a:endParaRPr lang="en-IN" dirty="0"/>
          </a:p>
        </p:txBody>
      </p:sp>
      <p:pic>
        <p:nvPicPr>
          <p:cNvPr id="9" name="Picture 8" descr="AB.png"/>
          <p:cNvPicPr>
            <a:picLocks noChangeAspect="1"/>
          </p:cNvPicPr>
          <p:nvPr/>
        </p:nvPicPr>
        <p:blipFill>
          <a:blip r:embed="rId3"/>
          <a:stretch>
            <a:fillRect/>
          </a:stretch>
        </p:blipFill>
        <p:spPr>
          <a:xfrm>
            <a:off x="491067" y="1083604"/>
            <a:ext cx="8460500" cy="5029458"/>
          </a:xfrm>
          <a:prstGeom prst="rect">
            <a:avLst/>
          </a:prstGeom>
        </p:spPr>
      </p:pic>
    </p:spTree>
    <p:extLst>
      <p:ext uri="{BB962C8B-B14F-4D97-AF65-F5344CB8AC3E}">
        <p14:creationId xmlns=""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D88C20CF-C1EE-4092-B52D-FD4AB2AB2508}"/>
              </a:ext>
            </a:extLst>
          </p:cNvPr>
          <p:cNvSpPr>
            <a:spLocks noGrp="1"/>
          </p:cNvSpPr>
          <p:nvPr>
            <p:ph type="title"/>
          </p:nvPr>
        </p:nvSpPr>
        <p:spPr>
          <a:xfrm>
            <a:off x="106880" y="2023106"/>
            <a:ext cx="11340000" cy="700114"/>
          </a:xfrm>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 xmlns:a16="http://schemas.microsoft.com/office/drawing/2014/main" id="{BC277FD7-925B-4C3D-A364-118403201507}"/>
              </a:ext>
            </a:extLst>
          </p:cNvPr>
          <p:cNvSpPr>
            <a:spLocks noGrp="1"/>
          </p:cNvSpPr>
          <p:nvPr>
            <p:ph type="body" sz="quarter" idx="12"/>
          </p:nvPr>
        </p:nvSpPr>
        <p:spPr>
          <a:xfrm>
            <a:off x="2975013" y="3962573"/>
            <a:ext cx="2139696" cy="344312"/>
          </a:xfrm>
        </p:spPr>
        <p:txBody>
          <a:bodyPr>
            <a:normAutofit fontScale="92500" lnSpcReduction="20000"/>
          </a:bodyPr>
          <a:lstStyle/>
          <a:p>
            <a:endParaRPr lang="en-IN" dirty="0"/>
          </a:p>
        </p:txBody>
      </p:sp>
    </p:spTree>
    <p:extLst>
      <p:ext uri="{BB962C8B-B14F-4D97-AF65-F5344CB8AC3E}">
        <p14:creationId xmlns=""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E46E4DD1-270B-4C80-AFF0-EB26F132AF36}"/>
              </a:ext>
            </a:extLst>
          </p:cNvPr>
          <p:cNvSpPr>
            <a:spLocks noGrp="1"/>
          </p:cNvSpPr>
          <p:nvPr>
            <p:ph type="body" sz="quarter" idx="12"/>
          </p:nvPr>
        </p:nvSpPr>
        <p:spPr>
          <a:xfrm>
            <a:off x="414700" y="1914255"/>
            <a:ext cx="6431280" cy="3607987"/>
          </a:xfrm>
        </p:spPr>
        <p:txBody>
          <a:bodyPr>
            <a:normAutofit fontScale="85000" lnSpcReduction="20000"/>
          </a:bodyPr>
          <a:lstStyle/>
          <a:p>
            <a:pPr fontAlgn="base"/>
            <a:r>
              <a:rPr lang="en-US" dirty="0"/>
              <a:t>Netflix has become one of the most prominent global streaming platforms, continuously expanding its library with a mix of original productions and licensed content. However, with growing competition from platforms like Amazon Prime, Disney+, and regional OTT providers, Netflix must strategically analyze its content catalog to identify strengths, gaps, and opportunities. </a:t>
            </a:r>
          </a:p>
          <a:p>
            <a:pPr marL="0" indent="0" fontAlgn="base">
              <a:buNone/>
            </a:pPr>
            <a:r>
              <a:rPr lang="en-US" dirty="0"/>
              <a:t> </a:t>
            </a:r>
          </a:p>
          <a:p>
            <a:pPr fontAlgn="base"/>
            <a:r>
              <a:rPr lang="en-US" dirty="0"/>
              <a:t>The specific problem to be addressed in this project is </a:t>
            </a:r>
            <a:r>
              <a:rPr lang="en-US" b="1" dirty="0"/>
              <a:t>'Content Trends Analysis for Strategic Recommendations</a:t>
            </a:r>
            <a:r>
              <a:rPr lang="en-US" dirty="0"/>
              <a:t>'. The aim is to uncover how Netflix’s content distribution (Movies vs. TV Shows, genres, and country contributions) has evolved over the years. This will enable the identification of key genres, audience preferences, and strategic insights into global content expansion. </a:t>
            </a:r>
          </a:p>
          <a:p>
            <a:pPr>
              <a:lnSpc>
                <a:spcPct val="150000"/>
              </a:lnSpc>
            </a:pPr>
            <a:endParaRPr lang="en-IN" sz="2800" dirty="0"/>
          </a:p>
        </p:txBody>
      </p:sp>
      <p:sp>
        <p:nvSpPr>
          <p:cNvPr id="4" name="Title 3">
            <a:extLst>
              <a:ext uri="{FF2B5EF4-FFF2-40B4-BE49-F238E27FC236}">
                <a16:creationId xmlns=""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EBF2FBC7-3552-4F01-BB27-8BEEE74F7277}"/>
              </a:ext>
            </a:extLst>
          </p:cNvPr>
          <p:cNvSpPr>
            <a:spLocks noGrp="1"/>
          </p:cNvSpPr>
          <p:nvPr>
            <p:ph type="title"/>
          </p:nvPr>
        </p:nvSpPr>
        <p:spPr>
          <a:xfrm>
            <a:off x="660399" y="805213"/>
            <a:ext cx="6276109" cy="830997"/>
          </a:xfrm>
        </p:spPr>
        <p:txBody>
          <a:bodyPr>
            <a:normAutofit fontScale="90000"/>
          </a:bodyPr>
          <a:lstStyle/>
          <a:p>
            <a:r>
              <a:rPr lang="en-GB" dirty="0"/>
              <a:t>Project Description</a:t>
            </a:r>
            <a:br>
              <a:rPr lang="en-GB" dirty="0"/>
            </a:br>
            <a:r>
              <a:rPr lang="en-GB" dirty="0"/>
              <a:t/>
            </a:r>
            <a:br>
              <a:rPr lang="en-GB" dirty="0"/>
            </a:br>
            <a:endParaRPr lang="en-IN" dirty="0"/>
          </a:p>
        </p:txBody>
      </p:sp>
      <p:pic>
        <p:nvPicPr>
          <p:cNvPr id="5" name="Picture 4">
            <a:extLst>
              <a:ext uri="{FF2B5EF4-FFF2-40B4-BE49-F238E27FC236}">
                <a16:creationId xmlns=""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4" name="TextBox 3">
            <a:extLst>
              <a:ext uri="{FF2B5EF4-FFF2-40B4-BE49-F238E27FC236}">
                <a16:creationId xmlns="" xmlns:a16="http://schemas.microsoft.com/office/drawing/2014/main" id="{54480D71-BB98-83CB-16F7-66C0D7E45883}"/>
              </a:ext>
            </a:extLst>
          </p:cNvPr>
          <p:cNvSpPr txBox="1"/>
          <p:nvPr/>
        </p:nvSpPr>
        <p:spPr>
          <a:xfrm>
            <a:off x="532673" y="2038176"/>
            <a:ext cx="9601200" cy="3970318"/>
          </a:xfrm>
          <a:prstGeom prst="rect">
            <a:avLst/>
          </a:prstGeom>
          <a:noFill/>
        </p:spPr>
        <p:txBody>
          <a:bodyPr wrap="square">
            <a:spAutoFit/>
          </a:bodyPr>
          <a:lstStyle/>
          <a:p>
            <a:pPr>
              <a:buFont typeface="+mj-lt"/>
              <a:buAutoNum type="arabicPeriod"/>
            </a:pPr>
            <a:r>
              <a:rPr lang="en-US" b="1" dirty="0"/>
              <a:t>Analyze</a:t>
            </a:r>
            <a:r>
              <a:rPr lang="en-US" dirty="0"/>
              <a:t> the distribution and growth of Movies and TV Shows on Netflix over the years.</a:t>
            </a:r>
          </a:p>
          <a:p>
            <a:pPr>
              <a:buFont typeface="+mj-lt"/>
              <a:buAutoNum type="arabicPeriod"/>
            </a:pPr>
            <a:r>
              <a:rPr lang="en-US" b="1" dirty="0"/>
              <a:t>Identify</a:t>
            </a:r>
            <a:r>
              <a:rPr lang="en-US" dirty="0"/>
              <a:t> the most frequent genres and observe changes in their popularity.</a:t>
            </a:r>
          </a:p>
          <a:p>
            <a:pPr>
              <a:buFont typeface="+mj-lt"/>
              <a:buAutoNum type="arabicPeriod"/>
            </a:pPr>
            <a:r>
              <a:rPr lang="en-US" b="1" dirty="0"/>
              <a:t>Compare</a:t>
            </a:r>
            <a:r>
              <a:rPr lang="en-US" dirty="0"/>
              <a:t> country-wise contributions to Netflix’s content base to assess global diversity.</a:t>
            </a:r>
          </a:p>
          <a:p>
            <a:pPr>
              <a:buFont typeface="+mj-lt"/>
              <a:buAutoNum type="arabicPeriod"/>
            </a:pPr>
            <a:r>
              <a:rPr lang="en-US" b="1" dirty="0"/>
              <a:t>Provide</a:t>
            </a:r>
            <a:r>
              <a:rPr lang="en-US" dirty="0"/>
              <a:t> strategic recommendations for future content acquisition and production.</a:t>
            </a:r>
          </a:p>
          <a:p>
            <a:pPr>
              <a:buNone/>
            </a:pPr>
            <a:r>
              <a:rPr lang="en-US" dirty="0"/>
              <a:t/>
            </a:r>
            <a:br>
              <a:rPr lang="en-US" dirty="0"/>
            </a:br>
            <a:endParaRPr lang="en-US" dirty="0"/>
          </a:p>
          <a:p>
            <a:pPr>
              <a:buNone/>
            </a:pPr>
            <a:r>
              <a:rPr lang="en-US" b="1" dirty="0"/>
              <a:t>Significance of the Study</a:t>
            </a:r>
          </a:p>
          <a:p>
            <a:pPr>
              <a:buNone/>
            </a:pPr>
            <a:r>
              <a:rPr lang="en-US" dirty="0"/>
              <a:t>This analysis is significant for understanding Netflix’s </a:t>
            </a:r>
            <a:r>
              <a:rPr lang="en-US" b="1" dirty="0"/>
              <a:t>content evolution and audience engagement patterns</a:t>
            </a:r>
            <a:r>
              <a:rPr lang="en-US" dirty="0"/>
              <a:t>. By identifying popular genres and underrepresented regions, the study offers actionable insights that can help Netflix make </a:t>
            </a:r>
            <a:r>
              <a:rPr lang="en-US" b="1" dirty="0"/>
              <a:t>data-driven business decisions</a:t>
            </a:r>
            <a:r>
              <a:rPr lang="en-US" dirty="0"/>
              <a:t>. Such findings are valuable for:</a:t>
            </a:r>
          </a:p>
          <a:p>
            <a:pPr>
              <a:buFont typeface="Arial" panose="020B0604020202020204" pitchFamily="34" charset="0"/>
              <a:buChar char="•"/>
            </a:pPr>
            <a:r>
              <a:rPr lang="en-US" dirty="0"/>
              <a:t>Enhancing </a:t>
            </a:r>
            <a:r>
              <a:rPr lang="en-US" b="1" dirty="0"/>
              <a:t>content strategy</a:t>
            </a:r>
            <a:r>
              <a:rPr lang="en-US" dirty="0"/>
              <a:t> and balancing global vs. local productions.</a:t>
            </a:r>
          </a:p>
          <a:p>
            <a:pPr>
              <a:buFont typeface="Arial" panose="020B0604020202020204" pitchFamily="34" charset="0"/>
              <a:buChar char="•"/>
            </a:pPr>
            <a:r>
              <a:rPr lang="en-US" dirty="0"/>
              <a:t>Recognizing </a:t>
            </a:r>
            <a:r>
              <a:rPr lang="en-US" b="1" dirty="0"/>
              <a:t>market trends</a:t>
            </a:r>
            <a:r>
              <a:rPr lang="en-US" dirty="0"/>
              <a:t> and regional viewer interests.</a:t>
            </a:r>
          </a:p>
          <a:p>
            <a:pPr>
              <a:buFont typeface="Arial" panose="020B0604020202020204" pitchFamily="34" charset="0"/>
              <a:buChar char="•"/>
            </a:pPr>
            <a:r>
              <a:rPr lang="en-US" dirty="0"/>
              <a:t>Supporting </a:t>
            </a:r>
            <a:r>
              <a:rPr lang="en-US" b="1" dirty="0"/>
              <a:t>strategic investments</a:t>
            </a:r>
            <a:r>
              <a:rPr lang="en-US" dirty="0"/>
              <a:t> in specific content types and countries.</a:t>
            </a:r>
          </a:p>
        </p:txBody>
      </p:sp>
    </p:spTree>
    <p:extLst>
      <p:ext uri="{BB962C8B-B14F-4D97-AF65-F5344CB8AC3E}">
        <p14:creationId xmlns=""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
        <p:nvSpPr>
          <p:cNvPr id="3" name="Rectangle 1">
            <a:extLst>
              <a:ext uri="{FF2B5EF4-FFF2-40B4-BE49-F238E27FC236}">
                <a16:creationId xmlns="" xmlns:a16="http://schemas.microsoft.com/office/drawing/2014/main" id="{FA488652-DC56-EC26-5F31-ED7CB8D4D27A}"/>
              </a:ext>
            </a:extLst>
          </p:cNvPr>
          <p:cNvSpPr>
            <a:spLocks noGrp="1" noChangeArrowheads="1"/>
          </p:cNvSpPr>
          <p:nvPr>
            <p:ph type="body" sz="quarter" idx="12"/>
          </p:nvPr>
        </p:nvSpPr>
        <p:spPr bwMode="auto">
          <a:xfrm>
            <a:off x="543443" y="2213310"/>
            <a:ext cx="8292655" cy="175432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Management and Strategy Team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Content and Production Teams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Data Analytics and Insights Department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Data Analysts and Data Scientists (in the OTT or media industry)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Academic Researchers and Students (studying data analytics or media trends)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Business Analysts and Market Researchers</a:t>
            </a:r>
          </a:p>
        </p:txBody>
      </p:sp>
    </p:spTree>
    <p:extLst>
      <p:ext uri="{BB962C8B-B14F-4D97-AF65-F5344CB8AC3E}">
        <p14:creationId xmlns=""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 xmlns:a16="http://schemas.microsoft.com/office/drawing/2014/main" id="{B21C28F5-3CA3-4B78-B5C9-550C00BB3174}"/>
              </a:ext>
            </a:extLst>
          </p:cNvPr>
          <p:cNvSpPr>
            <a:spLocks noGrp="1"/>
          </p:cNvSpPr>
          <p:nvPr>
            <p:ph type="body" sz="quarter" idx="12"/>
          </p:nvPr>
        </p:nvSpPr>
        <p:spPr>
          <a:xfrm>
            <a:off x="391886" y="1246961"/>
            <a:ext cx="9027702" cy="5243448"/>
          </a:xfrm>
        </p:spPr>
        <p:txBody>
          <a:bodyPr/>
          <a:lstStyle/>
          <a:p>
            <a:pPr lvl="1">
              <a:lnSpc>
                <a:spcPct val="150000"/>
              </a:lnSpc>
            </a:pPr>
            <a:r>
              <a:rPr lang="en-IN" dirty="0"/>
              <a:t>Python</a:t>
            </a:r>
          </a:p>
          <a:p>
            <a:pPr lvl="1">
              <a:lnSpc>
                <a:spcPct val="150000"/>
              </a:lnSpc>
            </a:pPr>
            <a:r>
              <a:rPr lang="en-IN" dirty="0" err="1"/>
              <a:t>Jupyter</a:t>
            </a:r>
            <a:r>
              <a:rPr lang="en-IN" dirty="0"/>
              <a:t> Notebook</a:t>
            </a:r>
          </a:p>
          <a:p>
            <a:pPr lvl="1">
              <a:lnSpc>
                <a:spcPct val="150000"/>
              </a:lnSpc>
            </a:pPr>
            <a:r>
              <a:rPr lang="en-IN" dirty="0"/>
              <a:t>Google </a:t>
            </a:r>
            <a:r>
              <a:rPr lang="en-IN" dirty="0" err="1"/>
              <a:t>colab</a:t>
            </a:r>
            <a:endParaRPr lang="en-IN" dirty="0"/>
          </a:p>
          <a:p>
            <a:pPr lvl="1">
              <a:lnSpc>
                <a:spcPct val="150000"/>
              </a:lnSpc>
            </a:pPr>
            <a:r>
              <a:rPr lang="en-IN" dirty="0"/>
              <a:t>Matplotlib</a:t>
            </a:r>
          </a:p>
          <a:p>
            <a:pPr lvl="1">
              <a:lnSpc>
                <a:spcPct val="150000"/>
              </a:lnSpc>
            </a:pPr>
            <a:r>
              <a:rPr lang="en-IN" dirty="0" err="1"/>
              <a:t>numpy</a:t>
            </a:r>
            <a:endParaRPr lang="en-IN" dirty="0"/>
          </a:p>
        </p:txBody>
      </p:sp>
      <p:sp>
        <p:nvSpPr>
          <p:cNvPr id="9" name="Title 8">
            <a:extLst>
              <a:ext uri="{FF2B5EF4-FFF2-40B4-BE49-F238E27FC236}">
                <a16:creationId xmlns=""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1000"/>
                                        <p:tgtEl>
                                          <p:spTgt spid="7">
                                            <p:txEl>
                                              <p:pRg st="3" end="3"/>
                                            </p:txEl>
                                          </p:spTgt>
                                        </p:tgtEl>
                                      </p:cBhvr>
                                    </p:animEffect>
                                    <p:anim calcmode="lin" valueType="num">
                                      <p:cBhvr>
                                        <p:cTn id="3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Effect transition="in" filter="fade">
                                      <p:cBhvr>
                                        <p:cTn id="34" dur="1000"/>
                                        <p:tgtEl>
                                          <p:spTgt spid="7">
                                            <p:txEl>
                                              <p:pRg st="4" end="4"/>
                                            </p:txEl>
                                          </p:spTgt>
                                        </p:tgtEl>
                                      </p:cBhvr>
                                    </p:animEffect>
                                    <p:anim calcmode="lin" valueType="num">
                                      <p:cBhvr>
                                        <p:cTn id="3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 xmlns:a16="http://schemas.microsoft.com/office/drawing/2014/main" id="{AFE3A2AF-177E-45E6-A191-0F8523DB7FFA}"/>
              </a:ext>
            </a:extLst>
          </p:cNvPr>
          <p:cNvSpPr>
            <a:spLocks noGrp="1"/>
          </p:cNvSpPr>
          <p:nvPr>
            <p:ph type="title"/>
          </p:nvPr>
        </p:nvSpPr>
        <p:spPr>
          <a:xfrm>
            <a:off x="675957" y="370589"/>
            <a:ext cx="2981643" cy="830997"/>
          </a:xfrm>
        </p:spPr>
        <p:txBody>
          <a:bodyPr>
            <a:normAutofit fontScale="90000"/>
          </a:bodyPr>
          <a:lstStyle/>
          <a:p>
            <a:r>
              <a:rPr lang="en-GB" dirty="0"/>
              <a:t>RESULTS 1 </a:t>
            </a:r>
            <a:endParaRPr lang="en-IN" dirty="0"/>
          </a:p>
        </p:txBody>
      </p:sp>
      <p:sp>
        <p:nvSpPr>
          <p:cNvPr id="7" name="Text Placeholder 30">
            <a:extLst>
              <a:ext uri="{FF2B5EF4-FFF2-40B4-BE49-F238E27FC236}">
                <a16:creationId xmlns=""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2" name="TextBox 1">
            <a:extLst>
              <a:ext uri="{FF2B5EF4-FFF2-40B4-BE49-F238E27FC236}">
                <a16:creationId xmlns="" xmlns:a16="http://schemas.microsoft.com/office/drawing/2014/main" id="{62734786-4DEA-9955-BFF8-FDF1EBB84300}"/>
              </a:ext>
            </a:extLst>
          </p:cNvPr>
          <p:cNvSpPr txBox="1"/>
          <p:nvPr/>
        </p:nvSpPr>
        <p:spPr>
          <a:xfrm>
            <a:off x="1037215" y="1751141"/>
            <a:ext cx="49166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Paste the screen shot of your code</a:t>
            </a:r>
          </a:p>
        </p:txBody>
      </p:sp>
      <p:pic>
        <p:nvPicPr>
          <p:cNvPr id="6" name="Picture 5" descr="A screenshot of a computer&#10;&#10;AI-generated content may be incorrect.">
            <a:extLst>
              <a:ext uri="{FF2B5EF4-FFF2-40B4-BE49-F238E27FC236}">
                <a16:creationId xmlns="" xmlns:a16="http://schemas.microsoft.com/office/drawing/2014/main" id="{8C0F420F-39E2-8F62-F04A-7F514C709EBD}"/>
              </a:ext>
            </a:extLst>
          </p:cNvPr>
          <p:cNvPicPr>
            <a:picLocks noChangeAspect="1"/>
          </p:cNvPicPr>
          <p:nvPr/>
        </p:nvPicPr>
        <p:blipFill>
          <a:blip r:embed="rId3"/>
          <a:stretch>
            <a:fillRect/>
          </a:stretch>
        </p:blipFill>
        <p:spPr>
          <a:xfrm>
            <a:off x="0" y="1201586"/>
            <a:ext cx="6776720" cy="5656414"/>
          </a:xfrm>
          <a:prstGeom prst="rect">
            <a:avLst/>
          </a:prstGeom>
        </p:spPr>
      </p:pic>
      <p:pic>
        <p:nvPicPr>
          <p:cNvPr id="10" name="Picture 9" descr="A screenshot of a computer program&#10;&#10;AI-generated content may be incorrect.">
            <a:extLst>
              <a:ext uri="{FF2B5EF4-FFF2-40B4-BE49-F238E27FC236}">
                <a16:creationId xmlns="" xmlns:a16="http://schemas.microsoft.com/office/drawing/2014/main" id="{1D2B5B9F-1029-7F09-F1BB-691F52757563}"/>
              </a:ext>
            </a:extLst>
          </p:cNvPr>
          <p:cNvPicPr>
            <a:picLocks noChangeAspect="1"/>
          </p:cNvPicPr>
          <p:nvPr/>
        </p:nvPicPr>
        <p:blipFill>
          <a:blip r:embed="rId4"/>
          <a:stretch>
            <a:fillRect/>
          </a:stretch>
        </p:blipFill>
        <p:spPr>
          <a:xfrm>
            <a:off x="6776720" y="0"/>
            <a:ext cx="5415280" cy="6858000"/>
          </a:xfrm>
          <a:prstGeom prst="rect">
            <a:avLst/>
          </a:prstGeom>
        </p:spPr>
      </p:pic>
    </p:spTree>
    <p:extLst>
      <p:ext uri="{BB962C8B-B14F-4D97-AF65-F5344CB8AC3E}">
        <p14:creationId xmlns=""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 xmlns:a16="http://schemas.microsoft.com/office/drawing/2014/main" id="{723A3B93-82D2-A57B-4898-3D9B0C72DC7D}"/>
              </a:ext>
            </a:extLst>
          </p:cNvPr>
          <p:cNvSpPr>
            <a:spLocks noGrp="1"/>
          </p:cNvSpPr>
          <p:nvPr>
            <p:ph type="title"/>
          </p:nvPr>
        </p:nvSpPr>
        <p:spPr>
          <a:xfrm>
            <a:off x="675957" y="370589"/>
            <a:ext cx="2981643" cy="830997"/>
          </a:xfrm>
        </p:spPr>
        <p:txBody>
          <a:bodyPr>
            <a:normAutofit fontScale="90000"/>
          </a:bodyPr>
          <a:lstStyle/>
          <a:p>
            <a:r>
              <a:rPr lang="en-GB" dirty="0"/>
              <a:t>RESULTS 2</a:t>
            </a:r>
            <a:endParaRPr lang="en-IN" dirty="0"/>
          </a:p>
        </p:txBody>
      </p:sp>
      <p:sp>
        <p:nvSpPr>
          <p:cNvPr id="7" name="Text Placeholder 30">
            <a:extLst>
              <a:ext uri="{FF2B5EF4-FFF2-40B4-BE49-F238E27FC236}">
                <a16:creationId xmlns=""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2" name="TextBox 1">
            <a:extLst>
              <a:ext uri="{FF2B5EF4-FFF2-40B4-BE49-F238E27FC236}">
                <a16:creationId xmlns="" xmlns:a16="http://schemas.microsoft.com/office/drawing/2014/main" id="{A36EB5C4-B334-C562-399B-4AC61818DAC5}"/>
              </a:ext>
            </a:extLst>
          </p:cNvPr>
          <p:cNvSpPr txBox="1"/>
          <p:nvPr/>
        </p:nvSpPr>
        <p:spPr>
          <a:xfrm>
            <a:off x="767807" y="1831964"/>
            <a:ext cx="64522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Add screen shot of graph</a:t>
            </a:r>
          </a:p>
        </p:txBody>
      </p:sp>
      <p:pic>
        <p:nvPicPr>
          <p:cNvPr id="6" name="Picture 5" descr="A graph with blue and orange lines&#10;&#10;AI-generated content may be incorrect.">
            <a:extLst>
              <a:ext uri="{FF2B5EF4-FFF2-40B4-BE49-F238E27FC236}">
                <a16:creationId xmlns="" xmlns:a16="http://schemas.microsoft.com/office/drawing/2014/main" id="{6B7CE653-2D0D-059B-640C-37DDBAD194BB}"/>
              </a:ext>
            </a:extLst>
          </p:cNvPr>
          <p:cNvPicPr>
            <a:picLocks noChangeAspect="1"/>
          </p:cNvPicPr>
          <p:nvPr/>
        </p:nvPicPr>
        <p:blipFill>
          <a:blip r:embed="rId3"/>
          <a:stretch>
            <a:fillRect/>
          </a:stretch>
        </p:blipFill>
        <p:spPr>
          <a:xfrm>
            <a:off x="372254" y="1201586"/>
            <a:ext cx="8155205" cy="5608320"/>
          </a:xfrm>
          <a:prstGeom prst="rect">
            <a:avLst/>
          </a:prstGeom>
        </p:spPr>
      </p:pic>
    </p:spTree>
    <p:extLst>
      <p:ext uri="{BB962C8B-B14F-4D97-AF65-F5344CB8AC3E}">
        <p14:creationId xmlns=""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 xmlns:a16="http://schemas.microsoft.com/office/drawing/2014/main" id="{D2560D1A-A584-25F8-1F57-468796F22888}"/>
              </a:ext>
            </a:extLst>
          </p:cNvPr>
          <p:cNvSpPr>
            <a:spLocks noGrp="1"/>
          </p:cNvSpPr>
          <p:nvPr>
            <p:ph type="title"/>
          </p:nvPr>
        </p:nvSpPr>
        <p:spPr>
          <a:xfrm>
            <a:off x="675957" y="370589"/>
            <a:ext cx="2981643" cy="830997"/>
          </a:xfrm>
        </p:spPr>
        <p:txBody>
          <a:bodyPr>
            <a:normAutofit fontScale="90000"/>
          </a:bodyPr>
          <a:lstStyle/>
          <a:p>
            <a:r>
              <a:rPr lang="en-GB" dirty="0"/>
              <a:t>RESULTS 3 </a:t>
            </a:r>
            <a:endParaRPr lang="en-IN" dirty="0"/>
          </a:p>
        </p:txBody>
      </p:sp>
      <p:sp>
        <p:nvSpPr>
          <p:cNvPr id="7" name="Text Placeholder 30">
            <a:extLst>
              <a:ext uri="{FF2B5EF4-FFF2-40B4-BE49-F238E27FC236}">
                <a16:creationId xmlns=""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2" name="TextBox 1">
            <a:extLst>
              <a:ext uri="{FF2B5EF4-FFF2-40B4-BE49-F238E27FC236}">
                <a16:creationId xmlns="" xmlns:a16="http://schemas.microsoft.com/office/drawing/2014/main" id="{B2023D69-07AE-2EBE-3CC7-8A1AD6C902BB}"/>
              </a:ext>
            </a:extLst>
          </p:cNvPr>
          <p:cNvSpPr txBox="1"/>
          <p:nvPr/>
        </p:nvSpPr>
        <p:spPr>
          <a:xfrm>
            <a:off x="1297214" y="1941286"/>
            <a:ext cx="60960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Paste the screen shot of your code​</a:t>
            </a:r>
          </a:p>
        </p:txBody>
      </p:sp>
      <p:pic>
        <p:nvPicPr>
          <p:cNvPr id="6" name="Picture 5" descr="A graph of a number of movies&#10;&#10;AI-generated content may be incorrect.">
            <a:extLst>
              <a:ext uri="{FF2B5EF4-FFF2-40B4-BE49-F238E27FC236}">
                <a16:creationId xmlns="" xmlns:a16="http://schemas.microsoft.com/office/drawing/2014/main" id="{BFEF46D2-94C3-85BD-CF4D-269ED5B90D78}"/>
              </a:ext>
            </a:extLst>
          </p:cNvPr>
          <p:cNvPicPr>
            <a:picLocks noChangeAspect="1"/>
          </p:cNvPicPr>
          <p:nvPr/>
        </p:nvPicPr>
        <p:blipFill>
          <a:blip r:embed="rId3"/>
          <a:stretch>
            <a:fillRect/>
          </a:stretch>
        </p:blipFill>
        <p:spPr>
          <a:xfrm>
            <a:off x="0" y="1201586"/>
            <a:ext cx="10017760" cy="5638800"/>
          </a:xfrm>
          <a:prstGeom prst="rect">
            <a:avLst/>
          </a:prstGeom>
        </p:spPr>
      </p:pic>
    </p:spTree>
    <p:extLst>
      <p:ext uri="{BB962C8B-B14F-4D97-AF65-F5344CB8AC3E}">
        <p14:creationId xmlns=""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F5889F8F-668C-1E95-7763-96BF23AB9410}"/>
              </a:ext>
            </a:extLst>
          </p:cNvPr>
          <p:cNvSpPr>
            <a:spLocks noGrp="1"/>
          </p:cNvSpPr>
          <p:nvPr>
            <p:ph type="body" sz="quarter" idx="12"/>
          </p:nvPr>
        </p:nvSpPr>
        <p:spPr/>
        <p:txBody>
          <a:bodyPr/>
          <a:lstStyle/>
          <a:p>
            <a:endParaRPr lang="en-IN"/>
          </a:p>
        </p:txBody>
      </p:sp>
      <p:sp>
        <p:nvSpPr>
          <p:cNvPr id="5" name="Picture Placeholder 2">
            <a:extLst>
              <a:ext uri="{FF2B5EF4-FFF2-40B4-BE49-F238E27FC236}">
                <a16:creationId xmlns="" xmlns:a16="http://schemas.microsoft.com/office/drawing/2014/main" id="{90B8B7F2-E158-9870-4E82-C61FF19DA3AE}"/>
              </a:ext>
            </a:extLst>
          </p:cNvPr>
          <p:cNvSpPr>
            <a:spLocks noGrp="1"/>
          </p:cNvSpPr>
          <p:nvPr>
            <p:ph type="title"/>
          </p:nvPr>
        </p:nvSpPr>
        <p:spPr>
          <a:xfrm>
            <a:off x="660400" y="420687"/>
            <a:ext cx="4275138" cy="831850"/>
          </a:xfrm>
        </p:spPr>
        <p:txBody>
          <a:bodyPr/>
          <a:lstStyle/>
          <a:p>
            <a:r>
              <a:rPr lang="en-GB" dirty="0"/>
              <a:t>RESULTS 4</a:t>
            </a:r>
            <a:endParaRPr lang="en-IN" dirty="0"/>
          </a:p>
        </p:txBody>
      </p:sp>
      <p:pic>
        <p:nvPicPr>
          <p:cNvPr id="7" name="Picture 6" descr="A graph with blue bars&#10;&#10;AI-generated content may be incorrect.">
            <a:extLst>
              <a:ext uri="{FF2B5EF4-FFF2-40B4-BE49-F238E27FC236}">
                <a16:creationId xmlns="" xmlns:a16="http://schemas.microsoft.com/office/drawing/2014/main" id="{5342540D-18DD-C0F8-9A5D-89F5B6D45861}"/>
              </a:ext>
            </a:extLst>
          </p:cNvPr>
          <p:cNvPicPr>
            <a:picLocks noChangeAspect="1"/>
          </p:cNvPicPr>
          <p:nvPr/>
        </p:nvPicPr>
        <p:blipFill>
          <a:blip r:embed="rId2"/>
          <a:stretch>
            <a:fillRect/>
          </a:stretch>
        </p:blipFill>
        <p:spPr>
          <a:xfrm>
            <a:off x="338138" y="1216977"/>
            <a:ext cx="9194800" cy="5641023"/>
          </a:xfrm>
          <a:prstGeom prst="rect">
            <a:avLst/>
          </a:prstGeom>
        </p:spPr>
      </p:pic>
    </p:spTree>
    <p:extLst>
      <p:ext uri="{BB962C8B-B14F-4D97-AF65-F5344CB8AC3E}">
        <p14:creationId xmlns="" xmlns:p14="http://schemas.microsoft.com/office/powerpoint/2010/main" val="105598052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605</TotalTime>
  <Words>260</Words>
  <Application>Microsoft Office PowerPoint</Application>
  <PresentationFormat>Custom</PresentationFormat>
  <Paragraphs>50</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Facet</vt:lpstr>
      <vt:lpstr>Project Title - Netflix Data Analysis </vt:lpstr>
      <vt:lpstr>PROBLEM  STATEMENT</vt:lpstr>
      <vt:lpstr>Project Description  </vt:lpstr>
      <vt:lpstr>WHO ARE THE END USERS?</vt:lpstr>
      <vt:lpstr>Technology Used</vt:lpstr>
      <vt:lpstr>RESULTS 1 </vt:lpstr>
      <vt:lpstr>RESULTS 2</vt:lpstr>
      <vt:lpstr>RESULTS 3 </vt:lpstr>
      <vt:lpstr>RESULTS 4</vt:lpstr>
      <vt:lpstr>RESULTS 5</vt:lpstr>
      <vt:lpstr>RESULTS 6</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Anurag Gupta</cp:lastModifiedBy>
  <cp:revision>119</cp:revision>
  <dcterms:created xsi:type="dcterms:W3CDTF">2021-07-11T13:13:15Z</dcterms:created>
  <dcterms:modified xsi:type="dcterms:W3CDTF">2025-10-27T05:05:08Z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