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25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8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75C2-09CC-4EB3-882E-5395133C6C08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6903-2272-457F-9E72-42D4CD882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7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E2975-5D32-4DAD-A2F9-5F12FBD8B3D0}"/>
              </a:ext>
            </a:extLst>
          </p:cNvPr>
          <p:cNvSpPr/>
          <p:nvPr/>
        </p:nvSpPr>
        <p:spPr>
          <a:xfrm>
            <a:off x="2504871" y="324245"/>
            <a:ext cx="1682885" cy="21109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8D4D3D-19EB-4C80-ACBC-2BEDA23B7576}"/>
              </a:ext>
            </a:extLst>
          </p:cNvPr>
          <p:cNvSpPr/>
          <p:nvPr/>
        </p:nvSpPr>
        <p:spPr>
          <a:xfrm>
            <a:off x="87550" y="106994"/>
            <a:ext cx="1429966" cy="30642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72B3F4-8B6A-43CE-8E2F-378F0E60E769}"/>
              </a:ext>
            </a:extLst>
          </p:cNvPr>
          <p:cNvSpPr/>
          <p:nvPr/>
        </p:nvSpPr>
        <p:spPr>
          <a:xfrm>
            <a:off x="1517516" y="1040859"/>
            <a:ext cx="987355" cy="437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DB0DBDA-524C-4B85-ABC1-CCC4DDD51482}"/>
              </a:ext>
            </a:extLst>
          </p:cNvPr>
          <p:cNvSpPr/>
          <p:nvPr/>
        </p:nvSpPr>
        <p:spPr>
          <a:xfrm>
            <a:off x="3164788" y="2453309"/>
            <a:ext cx="545742" cy="1174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99A9640-2F30-4F75-930F-33E4F9908DFF}"/>
              </a:ext>
            </a:extLst>
          </p:cNvPr>
          <p:cNvSpPr/>
          <p:nvPr/>
        </p:nvSpPr>
        <p:spPr>
          <a:xfrm rot="15060872">
            <a:off x="4726800" y="96913"/>
            <a:ext cx="432880" cy="1127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00F235-1833-4D3D-90B0-5CAF377273F4}"/>
              </a:ext>
            </a:extLst>
          </p:cNvPr>
          <p:cNvSpPr/>
          <p:nvPr/>
        </p:nvSpPr>
        <p:spPr>
          <a:xfrm>
            <a:off x="5616288" y="244501"/>
            <a:ext cx="739302" cy="10152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E6358C1-7F36-40A9-BCAC-1A179CD7A2C6}"/>
              </a:ext>
            </a:extLst>
          </p:cNvPr>
          <p:cNvSpPr/>
          <p:nvPr/>
        </p:nvSpPr>
        <p:spPr>
          <a:xfrm>
            <a:off x="3210113" y="3696101"/>
            <a:ext cx="379853" cy="1174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009F31-DD89-4ACE-863F-C03CB5749C12}"/>
              </a:ext>
            </a:extLst>
          </p:cNvPr>
          <p:cNvSpPr/>
          <p:nvPr/>
        </p:nvSpPr>
        <p:spPr>
          <a:xfrm rot="19354954">
            <a:off x="3960496" y="3470442"/>
            <a:ext cx="443819" cy="1314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164992E-5DF0-45EF-8425-7B1A137D2A48}"/>
              </a:ext>
            </a:extLst>
          </p:cNvPr>
          <p:cNvSpPr/>
          <p:nvPr/>
        </p:nvSpPr>
        <p:spPr>
          <a:xfrm rot="2900812">
            <a:off x="2482029" y="3365401"/>
            <a:ext cx="433948" cy="1174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5E7F9C-BF15-41E3-B46B-E86DC4B9570B}"/>
              </a:ext>
            </a:extLst>
          </p:cNvPr>
          <p:cNvSpPr/>
          <p:nvPr/>
        </p:nvSpPr>
        <p:spPr>
          <a:xfrm>
            <a:off x="548957" y="4410964"/>
            <a:ext cx="1682885" cy="21109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3CE4EE-C1A8-46EF-B7F7-4135A6623262}"/>
              </a:ext>
            </a:extLst>
          </p:cNvPr>
          <p:cNvSpPr/>
          <p:nvPr/>
        </p:nvSpPr>
        <p:spPr>
          <a:xfrm>
            <a:off x="2657045" y="4974876"/>
            <a:ext cx="1682885" cy="211090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824F7F-FBEF-4650-A8FA-9399F945626D}"/>
              </a:ext>
            </a:extLst>
          </p:cNvPr>
          <p:cNvSpPr/>
          <p:nvPr/>
        </p:nvSpPr>
        <p:spPr>
          <a:xfrm>
            <a:off x="4774847" y="4524333"/>
            <a:ext cx="1682885" cy="21109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D5CF-1401-48A7-A947-4DA2B7AC833A}"/>
              </a:ext>
            </a:extLst>
          </p:cNvPr>
          <p:cNvSpPr/>
          <p:nvPr/>
        </p:nvSpPr>
        <p:spPr>
          <a:xfrm>
            <a:off x="746355" y="6691246"/>
            <a:ext cx="1288087" cy="3945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9337BE-A2B3-47F8-BB84-A47122F2A9F7}"/>
              </a:ext>
            </a:extLst>
          </p:cNvPr>
          <p:cNvSpPr/>
          <p:nvPr/>
        </p:nvSpPr>
        <p:spPr>
          <a:xfrm>
            <a:off x="2859298" y="7211434"/>
            <a:ext cx="1288087" cy="3945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DD6942-4B9B-4137-B409-D94DB1514C39}"/>
              </a:ext>
            </a:extLst>
          </p:cNvPr>
          <p:cNvSpPr/>
          <p:nvPr/>
        </p:nvSpPr>
        <p:spPr>
          <a:xfrm>
            <a:off x="4972245" y="6796033"/>
            <a:ext cx="1288087" cy="3945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DFBB4-066F-48CE-8325-7E317686E44F}"/>
              </a:ext>
            </a:extLst>
          </p:cNvPr>
          <p:cNvSpPr/>
          <p:nvPr/>
        </p:nvSpPr>
        <p:spPr>
          <a:xfrm>
            <a:off x="2927936" y="8121306"/>
            <a:ext cx="1288087" cy="39453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D05DD0-7AE2-4A50-9408-C12D46A1EF21}"/>
              </a:ext>
            </a:extLst>
          </p:cNvPr>
          <p:cNvSpPr/>
          <p:nvPr/>
        </p:nvSpPr>
        <p:spPr>
          <a:xfrm>
            <a:off x="632298" y="7694878"/>
            <a:ext cx="1288087" cy="39453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770507-AEFE-477C-B000-260FD7BBCED6}"/>
              </a:ext>
            </a:extLst>
          </p:cNvPr>
          <p:cNvSpPr/>
          <p:nvPr/>
        </p:nvSpPr>
        <p:spPr>
          <a:xfrm>
            <a:off x="4972245" y="7721588"/>
            <a:ext cx="1288087" cy="39453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F510B52-6714-413D-AD0D-64698699008E}"/>
              </a:ext>
            </a:extLst>
          </p:cNvPr>
          <p:cNvSpPr/>
          <p:nvPr/>
        </p:nvSpPr>
        <p:spPr>
          <a:xfrm>
            <a:off x="1039258" y="7255158"/>
            <a:ext cx="460046" cy="42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5928E1D-A46C-4B46-B17B-4C1F1CEB5010}"/>
              </a:ext>
            </a:extLst>
          </p:cNvPr>
          <p:cNvSpPr/>
          <p:nvPr/>
        </p:nvSpPr>
        <p:spPr>
          <a:xfrm>
            <a:off x="5323227" y="7281553"/>
            <a:ext cx="460046" cy="42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4BFFCC0-D373-42BF-83B9-FA0392411D57}"/>
              </a:ext>
            </a:extLst>
          </p:cNvPr>
          <p:cNvSpPr/>
          <p:nvPr/>
        </p:nvSpPr>
        <p:spPr>
          <a:xfrm>
            <a:off x="3307128" y="7694878"/>
            <a:ext cx="460046" cy="42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CC7D44F-73DF-42F0-9AFB-120623F310F8}"/>
              </a:ext>
            </a:extLst>
          </p:cNvPr>
          <p:cNvSpPr/>
          <p:nvPr/>
        </p:nvSpPr>
        <p:spPr>
          <a:xfrm rot="19575138">
            <a:off x="2072879" y="7959182"/>
            <a:ext cx="451233" cy="1182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FE0412B2-683A-42C3-97E1-B1350E6682E3}"/>
              </a:ext>
            </a:extLst>
          </p:cNvPr>
          <p:cNvSpPr/>
          <p:nvPr/>
        </p:nvSpPr>
        <p:spPr>
          <a:xfrm rot="1731325">
            <a:off x="4321699" y="7963715"/>
            <a:ext cx="369050" cy="1104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980C4D9-9CC8-4633-A2FE-66408CF4383A}"/>
              </a:ext>
            </a:extLst>
          </p:cNvPr>
          <p:cNvSpPr/>
          <p:nvPr/>
        </p:nvSpPr>
        <p:spPr>
          <a:xfrm>
            <a:off x="3318817" y="8550288"/>
            <a:ext cx="369050" cy="459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DE270E-35C3-45B5-B6CB-C27B4096319A}"/>
              </a:ext>
            </a:extLst>
          </p:cNvPr>
          <p:cNvSpPr/>
          <p:nvPr/>
        </p:nvSpPr>
        <p:spPr>
          <a:xfrm>
            <a:off x="2519426" y="9151985"/>
            <a:ext cx="2093450" cy="6029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AF7CF-1E52-4E90-BBEC-8E684B8544FD}"/>
              </a:ext>
            </a:extLst>
          </p:cNvPr>
          <p:cNvSpPr txBox="1"/>
          <p:nvPr/>
        </p:nvSpPr>
        <p:spPr>
          <a:xfrm>
            <a:off x="274366" y="1259731"/>
            <a:ext cx="116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7D51C-C486-4F47-8957-CC87D2845DEE}"/>
              </a:ext>
            </a:extLst>
          </p:cNvPr>
          <p:cNvSpPr txBox="1"/>
          <p:nvPr/>
        </p:nvSpPr>
        <p:spPr>
          <a:xfrm>
            <a:off x="1622456" y="497437"/>
            <a:ext cx="9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Water </a:t>
            </a:r>
          </a:p>
          <a:p>
            <a:pPr algn="just"/>
            <a:r>
              <a:rPr lang="en-IN" sz="1600" b="1" dirty="0"/>
              <a:t>supply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2218-C63D-4C5F-B2A6-099D7F52479D}"/>
              </a:ext>
            </a:extLst>
          </p:cNvPr>
          <p:cNvSpPr txBox="1"/>
          <p:nvPr/>
        </p:nvSpPr>
        <p:spPr>
          <a:xfrm>
            <a:off x="2626744" y="1092411"/>
            <a:ext cx="158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RESERVOIR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E2A20D7-9B00-4DD2-B442-7CEA22A040DD}"/>
              </a:ext>
            </a:extLst>
          </p:cNvPr>
          <p:cNvSpPr/>
          <p:nvPr/>
        </p:nvSpPr>
        <p:spPr>
          <a:xfrm rot="17768763">
            <a:off x="4635602" y="1409931"/>
            <a:ext cx="432880" cy="1127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D834D01-701D-4E09-9AE5-4B1A2B1A8F59}"/>
              </a:ext>
            </a:extLst>
          </p:cNvPr>
          <p:cNvSpPr/>
          <p:nvPr/>
        </p:nvSpPr>
        <p:spPr>
          <a:xfrm>
            <a:off x="5616288" y="1747698"/>
            <a:ext cx="739302" cy="10152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BDFB77-6B9E-41D9-969B-ED5E21EAF0B9}"/>
              </a:ext>
            </a:extLst>
          </p:cNvPr>
          <p:cNvSpPr txBox="1"/>
          <p:nvPr/>
        </p:nvSpPr>
        <p:spPr>
          <a:xfrm>
            <a:off x="5564165" y="598227"/>
            <a:ext cx="158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/>
              <a:t>HOUSE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2B76-6110-40C1-ABF1-69665D1DDB81}"/>
              </a:ext>
            </a:extLst>
          </p:cNvPr>
          <p:cNvSpPr txBox="1"/>
          <p:nvPr/>
        </p:nvSpPr>
        <p:spPr>
          <a:xfrm>
            <a:off x="5553250" y="2145532"/>
            <a:ext cx="158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/>
              <a:t>HOUSE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6B0EF-8CAB-4026-85EE-54A10B0E2E0B}"/>
              </a:ext>
            </a:extLst>
          </p:cNvPr>
          <p:cNvSpPr txBox="1"/>
          <p:nvPr/>
        </p:nvSpPr>
        <p:spPr>
          <a:xfrm>
            <a:off x="4133532" y="1028756"/>
            <a:ext cx="143063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WATER SUPPLY TO THE  HOUSES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8A6176-2B1E-4156-B374-1C8B86E6E7DC}"/>
              </a:ext>
            </a:extLst>
          </p:cNvPr>
          <p:cNvSpPr txBox="1"/>
          <p:nvPr/>
        </p:nvSpPr>
        <p:spPr>
          <a:xfrm>
            <a:off x="2667943" y="2700465"/>
            <a:ext cx="158285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1400" b="1" dirty="0"/>
              <a:t>WATER SUPPLY TO THE SHELTER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4A60FB-6D1E-4155-B173-437EE106D855}"/>
              </a:ext>
            </a:extLst>
          </p:cNvPr>
          <p:cNvSpPr txBox="1"/>
          <p:nvPr/>
        </p:nvSpPr>
        <p:spPr>
          <a:xfrm>
            <a:off x="4961210" y="5487221"/>
            <a:ext cx="134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SHELTER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F142CB-EC3F-47B9-83F7-87672D795A35}"/>
              </a:ext>
            </a:extLst>
          </p:cNvPr>
          <p:cNvSpPr txBox="1"/>
          <p:nvPr/>
        </p:nvSpPr>
        <p:spPr>
          <a:xfrm>
            <a:off x="563312" y="5117519"/>
            <a:ext cx="15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SHETLER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B5B7E2-C3E9-46C7-8D4B-891EEF852F70}"/>
              </a:ext>
            </a:extLst>
          </p:cNvPr>
          <p:cNvSpPr txBox="1"/>
          <p:nvPr/>
        </p:nvSpPr>
        <p:spPr>
          <a:xfrm>
            <a:off x="2752716" y="5848796"/>
            <a:ext cx="14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SHETLER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FE63E-D7CE-4B64-A6B1-4B6D7E7C8676}"/>
              </a:ext>
            </a:extLst>
          </p:cNvPr>
          <p:cNvSpPr txBox="1"/>
          <p:nvPr/>
        </p:nvSpPr>
        <p:spPr>
          <a:xfrm>
            <a:off x="681347" y="6716210"/>
            <a:ext cx="143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ULTRASONIC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2EEC19-B7E0-4267-AA2D-C99731B54942}"/>
              </a:ext>
            </a:extLst>
          </p:cNvPr>
          <p:cNvSpPr txBox="1"/>
          <p:nvPr/>
        </p:nvSpPr>
        <p:spPr>
          <a:xfrm>
            <a:off x="2807783" y="7224702"/>
            <a:ext cx="144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ULTRASONIC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63A82D-F7EA-4B66-9267-B6202A397174}"/>
              </a:ext>
            </a:extLst>
          </p:cNvPr>
          <p:cNvSpPr txBox="1"/>
          <p:nvPr/>
        </p:nvSpPr>
        <p:spPr>
          <a:xfrm>
            <a:off x="4907308" y="6846765"/>
            <a:ext cx="148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ULTRASONIC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CDAB4E-A648-4370-9661-A793C6CFF210}"/>
              </a:ext>
            </a:extLst>
          </p:cNvPr>
          <p:cNvSpPr txBox="1"/>
          <p:nvPr/>
        </p:nvSpPr>
        <p:spPr>
          <a:xfrm>
            <a:off x="632298" y="7764172"/>
            <a:ext cx="143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NODE-MCU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4C2E47-E3CF-4AFE-9EA2-89893D823B44}"/>
              </a:ext>
            </a:extLst>
          </p:cNvPr>
          <p:cNvSpPr txBox="1"/>
          <p:nvPr/>
        </p:nvSpPr>
        <p:spPr>
          <a:xfrm>
            <a:off x="2888842" y="8125782"/>
            <a:ext cx="143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NODE-MCU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7E87D6-9AE9-4E77-82B3-37BA0D871E34}"/>
              </a:ext>
            </a:extLst>
          </p:cNvPr>
          <p:cNvSpPr txBox="1"/>
          <p:nvPr/>
        </p:nvSpPr>
        <p:spPr>
          <a:xfrm>
            <a:off x="4946855" y="7739190"/>
            <a:ext cx="143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NODE-MCU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1A45E-DB24-4715-B56C-8985115025A9}"/>
              </a:ext>
            </a:extLst>
          </p:cNvPr>
          <p:cNvSpPr txBox="1"/>
          <p:nvPr/>
        </p:nvSpPr>
        <p:spPr>
          <a:xfrm>
            <a:off x="2504871" y="9230174"/>
            <a:ext cx="233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228058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38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PROX</dc:creator>
  <cp:lastModifiedBy>PROX</cp:lastModifiedBy>
  <cp:revision>4</cp:revision>
  <dcterms:created xsi:type="dcterms:W3CDTF">2019-06-29T10:11:17Z</dcterms:created>
  <dcterms:modified xsi:type="dcterms:W3CDTF">2019-06-29T10:59:21Z</dcterms:modified>
</cp:coreProperties>
</file>