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70" r:id="rId4"/>
    <p:sldId id="259" r:id="rId5"/>
    <p:sldId id="271" r:id="rId6"/>
    <p:sldId id="272" r:id="rId7"/>
    <p:sldId id="273" r:id="rId8"/>
    <p:sldId id="277" r:id="rId9"/>
    <p:sldId id="278" r:id="rId10"/>
    <p:sldId id="274" r:id="rId11"/>
    <p:sldId id="275" r:id="rId12"/>
    <p:sldId id="276" r:id="rId13"/>
    <p:sldId id="279" r:id="rId14"/>
    <p:sldId id="284" r:id="rId15"/>
    <p:sldId id="280" r:id="rId16"/>
    <p:sldId id="281" r:id="rId17"/>
    <p:sldId id="282" r:id="rId18"/>
    <p:sldId id="283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68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E9B6E-9D45-41D5-9834-BCFC309388FE}" v="22" dt="2025-04-27T23:14:50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71" d="100"/>
          <a:sy n="71" d="100"/>
        </p:scale>
        <p:origin x="1109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phonsa devasia" userId="c0214d4a3409c5cc" providerId="LiveId" clId="{4F6E9B6E-9D45-41D5-9834-BCFC309388FE}"/>
    <pc:docChg chg="undo custSel addSld delSld modSld">
      <pc:chgData name="alphonsa devasia" userId="c0214d4a3409c5cc" providerId="LiveId" clId="{4F6E9B6E-9D45-41D5-9834-BCFC309388FE}" dt="2025-04-27T23:29:40.265" v="441" actId="20577"/>
      <pc:docMkLst>
        <pc:docMk/>
      </pc:docMkLst>
      <pc:sldChg chg="modSp mod">
        <pc:chgData name="alphonsa devasia" userId="c0214d4a3409c5cc" providerId="LiveId" clId="{4F6E9B6E-9D45-41D5-9834-BCFC309388FE}" dt="2025-04-27T23:16:47.674" v="359" actId="20577"/>
        <pc:sldMkLst>
          <pc:docMk/>
          <pc:sldMk cId="3325968505" sldId="257"/>
        </pc:sldMkLst>
        <pc:spChg chg="mod">
          <ac:chgData name="alphonsa devasia" userId="c0214d4a3409c5cc" providerId="LiveId" clId="{4F6E9B6E-9D45-41D5-9834-BCFC309388FE}" dt="2025-04-27T23:16:47.674" v="359" actId="20577"/>
          <ac:spMkLst>
            <pc:docMk/>
            <pc:sldMk cId="3325968505" sldId="257"/>
            <ac:spMk id="5" creationId="{4D0915F9-36C5-94DB-55D1-D60A3C174060}"/>
          </ac:spMkLst>
        </pc:spChg>
      </pc:sldChg>
      <pc:sldChg chg="modSp mod">
        <pc:chgData name="alphonsa devasia" userId="c0214d4a3409c5cc" providerId="LiveId" clId="{4F6E9B6E-9D45-41D5-9834-BCFC309388FE}" dt="2025-04-27T23:27:26.551" v="399" actId="20577"/>
        <pc:sldMkLst>
          <pc:docMk/>
          <pc:sldMk cId="44745003" sldId="259"/>
        </pc:sldMkLst>
        <pc:spChg chg="mod">
          <ac:chgData name="alphonsa devasia" userId="c0214d4a3409c5cc" providerId="LiveId" clId="{4F6E9B6E-9D45-41D5-9834-BCFC309388FE}" dt="2025-04-27T23:27:26.551" v="399" actId="20577"/>
          <ac:spMkLst>
            <pc:docMk/>
            <pc:sldMk cId="44745003" sldId="259"/>
            <ac:spMk id="3" creationId="{00000000-0000-0000-0000-000000000000}"/>
          </ac:spMkLst>
        </pc:spChg>
      </pc:sldChg>
      <pc:sldChg chg="del">
        <pc:chgData name="alphonsa devasia" userId="c0214d4a3409c5cc" providerId="LiveId" clId="{4F6E9B6E-9D45-41D5-9834-BCFC309388FE}" dt="2025-04-27T22:46:11.599" v="25" actId="47"/>
        <pc:sldMkLst>
          <pc:docMk/>
          <pc:sldMk cId="3908090457" sldId="260"/>
        </pc:sldMkLst>
      </pc:sldChg>
      <pc:sldChg chg="del">
        <pc:chgData name="alphonsa devasia" userId="c0214d4a3409c5cc" providerId="LiveId" clId="{4F6E9B6E-9D45-41D5-9834-BCFC309388FE}" dt="2025-04-27T22:46:11.599" v="25" actId="47"/>
        <pc:sldMkLst>
          <pc:docMk/>
          <pc:sldMk cId="515674012" sldId="261"/>
        </pc:sldMkLst>
      </pc:sldChg>
      <pc:sldChg chg="del">
        <pc:chgData name="alphonsa devasia" userId="c0214d4a3409c5cc" providerId="LiveId" clId="{4F6E9B6E-9D45-41D5-9834-BCFC309388FE}" dt="2025-04-27T22:46:11.599" v="25" actId="47"/>
        <pc:sldMkLst>
          <pc:docMk/>
          <pc:sldMk cId="2790971801" sldId="262"/>
        </pc:sldMkLst>
      </pc:sldChg>
      <pc:sldChg chg="del">
        <pc:chgData name="alphonsa devasia" userId="c0214d4a3409c5cc" providerId="LiveId" clId="{4F6E9B6E-9D45-41D5-9834-BCFC309388FE}" dt="2025-04-27T22:46:11.599" v="25" actId="47"/>
        <pc:sldMkLst>
          <pc:docMk/>
          <pc:sldMk cId="883650417" sldId="263"/>
        </pc:sldMkLst>
      </pc:sldChg>
      <pc:sldChg chg="del">
        <pc:chgData name="alphonsa devasia" userId="c0214d4a3409c5cc" providerId="LiveId" clId="{4F6E9B6E-9D45-41D5-9834-BCFC309388FE}" dt="2025-04-27T22:46:11.599" v="25" actId="47"/>
        <pc:sldMkLst>
          <pc:docMk/>
          <pc:sldMk cId="2124698046" sldId="264"/>
        </pc:sldMkLst>
      </pc:sldChg>
      <pc:sldChg chg="del">
        <pc:chgData name="alphonsa devasia" userId="c0214d4a3409c5cc" providerId="LiveId" clId="{4F6E9B6E-9D45-41D5-9834-BCFC309388FE}" dt="2025-04-27T22:46:33.776" v="26" actId="47"/>
        <pc:sldMkLst>
          <pc:docMk/>
          <pc:sldMk cId="2800820668" sldId="265"/>
        </pc:sldMkLst>
      </pc:sldChg>
      <pc:sldChg chg="del">
        <pc:chgData name="alphonsa devasia" userId="c0214d4a3409c5cc" providerId="LiveId" clId="{4F6E9B6E-9D45-41D5-9834-BCFC309388FE}" dt="2025-04-27T22:46:33.776" v="26" actId="47"/>
        <pc:sldMkLst>
          <pc:docMk/>
          <pc:sldMk cId="1331544437" sldId="266"/>
        </pc:sldMkLst>
      </pc:sldChg>
      <pc:sldChg chg="del">
        <pc:chgData name="alphonsa devasia" userId="c0214d4a3409c5cc" providerId="LiveId" clId="{4F6E9B6E-9D45-41D5-9834-BCFC309388FE}" dt="2025-04-27T22:46:33.776" v="26" actId="47"/>
        <pc:sldMkLst>
          <pc:docMk/>
          <pc:sldMk cId="2257790088" sldId="267"/>
        </pc:sldMkLst>
      </pc:sldChg>
      <pc:sldChg chg="modSp mod">
        <pc:chgData name="alphonsa devasia" userId="c0214d4a3409c5cc" providerId="LiveId" clId="{4F6E9B6E-9D45-41D5-9834-BCFC309388FE}" dt="2025-04-27T23:10:30.687" v="325" actId="20577"/>
        <pc:sldMkLst>
          <pc:docMk/>
          <pc:sldMk cId="1509319120" sldId="268"/>
        </pc:sldMkLst>
        <pc:spChg chg="mod">
          <ac:chgData name="alphonsa devasia" userId="c0214d4a3409c5cc" providerId="LiveId" clId="{4F6E9B6E-9D45-41D5-9834-BCFC309388FE}" dt="2025-04-27T23:06:01.226" v="286" actId="20577"/>
          <ac:spMkLst>
            <pc:docMk/>
            <pc:sldMk cId="1509319120" sldId="268"/>
            <ac:spMk id="2" creationId="{00000000-0000-0000-0000-000000000000}"/>
          </ac:spMkLst>
        </pc:spChg>
        <pc:spChg chg="mod">
          <ac:chgData name="alphonsa devasia" userId="c0214d4a3409c5cc" providerId="LiveId" clId="{4F6E9B6E-9D45-41D5-9834-BCFC309388FE}" dt="2025-04-27T23:10:30.687" v="325" actId="20577"/>
          <ac:spMkLst>
            <pc:docMk/>
            <pc:sldMk cId="1509319120" sldId="268"/>
            <ac:spMk id="3" creationId="{00000000-0000-0000-0000-000000000000}"/>
          </ac:spMkLst>
        </pc:spChg>
      </pc:sldChg>
      <pc:sldChg chg="addSp modSp mod">
        <pc:chgData name="alphonsa devasia" userId="c0214d4a3409c5cc" providerId="LiveId" clId="{4F6E9B6E-9D45-41D5-9834-BCFC309388FE}" dt="2025-04-27T23:10:11.232" v="318" actId="5793"/>
        <pc:sldMkLst>
          <pc:docMk/>
          <pc:sldMk cId="3185917919" sldId="269"/>
        </pc:sldMkLst>
        <pc:spChg chg="mod">
          <ac:chgData name="alphonsa devasia" userId="c0214d4a3409c5cc" providerId="LiveId" clId="{4F6E9B6E-9D45-41D5-9834-BCFC309388FE}" dt="2025-04-27T23:10:11.232" v="318" actId="5793"/>
          <ac:spMkLst>
            <pc:docMk/>
            <pc:sldMk cId="3185917919" sldId="269"/>
            <ac:spMk id="3" creationId="{00000000-0000-0000-0000-000000000000}"/>
          </ac:spMkLst>
        </pc:spChg>
        <pc:spChg chg="add">
          <ac:chgData name="alphonsa devasia" userId="c0214d4a3409c5cc" providerId="LiveId" clId="{4F6E9B6E-9D45-41D5-9834-BCFC309388FE}" dt="2025-04-27T23:09:43.257" v="309"/>
          <ac:spMkLst>
            <pc:docMk/>
            <pc:sldMk cId="3185917919" sldId="269"/>
            <ac:spMk id="4" creationId="{98A7D9FA-A1E2-73D3-CFB2-9B5127E7F3CD}"/>
          </ac:spMkLst>
        </pc:spChg>
      </pc:sldChg>
      <pc:sldChg chg="modSp mod">
        <pc:chgData name="alphonsa devasia" userId="c0214d4a3409c5cc" providerId="LiveId" clId="{4F6E9B6E-9D45-41D5-9834-BCFC309388FE}" dt="2025-04-27T23:12:01.268" v="332" actId="5793"/>
        <pc:sldMkLst>
          <pc:docMk/>
          <pc:sldMk cId="3928882460" sldId="270"/>
        </pc:sldMkLst>
        <pc:spChg chg="mod">
          <ac:chgData name="alphonsa devasia" userId="c0214d4a3409c5cc" providerId="LiveId" clId="{4F6E9B6E-9D45-41D5-9834-BCFC309388FE}" dt="2025-04-27T23:12:01.268" v="332" actId="5793"/>
          <ac:spMkLst>
            <pc:docMk/>
            <pc:sldMk cId="3928882460" sldId="270"/>
            <ac:spMk id="5" creationId="{6CA696CA-F1F8-982E-ACA4-2E9CD87829B3}"/>
          </ac:spMkLst>
        </pc:spChg>
      </pc:sldChg>
      <pc:sldChg chg="modSp mod">
        <pc:chgData name="alphonsa devasia" userId="c0214d4a3409c5cc" providerId="LiveId" clId="{4F6E9B6E-9D45-41D5-9834-BCFC309388FE}" dt="2025-04-27T23:27:33.908" v="400" actId="5793"/>
        <pc:sldMkLst>
          <pc:docMk/>
          <pc:sldMk cId="2269451004" sldId="271"/>
        </pc:sldMkLst>
        <pc:spChg chg="mod">
          <ac:chgData name="alphonsa devasia" userId="c0214d4a3409c5cc" providerId="LiveId" clId="{4F6E9B6E-9D45-41D5-9834-BCFC309388FE}" dt="2025-04-27T23:27:33.908" v="400" actId="5793"/>
          <ac:spMkLst>
            <pc:docMk/>
            <pc:sldMk cId="2269451004" sldId="271"/>
            <ac:spMk id="5" creationId="{DF959CA3-63C8-A7DE-3A01-A0891E777322}"/>
          </ac:spMkLst>
        </pc:spChg>
      </pc:sldChg>
      <pc:sldChg chg="modSp mod">
        <pc:chgData name="alphonsa devasia" userId="c0214d4a3409c5cc" providerId="LiveId" clId="{4F6E9B6E-9D45-41D5-9834-BCFC309388FE}" dt="2025-04-27T23:17:27.683" v="370" actId="12"/>
        <pc:sldMkLst>
          <pc:docMk/>
          <pc:sldMk cId="1168787410" sldId="272"/>
        </pc:sldMkLst>
        <pc:spChg chg="mod">
          <ac:chgData name="alphonsa devasia" userId="c0214d4a3409c5cc" providerId="LiveId" clId="{4F6E9B6E-9D45-41D5-9834-BCFC309388FE}" dt="2025-04-27T23:17:27.683" v="370" actId="12"/>
          <ac:spMkLst>
            <pc:docMk/>
            <pc:sldMk cId="1168787410" sldId="272"/>
            <ac:spMk id="5" creationId="{B4DEFC9D-8576-6C98-5270-1CAEC21B7FED}"/>
          </ac:spMkLst>
        </pc:spChg>
      </pc:sldChg>
      <pc:sldChg chg="modSp mod">
        <pc:chgData name="alphonsa devasia" userId="c0214d4a3409c5cc" providerId="LiveId" clId="{4F6E9B6E-9D45-41D5-9834-BCFC309388FE}" dt="2025-04-27T23:27:42.910" v="401" actId="5793"/>
        <pc:sldMkLst>
          <pc:docMk/>
          <pc:sldMk cId="1214932133" sldId="273"/>
        </pc:sldMkLst>
        <pc:spChg chg="mod">
          <ac:chgData name="alphonsa devasia" userId="c0214d4a3409c5cc" providerId="LiveId" clId="{4F6E9B6E-9D45-41D5-9834-BCFC309388FE}" dt="2025-04-27T23:27:42.910" v="401" actId="5793"/>
          <ac:spMkLst>
            <pc:docMk/>
            <pc:sldMk cId="1214932133" sldId="273"/>
            <ac:spMk id="5" creationId="{B32C92BF-B2A7-5F96-00A2-4AE45C88B287}"/>
          </ac:spMkLst>
        </pc:spChg>
      </pc:sldChg>
      <pc:sldChg chg="modSp mod">
        <pc:chgData name="alphonsa devasia" userId="c0214d4a3409c5cc" providerId="LiveId" clId="{4F6E9B6E-9D45-41D5-9834-BCFC309388FE}" dt="2025-04-27T23:27:54.764" v="404" actId="20577"/>
        <pc:sldMkLst>
          <pc:docMk/>
          <pc:sldMk cId="3926273161" sldId="274"/>
        </pc:sldMkLst>
        <pc:spChg chg="mod">
          <ac:chgData name="alphonsa devasia" userId="c0214d4a3409c5cc" providerId="LiveId" clId="{4F6E9B6E-9D45-41D5-9834-BCFC309388FE}" dt="2025-04-27T23:27:54.764" v="404" actId="20577"/>
          <ac:spMkLst>
            <pc:docMk/>
            <pc:sldMk cId="3926273161" sldId="274"/>
            <ac:spMk id="2" creationId="{B2B3DF9F-C20B-8C04-3933-1906EACAA75A}"/>
          </ac:spMkLst>
        </pc:spChg>
        <pc:spChg chg="mod">
          <ac:chgData name="alphonsa devasia" userId="c0214d4a3409c5cc" providerId="LiveId" clId="{4F6E9B6E-9D45-41D5-9834-BCFC309388FE}" dt="2025-04-27T23:27:51.246" v="402" actId="5793"/>
          <ac:spMkLst>
            <pc:docMk/>
            <pc:sldMk cId="3926273161" sldId="274"/>
            <ac:spMk id="5" creationId="{B2028E4F-F2F6-5852-266B-501B43657449}"/>
          </ac:spMkLst>
        </pc:spChg>
      </pc:sldChg>
      <pc:sldChg chg="modSp mod">
        <pc:chgData name="alphonsa devasia" userId="c0214d4a3409c5cc" providerId="LiveId" clId="{4F6E9B6E-9D45-41D5-9834-BCFC309388FE}" dt="2025-04-27T23:28:01.186" v="406" actId="20577"/>
        <pc:sldMkLst>
          <pc:docMk/>
          <pc:sldMk cId="2599777392" sldId="275"/>
        </pc:sldMkLst>
        <pc:spChg chg="mod">
          <ac:chgData name="alphonsa devasia" userId="c0214d4a3409c5cc" providerId="LiveId" clId="{4F6E9B6E-9D45-41D5-9834-BCFC309388FE}" dt="2025-04-27T23:28:01.186" v="406" actId="20577"/>
          <ac:spMkLst>
            <pc:docMk/>
            <pc:sldMk cId="2599777392" sldId="275"/>
            <ac:spMk id="2" creationId="{0A77417A-F14E-DD68-01A5-0C95D79F1A57}"/>
          </ac:spMkLst>
        </pc:spChg>
        <pc:spChg chg="mod">
          <ac:chgData name="alphonsa devasia" userId="c0214d4a3409c5cc" providerId="LiveId" clId="{4F6E9B6E-9D45-41D5-9834-BCFC309388FE}" dt="2025-04-27T23:13:50.894" v="344" actId="12"/>
          <ac:spMkLst>
            <pc:docMk/>
            <pc:sldMk cId="2599777392" sldId="275"/>
            <ac:spMk id="5" creationId="{3030B386-2F56-7354-1EB0-4081D7567998}"/>
          </ac:spMkLst>
        </pc:spChg>
      </pc:sldChg>
      <pc:sldChg chg="modSp mod">
        <pc:chgData name="alphonsa devasia" userId="c0214d4a3409c5cc" providerId="LiveId" clId="{4F6E9B6E-9D45-41D5-9834-BCFC309388FE}" dt="2025-04-27T23:28:13.293" v="409" actId="20577"/>
        <pc:sldMkLst>
          <pc:docMk/>
          <pc:sldMk cId="1273451490" sldId="276"/>
        </pc:sldMkLst>
        <pc:spChg chg="mod">
          <ac:chgData name="alphonsa devasia" userId="c0214d4a3409c5cc" providerId="LiveId" clId="{4F6E9B6E-9D45-41D5-9834-BCFC309388FE}" dt="2025-04-27T23:28:13.293" v="409" actId="20577"/>
          <ac:spMkLst>
            <pc:docMk/>
            <pc:sldMk cId="1273451490" sldId="276"/>
            <ac:spMk id="2" creationId="{338269A6-D9FC-BB6F-428F-6CC317EC0979}"/>
          </ac:spMkLst>
        </pc:spChg>
        <pc:spChg chg="mod">
          <ac:chgData name="alphonsa devasia" userId="c0214d4a3409c5cc" providerId="LiveId" clId="{4F6E9B6E-9D45-41D5-9834-BCFC309388FE}" dt="2025-04-27T23:28:10.600" v="407" actId="5793"/>
          <ac:spMkLst>
            <pc:docMk/>
            <pc:sldMk cId="1273451490" sldId="276"/>
            <ac:spMk id="5" creationId="{1A019571-BD39-00E1-ACCB-98D4FD539C97}"/>
          </ac:spMkLst>
        </pc:spChg>
      </pc:sldChg>
      <pc:sldChg chg="modSp mod">
        <pc:chgData name="alphonsa devasia" userId="c0214d4a3409c5cc" providerId="LiveId" clId="{4F6E9B6E-9D45-41D5-9834-BCFC309388FE}" dt="2025-04-27T22:41:45.047" v="2" actId="27636"/>
        <pc:sldMkLst>
          <pc:docMk/>
          <pc:sldMk cId="249379199" sldId="279"/>
        </pc:sldMkLst>
        <pc:spChg chg="mod">
          <ac:chgData name="alphonsa devasia" userId="c0214d4a3409c5cc" providerId="LiveId" clId="{4F6E9B6E-9D45-41D5-9834-BCFC309388FE}" dt="2025-04-27T22:41:45.047" v="2" actId="27636"/>
          <ac:spMkLst>
            <pc:docMk/>
            <pc:sldMk cId="249379199" sldId="279"/>
            <ac:spMk id="2" creationId="{3949D3D0-3DE9-38E0-95C2-4129581D1717}"/>
          </ac:spMkLst>
        </pc:spChg>
      </pc:sldChg>
      <pc:sldChg chg="modSp mod">
        <pc:chgData name="alphonsa devasia" userId="c0214d4a3409c5cc" providerId="LiveId" clId="{4F6E9B6E-9D45-41D5-9834-BCFC309388FE}" dt="2025-04-27T23:28:25.089" v="412" actId="20577"/>
        <pc:sldMkLst>
          <pc:docMk/>
          <pc:sldMk cId="2338540576" sldId="280"/>
        </pc:sldMkLst>
        <pc:spChg chg="mod">
          <ac:chgData name="alphonsa devasia" userId="c0214d4a3409c5cc" providerId="LiveId" clId="{4F6E9B6E-9D45-41D5-9834-BCFC309388FE}" dt="2025-04-27T23:28:25.089" v="412" actId="20577"/>
          <ac:spMkLst>
            <pc:docMk/>
            <pc:sldMk cId="2338540576" sldId="280"/>
            <ac:spMk id="2" creationId="{FC1375B7-2721-2EEA-2000-61344B343C9F}"/>
          </ac:spMkLst>
        </pc:spChg>
        <pc:spChg chg="mod">
          <ac:chgData name="alphonsa devasia" userId="c0214d4a3409c5cc" providerId="LiveId" clId="{4F6E9B6E-9D45-41D5-9834-BCFC309388FE}" dt="2025-04-27T23:28:21.660" v="410" actId="5793"/>
          <ac:spMkLst>
            <pc:docMk/>
            <pc:sldMk cId="2338540576" sldId="280"/>
            <ac:spMk id="5" creationId="{5DA1E792-1593-7BB0-45BD-A6974EA72739}"/>
          </ac:spMkLst>
        </pc:spChg>
        <pc:picChg chg="mod">
          <ac:chgData name="alphonsa devasia" userId="c0214d4a3409c5cc" providerId="LiveId" clId="{4F6E9B6E-9D45-41D5-9834-BCFC309388FE}" dt="2025-04-27T22:42:11.801" v="8" actId="1076"/>
          <ac:picMkLst>
            <pc:docMk/>
            <pc:sldMk cId="2338540576" sldId="280"/>
            <ac:picMk id="9" creationId="{F2C91779-53F1-03F7-88F4-62FDEF8C8CF3}"/>
          </ac:picMkLst>
        </pc:picChg>
      </pc:sldChg>
      <pc:sldChg chg="modSp mod">
        <pc:chgData name="alphonsa devasia" userId="c0214d4a3409c5cc" providerId="LiveId" clId="{4F6E9B6E-9D45-41D5-9834-BCFC309388FE}" dt="2025-04-27T23:29:32.314" v="437" actId="20577"/>
        <pc:sldMkLst>
          <pc:docMk/>
          <pc:sldMk cId="1615690016" sldId="281"/>
        </pc:sldMkLst>
        <pc:spChg chg="mod">
          <ac:chgData name="alphonsa devasia" userId="c0214d4a3409c5cc" providerId="LiveId" clId="{4F6E9B6E-9D45-41D5-9834-BCFC309388FE}" dt="2025-04-27T23:29:32.314" v="437" actId="20577"/>
          <ac:spMkLst>
            <pc:docMk/>
            <pc:sldMk cId="1615690016" sldId="281"/>
            <ac:spMk id="2" creationId="{C6D3BF71-72B3-27EC-7E54-3E3A3567FFC8}"/>
          </ac:spMkLst>
        </pc:spChg>
        <pc:spChg chg="mod">
          <ac:chgData name="alphonsa devasia" userId="c0214d4a3409c5cc" providerId="LiveId" clId="{4F6E9B6E-9D45-41D5-9834-BCFC309388FE}" dt="2025-04-27T23:14:15.547" v="347" actId="12"/>
          <ac:spMkLst>
            <pc:docMk/>
            <pc:sldMk cId="1615690016" sldId="281"/>
            <ac:spMk id="5" creationId="{81877804-4A5C-06DE-E537-28BD57E29F03}"/>
          </ac:spMkLst>
        </pc:spChg>
      </pc:sldChg>
      <pc:sldChg chg="modSp mod">
        <pc:chgData name="alphonsa devasia" userId="c0214d4a3409c5cc" providerId="LiveId" clId="{4F6E9B6E-9D45-41D5-9834-BCFC309388FE}" dt="2025-04-27T23:28:34.004" v="415" actId="20577"/>
        <pc:sldMkLst>
          <pc:docMk/>
          <pc:sldMk cId="1490471144" sldId="282"/>
        </pc:sldMkLst>
        <pc:spChg chg="mod">
          <ac:chgData name="alphonsa devasia" userId="c0214d4a3409c5cc" providerId="LiveId" clId="{4F6E9B6E-9D45-41D5-9834-BCFC309388FE}" dt="2025-04-27T23:28:34.004" v="415" actId="20577"/>
          <ac:spMkLst>
            <pc:docMk/>
            <pc:sldMk cId="1490471144" sldId="282"/>
            <ac:spMk id="2" creationId="{36BBFD17-CC3F-6B3A-1F4C-94EC5E93C7AF}"/>
          </ac:spMkLst>
        </pc:spChg>
        <pc:spChg chg="mod">
          <ac:chgData name="alphonsa devasia" userId="c0214d4a3409c5cc" providerId="LiveId" clId="{4F6E9B6E-9D45-41D5-9834-BCFC309388FE}" dt="2025-04-27T23:28:31.260" v="413" actId="5793"/>
          <ac:spMkLst>
            <pc:docMk/>
            <pc:sldMk cId="1490471144" sldId="282"/>
            <ac:spMk id="5" creationId="{0B6113A5-AB28-A893-1865-7B00D767AD05}"/>
          </ac:spMkLst>
        </pc:spChg>
        <pc:picChg chg="mod">
          <ac:chgData name="alphonsa devasia" userId="c0214d4a3409c5cc" providerId="LiveId" clId="{4F6E9B6E-9D45-41D5-9834-BCFC309388FE}" dt="2025-04-27T22:42:24.692" v="11" actId="1076"/>
          <ac:picMkLst>
            <pc:docMk/>
            <pc:sldMk cId="1490471144" sldId="282"/>
            <ac:picMk id="4" creationId="{3000A55B-BEEC-F18E-C538-84138BA819F3}"/>
          </ac:picMkLst>
        </pc:picChg>
      </pc:sldChg>
      <pc:sldChg chg="modSp mod">
        <pc:chgData name="alphonsa devasia" userId="c0214d4a3409c5cc" providerId="LiveId" clId="{4F6E9B6E-9D45-41D5-9834-BCFC309388FE}" dt="2025-04-27T23:29:40.265" v="441" actId="20577"/>
        <pc:sldMkLst>
          <pc:docMk/>
          <pc:sldMk cId="2606204618" sldId="283"/>
        </pc:sldMkLst>
        <pc:spChg chg="mod">
          <ac:chgData name="alphonsa devasia" userId="c0214d4a3409c5cc" providerId="LiveId" clId="{4F6E9B6E-9D45-41D5-9834-BCFC309388FE}" dt="2025-04-27T23:29:40.265" v="441" actId="20577"/>
          <ac:spMkLst>
            <pc:docMk/>
            <pc:sldMk cId="2606204618" sldId="283"/>
            <ac:spMk id="2" creationId="{65BA15FA-818A-F28D-AE77-04E31B6CEDB3}"/>
          </ac:spMkLst>
        </pc:spChg>
      </pc:sldChg>
      <pc:sldChg chg="modSp mod">
        <pc:chgData name="alphonsa devasia" userId="c0214d4a3409c5cc" providerId="LiveId" clId="{4F6E9B6E-9D45-41D5-9834-BCFC309388FE}" dt="2025-04-27T22:44:52.634" v="24" actId="20577"/>
        <pc:sldMkLst>
          <pc:docMk/>
          <pc:sldMk cId="4064061239" sldId="285"/>
        </pc:sldMkLst>
        <pc:spChg chg="mod">
          <ac:chgData name="alphonsa devasia" userId="c0214d4a3409c5cc" providerId="LiveId" clId="{4F6E9B6E-9D45-41D5-9834-BCFC309388FE}" dt="2025-04-27T22:44:52.634" v="24" actId="20577"/>
          <ac:spMkLst>
            <pc:docMk/>
            <pc:sldMk cId="4064061239" sldId="285"/>
            <ac:spMk id="2" creationId="{5331247A-BED2-3137-ADA5-557799D1D5B4}"/>
          </ac:spMkLst>
        </pc:spChg>
      </pc:sldChg>
      <pc:sldChg chg="addSp delSp modSp add mod">
        <pc:chgData name="alphonsa devasia" userId="c0214d4a3409c5cc" providerId="LiveId" clId="{4F6E9B6E-9D45-41D5-9834-BCFC309388FE}" dt="2025-04-27T23:28:44.483" v="418" actId="20577"/>
        <pc:sldMkLst>
          <pc:docMk/>
          <pc:sldMk cId="2342808492" sldId="286"/>
        </pc:sldMkLst>
        <pc:spChg chg="mod">
          <ac:chgData name="alphonsa devasia" userId="c0214d4a3409c5cc" providerId="LiveId" clId="{4F6E9B6E-9D45-41D5-9834-BCFC309388FE}" dt="2025-04-27T23:28:44.483" v="418" actId="20577"/>
          <ac:spMkLst>
            <pc:docMk/>
            <pc:sldMk cId="2342808492" sldId="286"/>
            <ac:spMk id="2" creationId="{7560BF6E-8DB9-8088-4729-D61C851F317D}"/>
          </ac:spMkLst>
        </pc:spChg>
        <pc:spChg chg="mod">
          <ac:chgData name="alphonsa devasia" userId="c0214d4a3409c5cc" providerId="LiveId" clId="{4F6E9B6E-9D45-41D5-9834-BCFC309388FE}" dt="2025-04-27T23:28:41.284" v="416" actId="5793"/>
          <ac:spMkLst>
            <pc:docMk/>
            <pc:sldMk cId="2342808492" sldId="286"/>
            <ac:spMk id="5" creationId="{44EE2D38-AF9D-3761-F054-7DF887946082}"/>
          </ac:spMkLst>
        </pc:spChg>
        <pc:picChg chg="add mod">
          <ac:chgData name="alphonsa devasia" userId="c0214d4a3409c5cc" providerId="LiveId" clId="{4F6E9B6E-9D45-41D5-9834-BCFC309388FE}" dt="2025-04-27T22:49:01.052" v="41" actId="1076"/>
          <ac:picMkLst>
            <pc:docMk/>
            <pc:sldMk cId="2342808492" sldId="286"/>
            <ac:picMk id="4" creationId="{9F4CF611-7047-246F-7AD6-8D11B47E496F}"/>
          </ac:picMkLst>
        </pc:picChg>
        <pc:picChg chg="del">
          <ac:chgData name="alphonsa devasia" userId="c0214d4a3409c5cc" providerId="LiveId" clId="{4F6E9B6E-9D45-41D5-9834-BCFC309388FE}" dt="2025-04-27T22:48:56.544" v="39" actId="478"/>
          <ac:picMkLst>
            <pc:docMk/>
            <pc:sldMk cId="2342808492" sldId="286"/>
            <ac:picMk id="9" creationId="{24753948-0491-D22C-9637-E08F6324F97F}"/>
          </ac:picMkLst>
        </pc:picChg>
      </pc:sldChg>
      <pc:sldChg chg="addSp delSp modSp add mod setBg">
        <pc:chgData name="alphonsa devasia" userId="c0214d4a3409c5cc" providerId="LiveId" clId="{4F6E9B6E-9D45-41D5-9834-BCFC309388FE}" dt="2025-04-27T23:29:20.655" v="431" actId="20577"/>
        <pc:sldMkLst>
          <pc:docMk/>
          <pc:sldMk cId="796110112" sldId="287"/>
        </pc:sldMkLst>
        <pc:spChg chg="mod">
          <ac:chgData name="alphonsa devasia" userId="c0214d4a3409c5cc" providerId="LiveId" clId="{4F6E9B6E-9D45-41D5-9834-BCFC309388FE}" dt="2025-04-27T23:29:20.655" v="431" actId="20577"/>
          <ac:spMkLst>
            <pc:docMk/>
            <pc:sldMk cId="796110112" sldId="287"/>
            <ac:spMk id="2" creationId="{668F80DE-F25A-A778-D9D7-D0AC139F38E1}"/>
          </ac:spMkLst>
        </pc:spChg>
        <pc:spChg chg="mod">
          <ac:chgData name="alphonsa devasia" userId="c0214d4a3409c5cc" providerId="LiveId" clId="{4F6E9B6E-9D45-41D5-9834-BCFC309388FE}" dt="2025-04-27T23:13:00.262" v="339" actId="12"/>
          <ac:spMkLst>
            <pc:docMk/>
            <pc:sldMk cId="796110112" sldId="287"/>
            <ac:spMk id="5" creationId="{E9214DD0-1A69-699D-BD97-B92793EDC924}"/>
          </ac:spMkLst>
        </pc:spChg>
        <pc:picChg chg="add mod">
          <ac:chgData name="alphonsa devasia" userId="c0214d4a3409c5cc" providerId="LiveId" clId="{4F6E9B6E-9D45-41D5-9834-BCFC309388FE}" dt="2025-04-27T22:50:33.639" v="59" actId="1076"/>
          <ac:picMkLst>
            <pc:docMk/>
            <pc:sldMk cId="796110112" sldId="287"/>
            <ac:picMk id="4" creationId="{9F9A0F63-6694-1E89-318A-83A58FA233FF}"/>
          </ac:picMkLst>
        </pc:picChg>
        <pc:picChg chg="del">
          <ac:chgData name="alphonsa devasia" userId="c0214d4a3409c5cc" providerId="LiveId" clId="{4F6E9B6E-9D45-41D5-9834-BCFC309388FE}" dt="2025-04-27T22:50:29.626" v="57" actId="478"/>
          <ac:picMkLst>
            <pc:docMk/>
            <pc:sldMk cId="796110112" sldId="287"/>
            <ac:picMk id="6" creationId="{D82CFF81-4489-4C0B-23B3-27CE3EC9D506}"/>
          </ac:picMkLst>
        </pc:picChg>
      </pc:sldChg>
      <pc:sldChg chg="addSp delSp modSp add mod setBg">
        <pc:chgData name="alphonsa devasia" userId="c0214d4a3409c5cc" providerId="LiveId" clId="{4F6E9B6E-9D45-41D5-9834-BCFC309388FE}" dt="2025-04-27T23:29:24.432" v="433" actId="20577"/>
        <pc:sldMkLst>
          <pc:docMk/>
          <pc:sldMk cId="404811129" sldId="288"/>
        </pc:sldMkLst>
        <pc:spChg chg="mod">
          <ac:chgData name="alphonsa devasia" userId="c0214d4a3409c5cc" providerId="LiveId" clId="{4F6E9B6E-9D45-41D5-9834-BCFC309388FE}" dt="2025-04-27T23:29:24.432" v="433" actId="20577"/>
          <ac:spMkLst>
            <pc:docMk/>
            <pc:sldMk cId="404811129" sldId="288"/>
            <ac:spMk id="2" creationId="{BAF21D5E-FE58-8828-B7F8-9F2892C393C4}"/>
          </ac:spMkLst>
        </pc:spChg>
        <pc:spChg chg="del mod">
          <ac:chgData name="alphonsa devasia" userId="c0214d4a3409c5cc" providerId="LiveId" clId="{4F6E9B6E-9D45-41D5-9834-BCFC309388FE}" dt="2025-04-27T22:53:24.451" v="79" actId="478"/>
          <ac:spMkLst>
            <pc:docMk/>
            <pc:sldMk cId="404811129" sldId="288"/>
            <ac:spMk id="5" creationId="{0B632F16-B629-AAED-F680-1A68A245557A}"/>
          </ac:spMkLst>
        </pc:spChg>
        <pc:spChg chg="add del mod">
          <ac:chgData name="alphonsa devasia" userId="c0214d4a3409c5cc" providerId="LiveId" clId="{4F6E9B6E-9D45-41D5-9834-BCFC309388FE}" dt="2025-04-27T22:53:33.404" v="81" actId="478"/>
          <ac:spMkLst>
            <pc:docMk/>
            <pc:sldMk cId="404811129" sldId="288"/>
            <ac:spMk id="7" creationId="{44BB960B-0498-B40D-E2AE-6A2A80CD7EC0}"/>
          </ac:spMkLst>
        </pc:spChg>
        <pc:picChg chg="del">
          <ac:chgData name="alphonsa devasia" userId="c0214d4a3409c5cc" providerId="LiveId" clId="{4F6E9B6E-9D45-41D5-9834-BCFC309388FE}" dt="2025-04-27T22:52:22.697" v="69" actId="478"/>
          <ac:picMkLst>
            <pc:docMk/>
            <pc:sldMk cId="404811129" sldId="288"/>
            <ac:picMk id="4" creationId="{1442CA69-5535-3C10-BB7C-3D0594751E16}"/>
          </ac:picMkLst>
        </pc:picChg>
        <pc:picChg chg="add mod ord">
          <ac:chgData name="alphonsa devasia" userId="c0214d4a3409c5cc" providerId="LiveId" clId="{4F6E9B6E-9D45-41D5-9834-BCFC309388FE}" dt="2025-04-27T22:53:40.642" v="83" actId="1076"/>
          <ac:picMkLst>
            <pc:docMk/>
            <pc:sldMk cId="404811129" sldId="288"/>
            <ac:picMk id="6" creationId="{1806738C-42E4-3A54-0A5E-1A1B08D7DB74}"/>
          </ac:picMkLst>
        </pc:picChg>
      </pc:sldChg>
      <pc:sldChg chg="addSp delSp modSp add mod">
        <pc:chgData name="alphonsa devasia" userId="c0214d4a3409c5cc" providerId="LiveId" clId="{4F6E9B6E-9D45-41D5-9834-BCFC309388FE}" dt="2025-04-27T22:55:36.308" v="140" actId="14100"/>
        <pc:sldMkLst>
          <pc:docMk/>
          <pc:sldMk cId="250888227" sldId="289"/>
        </pc:sldMkLst>
        <pc:spChg chg="mod">
          <ac:chgData name="alphonsa devasia" userId="c0214d4a3409c5cc" providerId="LiveId" clId="{4F6E9B6E-9D45-41D5-9834-BCFC309388FE}" dt="2025-04-27T22:54:33.308" v="134" actId="20577"/>
          <ac:spMkLst>
            <pc:docMk/>
            <pc:sldMk cId="250888227" sldId="289"/>
            <ac:spMk id="2" creationId="{B3823A83-C9F4-1966-EBED-9F518C49EBC2}"/>
          </ac:spMkLst>
        </pc:spChg>
        <pc:picChg chg="del">
          <ac:chgData name="alphonsa devasia" userId="c0214d4a3409c5cc" providerId="LiveId" clId="{4F6E9B6E-9D45-41D5-9834-BCFC309388FE}" dt="2025-04-27T22:53:51.596" v="85" actId="478"/>
          <ac:picMkLst>
            <pc:docMk/>
            <pc:sldMk cId="250888227" sldId="289"/>
            <ac:picMk id="4" creationId="{2B8C5463-895C-E96A-D7CF-34269FAAB15A}"/>
          </ac:picMkLst>
        </pc:picChg>
        <pc:picChg chg="add mod">
          <ac:chgData name="alphonsa devasia" userId="c0214d4a3409c5cc" providerId="LiveId" clId="{4F6E9B6E-9D45-41D5-9834-BCFC309388FE}" dt="2025-04-27T22:55:36.308" v="140" actId="14100"/>
          <ac:picMkLst>
            <pc:docMk/>
            <pc:sldMk cId="250888227" sldId="289"/>
            <ac:picMk id="5" creationId="{A1D18C70-BA37-AC42-63BD-780EC717F7F3}"/>
          </ac:picMkLst>
        </pc:picChg>
      </pc:sldChg>
      <pc:sldChg chg="addSp delSp modSp add mod">
        <pc:chgData name="alphonsa devasia" userId="c0214d4a3409c5cc" providerId="LiveId" clId="{4F6E9B6E-9D45-41D5-9834-BCFC309388FE}" dt="2025-04-27T22:58:54.078" v="185" actId="1076"/>
        <pc:sldMkLst>
          <pc:docMk/>
          <pc:sldMk cId="164281930" sldId="290"/>
        </pc:sldMkLst>
        <pc:spChg chg="mod">
          <ac:chgData name="alphonsa devasia" userId="c0214d4a3409c5cc" providerId="LiveId" clId="{4F6E9B6E-9D45-41D5-9834-BCFC309388FE}" dt="2025-04-27T22:57:43.151" v="182" actId="20577"/>
          <ac:spMkLst>
            <pc:docMk/>
            <pc:sldMk cId="164281930" sldId="290"/>
            <ac:spMk id="2" creationId="{441CD275-C634-11F7-8A11-BF9392A4EB7C}"/>
          </ac:spMkLst>
        </pc:spChg>
        <pc:picChg chg="add mod">
          <ac:chgData name="alphonsa devasia" userId="c0214d4a3409c5cc" providerId="LiveId" clId="{4F6E9B6E-9D45-41D5-9834-BCFC309388FE}" dt="2025-04-27T22:58:54.078" v="185" actId="1076"/>
          <ac:picMkLst>
            <pc:docMk/>
            <pc:sldMk cId="164281930" sldId="290"/>
            <ac:picMk id="4" creationId="{553F3668-3582-2FAD-6E5A-BF0D2F1828B8}"/>
          </ac:picMkLst>
        </pc:picChg>
        <pc:picChg chg="del">
          <ac:chgData name="alphonsa devasia" userId="c0214d4a3409c5cc" providerId="LiveId" clId="{4F6E9B6E-9D45-41D5-9834-BCFC309388FE}" dt="2025-04-27T22:58:29.718" v="183" actId="478"/>
          <ac:picMkLst>
            <pc:docMk/>
            <pc:sldMk cId="164281930" sldId="290"/>
            <ac:picMk id="5" creationId="{279E5E65-1BCC-6E47-6A61-C0951976B187}"/>
          </ac:picMkLst>
        </pc:picChg>
      </pc:sldChg>
      <pc:sldChg chg="add del">
        <pc:chgData name="alphonsa devasia" userId="c0214d4a3409c5cc" providerId="LiveId" clId="{4F6E9B6E-9D45-41D5-9834-BCFC309388FE}" dt="2025-04-27T22:55:40.675" v="141" actId="47"/>
        <pc:sldMkLst>
          <pc:docMk/>
          <pc:sldMk cId="3084440267" sldId="290"/>
        </pc:sldMkLst>
      </pc:sldChg>
      <pc:sldChg chg="add del">
        <pc:chgData name="alphonsa devasia" userId="c0214d4a3409c5cc" providerId="LiveId" clId="{4F6E9B6E-9D45-41D5-9834-BCFC309388FE}" dt="2025-04-27T22:56:35.449" v="143" actId="47"/>
        <pc:sldMkLst>
          <pc:docMk/>
          <pc:sldMk cId="3586322649" sldId="290"/>
        </pc:sldMkLst>
      </pc:sldChg>
      <pc:sldChg chg="addSp delSp modSp add mod">
        <pc:chgData name="alphonsa devasia" userId="c0214d4a3409c5cc" providerId="LiveId" clId="{4F6E9B6E-9D45-41D5-9834-BCFC309388FE}" dt="2025-04-27T23:28:55.592" v="421" actId="20577"/>
        <pc:sldMkLst>
          <pc:docMk/>
          <pc:sldMk cId="1132215861" sldId="291"/>
        </pc:sldMkLst>
        <pc:spChg chg="mod">
          <ac:chgData name="alphonsa devasia" userId="c0214d4a3409c5cc" providerId="LiveId" clId="{4F6E9B6E-9D45-41D5-9834-BCFC309388FE}" dt="2025-04-27T23:28:55.592" v="421" actId="20577"/>
          <ac:spMkLst>
            <pc:docMk/>
            <pc:sldMk cId="1132215861" sldId="291"/>
            <ac:spMk id="2" creationId="{C69AA704-4DE2-FABB-BE8D-F915E59EA2C9}"/>
          </ac:spMkLst>
        </pc:spChg>
        <pc:spChg chg="mod">
          <ac:chgData name="alphonsa devasia" userId="c0214d4a3409c5cc" providerId="LiveId" clId="{4F6E9B6E-9D45-41D5-9834-BCFC309388FE}" dt="2025-04-27T23:28:53.612" v="419" actId="5793"/>
          <ac:spMkLst>
            <pc:docMk/>
            <pc:sldMk cId="1132215861" sldId="291"/>
            <ac:spMk id="5" creationId="{BB8507AA-2452-A248-2A7C-BC8BFFDBFC4C}"/>
          </ac:spMkLst>
        </pc:spChg>
        <pc:picChg chg="del">
          <ac:chgData name="alphonsa devasia" userId="c0214d4a3409c5cc" providerId="LiveId" clId="{4F6E9B6E-9D45-41D5-9834-BCFC309388FE}" dt="2025-04-27T22:59:25.342" v="189" actId="478"/>
          <ac:picMkLst>
            <pc:docMk/>
            <pc:sldMk cId="1132215861" sldId="291"/>
            <ac:picMk id="4" creationId="{B01AFF87-26E0-F059-F892-627197B40B92}"/>
          </ac:picMkLst>
        </pc:picChg>
        <pc:picChg chg="add mod">
          <ac:chgData name="alphonsa devasia" userId="c0214d4a3409c5cc" providerId="LiveId" clId="{4F6E9B6E-9D45-41D5-9834-BCFC309388FE}" dt="2025-04-27T23:14:55.523" v="352" actId="1076"/>
          <ac:picMkLst>
            <pc:docMk/>
            <pc:sldMk cId="1132215861" sldId="291"/>
            <ac:picMk id="6" creationId="{D2B132B6-326D-CB78-8D5F-95BEB6F15578}"/>
          </ac:picMkLst>
        </pc:picChg>
      </pc:sldChg>
      <pc:sldChg chg="addSp delSp modSp add mod">
        <pc:chgData name="alphonsa devasia" userId="c0214d4a3409c5cc" providerId="LiveId" clId="{4F6E9B6E-9D45-41D5-9834-BCFC309388FE}" dt="2025-04-27T23:29:00.385" v="423" actId="20577"/>
        <pc:sldMkLst>
          <pc:docMk/>
          <pc:sldMk cId="507384341" sldId="292"/>
        </pc:sldMkLst>
        <pc:spChg chg="mod">
          <ac:chgData name="alphonsa devasia" userId="c0214d4a3409c5cc" providerId="LiveId" clId="{4F6E9B6E-9D45-41D5-9834-BCFC309388FE}" dt="2025-04-27T23:29:00.385" v="423" actId="20577"/>
          <ac:spMkLst>
            <pc:docMk/>
            <pc:sldMk cId="507384341" sldId="292"/>
            <ac:spMk id="2" creationId="{531332D1-A138-A331-C461-094F7775B4F3}"/>
          </ac:spMkLst>
        </pc:spChg>
        <pc:spChg chg="mod">
          <ac:chgData name="alphonsa devasia" userId="c0214d4a3409c5cc" providerId="LiveId" clId="{4F6E9B6E-9D45-41D5-9834-BCFC309388FE}" dt="2025-04-27T23:15:06.576" v="353" actId="12"/>
          <ac:spMkLst>
            <pc:docMk/>
            <pc:sldMk cId="507384341" sldId="292"/>
            <ac:spMk id="5" creationId="{72AA065B-8065-BB2E-7222-DE7625254E9F}"/>
          </ac:spMkLst>
        </pc:spChg>
        <pc:picChg chg="del">
          <ac:chgData name="alphonsa devasia" userId="c0214d4a3409c5cc" providerId="LiveId" clId="{4F6E9B6E-9D45-41D5-9834-BCFC309388FE}" dt="2025-04-27T23:00:00.324" v="193" actId="478"/>
          <ac:picMkLst>
            <pc:docMk/>
            <pc:sldMk cId="507384341" sldId="292"/>
            <ac:picMk id="4" creationId="{EF7DC50F-ACC7-0911-7CB3-90E7B0569CB1}"/>
          </ac:picMkLst>
        </pc:picChg>
        <pc:picChg chg="add mod">
          <ac:chgData name="alphonsa devasia" userId="c0214d4a3409c5cc" providerId="LiveId" clId="{4F6E9B6E-9D45-41D5-9834-BCFC309388FE}" dt="2025-04-27T23:00:59.238" v="201" actId="14100"/>
          <ac:picMkLst>
            <pc:docMk/>
            <pc:sldMk cId="507384341" sldId="292"/>
            <ac:picMk id="6" creationId="{78070674-4CEB-EF4C-3673-D377C5C4D156}"/>
          </ac:picMkLst>
        </pc:picChg>
      </pc:sldChg>
      <pc:sldChg chg="addSp delSp modSp add mod setBg">
        <pc:chgData name="alphonsa devasia" userId="c0214d4a3409c5cc" providerId="LiveId" clId="{4F6E9B6E-9D45-41D5-9834-BCFC309388FE}" dt="2025-04-27T23:29:04.140" v="425" actId="20577"/>
        <pc:sldMkLst>
          <pc:docMk/>
          <pc:sldMk cId="502111123" sldId="293"/>
        </pc:sldMkLst>
        <pc:spChg chg="mod">
          <ac:chgData name="alphonsa devasia" userId="c0214d4a3409c5cc" providerId="LiveId" clId="{4F6E9B6E-9D45-41D5-9834-BCFC309388FE}" dt="2025-04-27T23:29:04.140" v="425" actId="20577"/>
          <ac:spMkLst>
            <pc:docMk/>
            <pc:sldMk cId="502111123" sldId="293"/>
            <ac:spMk id="2" creationId="{CD028641-C59C-ECEC-4F4A-D92DA917ED31}"/>
          </ac:spMkLst>
        </pc:spChg>
        <pc:spChg chg="add mod">
          <ac:chgData name="alphonsa devasia" userId="c0214d4a3409c5cc" providerId="LiveId" clId="{4F6E9B6E-9D45-41D5-9834-BCFC309388FE}" dt="2025-04-27T23:15:15.245" v="354" actId="12"/>
          <ac:spMkLst>
            <pc:docMk/>
            <pc:sldMk cId="502111123" sldId="293"/>
            <ac:spMk id="5" creationId="{D61D7EF0-8930-3900-F0DA-7953DD420734}"/>
          </ac:spMkLst>
        </pc:spChg>
        <pc:picChg chg="add mod">
          <ac:chgData name="alphonsa devasia" userId="c0214d4a3409c5cc" providerId="LiveId" clId="{4F6E9B6E-9D45-41D5-9834-BCFC309388FE}" dt="2025-04-27T23:02:40.442" v="223" actId="1076"/>
          <ac:picMkLst>
            <pc:docMk/>
            <pc:sldMk cId="502111123" sldId="293"/>
            <ac:picMk id="4" creationId="{4DBC81BF-890D-A319-1C28-C7FB26E5E88E}"/>
          </ac:picMkLst>
        </pc:picChg>
        <pc:picChg chg="del">
          <ac:chgData name="alphonsa devasia" userId="c0214d4a3409c5cc" providerId="LiveId" clId="{4F6E9B6E-9D45-41D5-9834-BCFC309388FE}" dt="2025-04-27T23:01:30.753" v="202" actId="478"/>
          <ac:picMkLst>
            <pc:docMk/>
            <pc:sldMk cId="502111123" sldId="293"/>
            <ac:picMk id="6" creationId="{E59A55F4-60B2-2472-20B3-F7FEA1D88A86}"/>
          </ac:picMkLst>
        </pc:picChg>
      </pc:sldChg>
      <pc:sldChg chg="addSp delSp modSp add mod">
        <pc:chgData name="alphonsa devasia" userId="c0214d4a3409c5cc" providerId="LiveId" clId="{4F6E9B6E-9D45-41D5-9834-BCFC309388FE}" dt="2025-04-27T23:29:07.874" v="427" actId="20577"/>
        <pc:sldMkLst>
          <pc:docMk/>
          <pc:sldMk cId="704312217" sldId="294"/>
        </pc:sldMkLst>
        <pc:spChg chg="mod">
          <ac:chgData name="alphonsa devasia" userId="c0214d4a3409c5cc" providerId="LiveId" clId="{4F6E9B6E-9D45-41D5-9834-BCFC309388FE}" dt="2025-04-27T23:29:07.874" v="427" actId="20577"/>
          <ac:spMkLst>
            <pc:docMk/>
            <pc:sldMk cId="704312217" sldId="294"/>
            <ac:spMk id="2" creationId="{7350933A-F4B7-0E0F-7135-B17970773BA2}"/>
          </ac:spMkLst>
        </pc:spChg>
        <pc:picChg chg="add mod">
          <ac:chgData name="alphonsa devasia" userId="c0214d4a3409c5cc" providerId="LiveId" clId="{4F6E9B6E-9D45-41D5-9834-BCFC309388FE}" dt="2025-04-27T23:03:31.708" v="229" actId="1076"/>
          <ac:picMkLst>
            <pc:docMk/>
            <pc:sldMk cId="704312217" sldId="294"/>
            <ac:picMk id="4" creationId="{C6312921-408B-C732-3C65-C1779E586956}"/>
          </ac:picMkLst>
        </pc:picChg>
        <pc:picChg chg="del">
          <ac:chgData name="alphonsa devasia" userId="c0214d4a3409c5cc" providerId="LiveId" clId="{4F6E9B6E-9D45-41D5-9834-BCFC309388FE}" dt="2025-04-27T23:03:28.668" v="227" actId="478"/>
          <ac:picMkLst>
            <pc:docMk/>
            <pc:sldMk cId="704312217" sldId="294"/>
            <ac:picMk id="5" creationId="{A61280DF-0C6F-773D-3176-9D041F5A4ACA}"/>
          </ac:picMkLst>
        </pc:picChg>
      </pc:sldChg>
      <pc:sldChg chg="addSp delSp modSp add mod">
        <pc:chgData name="alphonsa devasia" userId="c0214d4a3409c5cc" providerId="LiveId" clId="{4F6E9B6E-9D45-41D5-9834-BCFC309388FE}" dt="2025-04-27T23:29:13.469" v="429" actId="20577"/>
        <pc:sldMkLst>
          <pc:docMk/>
          <pc:sldMk cId="2595759464" sldId="295"/>
        </pc:sldMkLst>
        <pc:spChg chg="mod">
          <ac:chgData name="alphonsa devasia" userId="c0214d4a3409c5cc" providerId="LiveId" clId="{4F6E9B6E-9D45-41D5-9834-BCFC309388FE}" dt="2025-04-27T23:29:13.469" v="429" actId="20577"/>
          <ac:spMkLst>
            <pc:docMk/>
            <pc:sldMk cId="2595759464" sldId="295"/>
            <ac:spMk id="2" creationId="{CD26D655-5D7D-D28F-9BA3-CDFB2D4C4A34}"/>
          </ac:spMkLst>
        </pc:spChg>
        <pc:picChg chg="del">
          <ac:chgData name="alphonsa devasia" userId="c0214d4a3409c5cc" providerId="LiveId" clId="{4F6E9B6E-9D45-41D5-9834-BCFC309388FE}" dt="2025-04-27T23:04:05.718" v="249" actId="478"/>
          <ac:picMkLst>
            <pc:docMk/>
            <pc:sldMk cId="2595759464" sldId="295"/>
            <ac:picMk id="4" creationId="{440114BD-54D1-21F6-6DE6-718277B8BFAB}"/>
          </ac:picMkLst>
        </pc:picChg>
        <pc:picChg chg="add mod">
          <ac:chgData name="alphonsa devasia" userId="c0214d4a3409c5cc" providerId="LiveId" clId="{4F6E9B6E-9D45-41D5-9834-BCFC309388FE}" dt="2025-04-27T23:04:30.686" v="266" actId="1076"/>
          <ac:picMkLst>
            <pc:docMk/>
            <pc:sldMk cId="2595759464" sldId="295"/>
            <ac:picMk id="5" creationId="{DC94F3B7-23BE-3E91-E142-3854913CC9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3BF45-1DE8-4A7D-834D-82B71848F9B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907AB-351D-468E-BB1A-211C69CCB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1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22F0-D069-5C9B-5AC9-AEB7237BA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E76F3-F0AC-6427-FDDF-071848F94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98ED6-011F-1CAB-12DE-55C0C0752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76F58-E9FD-1E47-7FCE-AA2B89EFB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63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181BB-FDA1-FE1D-4DAC-6796A105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48BAA-C182-2B3F-DB5C-1827DE17DC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864C2-841B-753D-D443-E97971EAB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2DED3-2BB3-B449-3DE6-4C5954C67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3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952BF-4F16-E6A4-90F8-EEB59995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2E759-4C58-63B7-D15C-97976870F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7EEF11-D958-B370-93FF-AF4FB5798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BA052-D61E-7239-2720-EFF8A570C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5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B747-8A21-B027-A4F6-B81E7890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CEB0F-8344-6A95-6CAF-2E409E123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2FC01F-1896-F9F0-3AD6-5554ADCA4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DCBF7-7E7D-E542-87B2-936B34B32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86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C5E6E-7CBE-5A42-C580-5C056BBD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91D93-C911-49DE-3DC5-F2B574230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8DC99-B92F-03EA-990A-474F6E1BD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57640-9F41-F6D6-4716-155C0E32B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74FA-27C0-B75B-D9A5-A40B547A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68EE52-220B-F621-2CB8-300E60D54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6A05A-6AF7-7DFE-5529-970D19D91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D4274-4FCA-8137-CA95-B89E69D9CE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6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DA740-6AF5-189C-5C4B-23D77B38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3CCAC-591A-BA01-34E3-637979AB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7E28C-9024-916A-35E6-9FE802077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FDA72-0493-6901-4287-76F445346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2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6651-B350-3EBF-4324-E251A069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F1576F-8904-B86E-B68F-12CD050C6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3FD05-4A4A-2C35-81BE-2F8081D1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C0047-DFD8-D454-5C9D-160A95124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49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23648-E932-250B-BB4E-17849DFE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7A38A0-7634-3FE4-7379-0FE2E390A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556AB-8B1C-E7C1-6D79-1D76D0AC0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5AF43-2618-7D37-C346-A05955955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3387-21BF-65B8-36F8-4D772703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F1F0B-0488-E98F-AAAD-72D3EA892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F38DF-359C-4464-5080-9451BC249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B5EC0-B46E-0E65-B2CF-33EA02EE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9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8356E-D882-C0B4-ED65-4CF4DACC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837186-223A-E706-F004-5F8859B39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721BD-CB82-705E-A5A4-492FE4833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D8321-182A-0F9C-B6CE-F6F3FF9CE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42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82A6-1052-C31E-F1FC-0437D160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170E5-D8FB-CB0A-D82D-7AF7C95B86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F1BA9-66CC-4485-81F9-904B8F962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17FA3-BA79-F65B-4C07-94947CAE5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61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1CB5-6B1D-9DCA-DBA4-F1C9F1A54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00F3EE-93BC-35E1-BC1A-2EEB312CC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9B64D-4139-B4DE-9432-6EB2DB103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8D9A-1788-006A-2E3A-30716526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49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F9217-F4F5-B2D9-7CA5-F551D5BDE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F0106-376C-BC78-AE6C-B419541AC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1DBAB7-3304-5EDF-481B-7633A561C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37C85-5BC4-14B3-3BE5-0BCF38C97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61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92EB-4BBB-BC13-A635-25E6450B0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D7DDB1-102E-2E9C-383E-3558CE11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23AD1-78E5-EB9B-316E-6B86A79C8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DBDE9-00BD-B061-BFBC-8A6F47D1C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44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9ED0-9670-7EC1-5D32-E0706CAA9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EC0A5-B0D1-A95B-1CA8-4AF0F7F15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5B768-8873-CFBD-724B-4BA0ED10F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63833-A25C-1105-D9E7-871B9C520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75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06DA-FA2F-D7C4-D48E-5ECED213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FF3C6-EB70-9626-EC66-19FA594FC0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668BF-A738-9B8D-F2C0-3C8A4793D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BBF6B-4366-A17A-EBAC-B86F5D712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49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7BA3-C71C-322B-C86A-53F5CED4F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9A9506-D522-EC07-94D9-C6CD32443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5919F-4590-DE9E-5ED8-2E7DEFBF8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CABA8-C27E-1ED0-2DDA-04F6DD89B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84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F1742-19A4-B9D4-DA40-B3C387FE4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12958-C807-E552-03B4-5273C5CDA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3E585-359B-5F43-13C5-0D4925BFE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1D92-779A-B27B-C780-E91CFC934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66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171B6-87DA-C6E3-B13E-6CD05199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0D7DB-3EED-4A75-F04B-5D1FF1AFD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2EDAC3-2350-57BF-56C9-8B062EDB5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8E34D-D05F-F572-6DDA-59EF03C76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40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8F5C-C8CD-1C2C-A178-AB0CD89B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C39B3D-0808-821F-6885-B4CA9AF52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725DA-40C2-3F9E-3A57-B4A3532F9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A55C-0849-5173-13D8-A03153FBB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C0926-59AA-3E70-5089-066763921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76651-C967-69E5-7BE9-725480E457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17DB3-3919-0B71-BD32-F58C280A6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BA90-2D7E-6D87-934F-D1A7ACEAF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1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BEAD6-CA8D-7E34-27D4-3FF37CE36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ECCD3-5219-2741-88D8-128586E9E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484B1C-5AFA-8428-2337-773C4FBB9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0E491-1E78-A20E-6299-C18889F9F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07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921E5-3EE7-4706-0FB3-294F95FEC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1A6E0-4721-0E9F-3551-ED2F6D71A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E68D2F-609E-7E12-14F9-FE50D5541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8CF63-A8E4-11C5-DD24-D6D4A4485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261F6-C6D9-DB6D-6063-B6D9EAB0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9A76A-B8C5-1F48-A404-502E9657A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E46A3-ED0F-DD01-BBD1-4703643CE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76032-FC8F-B128-8ABF-A65BE33E7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3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2DB6-604D-37F2-5A8E-11D344775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C7DD0-A249-FEF0-13D9-CB759B84C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CBE70-9AE7-0630-F648-B1D6BD934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628AE-4AF7-AF8B-9706-03A072DC90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907AB-351D-468E-BB1A-211C69CCB7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1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9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02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4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794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7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6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9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0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1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2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839FA-2009-441C-AC54-29DDDCA30B2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906D54-3559-4846-B833-CEFA51C49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1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rogrammerrdai/cancer/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3267" y="1449405"/>
            <a:ext cx="7766936" cy="1646302"/>
          </a:xfrm>
        </p:spPr>
        <p:txBody>
          <a:bodyPr/>
          <a:lstStyle/>
          <a:p>
            <a:r>
              <a:rPr lang="en-US" dirty="0"/>
              <a:t>Global Cancer Survival and Mortality Prediction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267" y="3762293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Anuragini Sinha</a:t>
            </a:r>
          </a:p>
          <a:p>
            <a:r>
              <a:rPr lang="en-US" dirty="0"/>
              <a:t>Mohammad </a:t>
            </a:r>
            <a:r>
              <a:rPr lang="en-US" dirty="0" err="1"/>
              <a:t>Isleem</a:t>
            </a:r>
            <a:endParaRPr lang="en-US" dirty="0"/>
          </a:p>
          <a:p>
            <a:r>
              <a:rPr lang="en-US" dirty="0"/>
              <a:t>Alphonsa </a:t>
            </a:r>
            <a:r>
              <a:rPr lang="en-US" dirty="0" err="1"/>
              <a:t>Kochupurckal</a:t>
            </a:r>
            <a:r>
              <a:rPr lang="en-US" dirty="0"/>
              <a:t> Devasia</a:t>
            </a:r>
          </a:p>
        </p:txBody>
      </p:sp>
    </p:spTree>
    <p:extLst>
      <p:ext uri="{BB962C8B-B14F-4D97-AF65-F5344CB8AC3E}">
        <p14:creationId xmlns:p14="http://schemas.microsoft.com/office/powerpoint/2010/main" val="376721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60D58B-2892-B2D1-0E36-3A462DCF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3DF9F-C20B-8C04-3933-1906EACA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5258"/>
            <a:ext cx="10548302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RandomForestRegressor 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028E4F-F2F6-5852-266B-501B43657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6" y="2160589"/>
            <a:ext cx="5312759" cy="4309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Preprocessing: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Simplified complex column names for clarity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Used melt function to create long format dataset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Dropped rows with missing values to ensure data quality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Categorical variables cancer type , entity encoded into numerical variables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AD413-D0BC-8642-AB89-CE99102AE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926" y="2589652"/>
            <a:ext cx="4602747" cy="10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7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A555-9FFF-7733-9D32-4CABB787C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417A-F14E-DD68-01A5-0C95D79F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78"/>
            <a:ext cx="10185695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–RandomForestRegressor)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30B386-2F56-7354-1EB0-4081D7567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7" y="216058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Model Pipeline and Training 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ptos Display" panose="020B0004020202020204" pitchFamily="34" charset="0"/>
              </a:rPr>
              <a:t>Feature (X) :Cancer Type code , Entity Code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ptos Display" panose="020B0004020202020204" pitchFamily="34" charset="0"/>
              </a:rPr>
              <a:t>Feature (Y) : Cancer Death Rate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Random Forest Regressor (</a:t>
            </a:r>
            <a:r>
              <a:rPr lang="en-US" dirty="0" err="1">
                <a:latin typeface="Aptos Display" panose="020B0004020202020204" pitchFamily="34" charset="0"/>
              </a:rPr>
              <a:t>n_estimators</a:t>
            </a:r>
            <a:r>
              <a:rPr lang="en-US" dirty="0">
                <a:latin typeface="Aptos Display" panose="020B0004020202020204" pitchFamily="34" charset="0"/>
              </a:rPr>
              <a:t>=100, </a:t>
            </a:r>
            <a:r>
              <a:rPr lang="en-US" dirty="0" err="1">
                <a:latin typeface="Aptos Display" panose="020B0004020202020204" pitchFamily="34" charset="0"/>
              </a:rPr>
              <a:t>random_state</a:t>
            </a:r>
            <a:r>
              <a:rPr lang="en-US" dirty="0">
                <a:latin typeface="Aptos Display" panose="020B0004020202020204" pitchFamily="34" charset="0"/>
              </a:rPr>
              <a:t>=42)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Train-test split: 80% training, 20%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BAC5-60C0-FB58-294D-9FA98B14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764" y="2221125"/>
            <a:ext cx="4922947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7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611C-4025-1412-FA7C-3F930D4C8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9A6-D9FC-BB6F-428F-6CC317EC0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278"/>
            <a:ext cx="11515255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RandomForestRegressor 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019571-BD39-00E1-ACCB-98D4FD539C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7" y="216058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Evaluation </a:t>
            </a:r>
            <a:endParaRPr lang="en-US" sz="2000" dirty="0">
              <a:latin typeface="Aptos Display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Metric:  Mean Squared Error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Achieved MSE =  1.50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Achieved Mean Absolute percentage Error  = 0.11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3A01D-F070-829D-4503-7908040D6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230" y="2477788"/>
            <a:ext cx="4000847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51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C858-FE78-2092-5DEB-30CDE8166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D3D0-3DE9-38E0-95C2-4129581D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0421"/>
            <a:ext cx="10571747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Model – Random Forest Regressor </a:t>
            </a:r>
            <a:br>
              <a:rPr lang="en-US" sz="2800" dirty="0"/>
            </a:br>
            <a:r>
              <a:rPr lang="en-US" sz="2800" dirty="0"/>
              <a:t>Actual VS  Predicted Death Rate for Breast Cancer for all Countries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8797C-AB26-4765-94AF-69DFCC70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6" y="1889329"/>
            <a:ext cx="6797629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A60DE-41F4-9498-6500-3AF13348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31A-A0EF-2E1B-A5D3-27831170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9381654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Model – Random Forest Regressor </a:t>
            </a:r>
            <a:br>
              <a:rPr lang="en-US" sz="2800" dirty="0"/>
            </a:br>
            <a:r>
              <a:rPr lang="en-US" sz="2800" dirty="0"/>
              <a:t>Plot for Actual VS  Predicted Death Rate for Breast Cancer for all Countries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62F51-015D-279C-11AC-2B5F96039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6" y="1774511"/>
            <a:ext cx="6904318" cy="49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50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C2B9E-A3FD-9214-2DDF-BE4AE14DD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75B7-2721-2EEA-2000-61344B34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7589"/>
            <a:ext cx="1121054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</a:t>
            </a:r>
            <a:r>
              <a:rPr lang="en-US" sz="2800" dirty="0" err="1"/>
              <a:t>DecisionTreeRegressor</a:t>
            </a:r>
            <a:r>
              <a:rPr lang="en-US" sz="2800" dirty="0"/>
              <a:t>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A1E792-1593-7BB0-45BD-A6974EA727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513" y="1470527"/>
            <a:ext cx="5312759" cy="4309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Preprocessing: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Used melt function to create long format dataset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Dropped rows with missing values to ensure data quality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Categorical variables cancer type , entity encoded into numerical variables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91779-53F1-03F7-88F4-62FDEF8C8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2452"/>
            <a:ext cx="4602747" cy="10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4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31F2F-2060-26FF-D51F-3C0F662D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BF71-72B3-27EC-7E54-3E3A3567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8" y="476278"/>
            <a:ext cx="1035411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</a:t>
            </a:r>
            <a:r>
              <a:rPr lang="en-US" sz="2800" dirty="0" err="1"/>
              <a:t>DecisionTreeRegressor</a:t>
            </a:r>
            <a:r>
              <a:rPr lang="en-US" sz="2800" dirty="0"/>
              <a:t> 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1877804-4A5C-06DE-E537-28BD57E29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7" y="216058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Model Pipeline and Training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 (X) :Cancer Type code , Entity Code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 (Y) : Cancer Death Rate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Aptos Display" panose="020B0004020202020204" pitchFamily="34" charset="0"/>
              </a:rPr>
              <a:t>DecisionTreeRegressor</a:t>
            </a:r>
            <a:r>
              <a:rPr lang="en-US" dirty="0">
                <a:latin typeface="Aptos Display" panose="020B0004020202020204" pitchFamily="34" charset="0"/>
              </a:rPr>
              <a:t>(</a:t>
            </a:r>
            <a:r>
              <a:rPr lang="en-US" dirty="0" err="1">
                <a:latin typeface="Aptos Display" panose="020B0004020202020204" pitchFamily="34" charset="0"/>
              </a:rPr>
              <a:t>max_depth</a:t>
            </a:r>
            <a:r>
              <a:rPr lang="en-US" dirty="0">
                <a:latin typeface="Aptos Display" panose="020B0004020202020204" pitchFamily="34" charset="0"/>
              </a:rPr>
              <a:t>=10, </a:t>
            </a:r>
            <a:r>
              <a:rPr lang="en-US" dirty="0" err="1">
                <a:latin typeface="Aptos Display" panose="020B0004020202020204" pitchFamily="34" charset="0"/>
              </a:rPr>
              <a:t>random_state</a:t>
            </a:r>
            <a:r>
              <a:rPr lang="en-US" dirty="0">
                <a:latin typeface="Aptos Display" panose="020B0004020202020204" pitchFamily="34" charset="0"/>
              </a:rPr>
              <a:t>=42</a:t>
            </a:r>
            <a:r>
              <a:rPr lang="en-US" b="0" i="0" dirty="0">
                <a:effectLst/>
                <a:latin typeface="Aptos Display" panose="020B0004020202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Train-test split: 80% training, 20%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17FD9-DE04-E4D9-806E-2EDD120F2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2244677"/>
            <a:ext cx="6042994" cy="316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9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2087E-3CFD-13A7-FA17-4BDCCAFC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FD17-CC3F-6B3A-1F4C-94EC5E93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029"/>
            <a:ext cx="1103744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</a:t>
            </a:r>
            <a:r>
              <a:rPr lang="en-US" sz="2800" dirty="0" err="1"/>
              <a:t>DecisionTreeRegressor</a:t>
            </a:r>
            <a:r>
              <a:rPr lang="en-US" sz="2800" dirty="0"/>
              <a:t>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6113A5-AB28-A893-1865-7B00D767A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799" y="179482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Evaluation </a:t>
            </a:r>
            <a:endParaRPr lang="en-US" sz="2000" dirty="0">
              <a:latin typeface="Aptos Display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Metric:  Mean Squared Error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Achieved MSE =  16.78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Achieved Mean Absolute percentage Error  = 0.64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0A55B-BEEC-F18E-C538-84138BA8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15" y="2308192"/>
            <a:ext cx="5776372" cy="22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7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1AE24-3537-ACE8-2E0F-5B08773DD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5FA-818A-F28D-AE77-04E31B6C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4" y="0"/>
            <a:ext cx="1099099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</a:t>
            </a:r>
            <a:r>
              <a:rPr lang="en-US" sz="2800" dirty="0" err="1"/>
              <a:t>DecisionTreeRegressor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Actual VS  Predicted Death Rate for Cancer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8BC80-680B-7EB8-11B1-E288572FA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6" y="2038877"/>
            <a:ext cx="6820491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0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82FD7-9A6F-2024-27F7-E91F96D3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247A-BED2-3137-ADA5-557799D1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4828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Type (Model – </a:t>
            </a:r>
            <a:r>
              <a:rPr lang="en-US" sz="2800" dirty="0" err="1"/>
              <a:t>DecisionTreeRegressor</a:t>
            </a:r>
            <a:r>
              <a:rPr lang="en-US" sz="2800" dirty="0"/>
              <a:t>) </a:t>
            </a:r>
            <a:br>
              <a:rPr lang="en-US" sz="2800" dirty="0"/>
            </a:br>
            <a:r>
              <a:rPr lang="en-US" sz="2800" dirty="0"/>
              <a:t>Plot for Actual VS  Predicted Death Rate for Breast Cancer for all Countries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4E36A-3AD0-DB3D-E11E-42B954A00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2" y="1930400"/>
            <a:ext cx="6797629" cy="467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6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0915F9-36C5-94DB-55D1-D60A3C1740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234" y="1378956"/>
            <a:ext cx="10066337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r>
              <a:rPr lang="en-US" altLang="en-US" dirty="0">
                <a:solidFill>
                  <a:schemeClr val="tx1"/>
                </a:solidFill>
              </a:rPr>
              <a:t>this project , we </a:t>
            </a:r>
            <a:r>
              <a:rPr lang="en-US" dirty="0">
                <a:solidFill>
                  <a:schemeClr val="tx1"/>
                </a:solidFill>
              </a:rPr>
              <a:t>evaluate and compare machine learning regression models for predicting cancer survival and mortality rates.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Advances in machine learning (ML), particularly regression-based models, offer new ways to predict cancer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Regression models estimate survival and mortality probabilities, supporting early intervention.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is important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 detection significantly improves survival and reduces healthcare costs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solidFill>
                  <a:schemeClr val="tx1"/>
                </a:solidFill>
              </a:rPr>
              <a:t>Timely diagnoses remains a challenge, especially in developing countries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968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5F80-B379-A061-432C-C297B5C00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BF6E-8DB9-8088-4729-D61C851F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8" y="304998"/>
            <a:ext cx="1121054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</a:t>
            </a:r>
            <a:r>
              <a:rPr lang="en-US" sz="2800" dirty="0" err="1"/>
              <a:t>CatBoostRegressor</a:t>
            </a:r>
            <a:r>
              <a:rPr lang="en-US" sz="2800" dirty="0"/>
              <a:t>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EE2D38-AF9D-3761-F054-7DF887946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513" y="1470527"/>
            <a:ext cx="5312759" cy="4309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Preprocessing: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Used melt function to create long format dataset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Dropped rows with missing values to ensure data quality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Categorical variables cancer type encoded into numerical variables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CF611-7047-246F-7AD6-8D11B47E4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716" y="1781069"/>
            <a:ext cx="674428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0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A3E3-3EFF-5921-96C5-7DC9583E8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80DE-F25A-A778-D9D7-D0AC139F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" y="476278"/>
            <a:ext cx="1035411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 </a:t>
            </a:r>
            <a:r>
              <a:rPr lang="en-US" sz="2800" dirty="0" err="1"/>
              <a:t>CatBoostRegressor</a:t>
            </a:r>
            <a:r>
              <a:rPr lang="en-US" sz="2800" dirty="0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214DD0-1A69-699D-BD97-B92793EDC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7" y="216058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Model Pipeline and Training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 (X) :Cancer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 (Y) : Survival Rate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Aptos Display" panose="020B0004020202020204" pitchFamily="34" charset="0"/>
              </a:rPr>
              <a:t>CatBoostRegressor</a:t>
            </a:r>
            <a:r>
              <a:rPr lang="en-US" dirty="0">
                <a:latin typeface="Aptos Display" panose="020B0004020202020204" pitchFamily="34" charset="0"/>
              </a:rPr>
              <a:t>(iterations=100,learning_rate=0.1,depth=6,loss_function='RMSE’)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Train-test split: 80% training, 20%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A0F63-6694-1E89-318A-83A58FA23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02" y="2445551"/>
            <a:ext cx="6683319" cy="171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110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E9CD30-D0C5-F67E-7023-C459CC4DF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1D5E-FE58-8828-B7F8-9F2892C3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862"/>
            <a:ext cx="1015942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Cancer Survival rate by Type (Model – </a:t>
            </a:r>
            <a:r>
              <a:rPr lang="en-US" sz="2400" dirty="0" err="1"/>
              <a:t>CatBoostRegressor</a:t>
            </a:r>
            <a:r>
              <a:rPr lang="en-US" sz="2500" dirty="0"/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06738C-42E4-3A54-0A5E-1A1B08D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815" y="2163169"/>
            <a:ext cx="4602747" cy="408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1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33BB-B547-4EE7-43AC-6D3BBDB05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3A83-C9F4-1966-EBED-9F518C49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4" y="0"/>
            <a:ext cx="1099099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</a:t>
            </a:r>
            <a:r>
              <a:rPr lang="en-US" sz="2800" dirty="0" err="1"/>
              <a:t>CatBoostRegressor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Actual VS  Predicted survival Rate for Cancer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18C70-BA37-AC42-63BD-780EC717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10" y="1235501"/>
            <a:ext cx="6828112" cy="544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8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ED1D5-8965-CBFF-49F6-FB8BC6B6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D275-C634-11F7-8A11-BF9392A4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4828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</a:t>
            </a:r>
            <a:r>
              <a:rPr lang="en-US" sz="2800" dirty="0" err="1"/>
              <a:t>CatBoost</a:t>
            </a:r>
            <a:r>
              <a:rPr lang="en-US" sz="2800" dirty="0"/>
              <a:t> Regressor) </a:t>
            </a:r>
            <a:br>
              <a:rPr lang="en-US" sz="2800" dirty="0"/>
            </a:br>
            <a:r>
              <a:rPr lang="en-US" sz="2800" dirty="0"/>
              <a:t>Plot for Actual VS  Predicted Survival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F3668-3582-2FAD-6E5A-BF0D2F182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58" y="1464994"/>
            <a:ext cx="7392041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81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832A2-FDEB-6364-401C-76513961A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A704-4DE2-FABB-BE8D-F915E59E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482"/>
            <a:ext cx="1121054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</a:t>
            </a:r>
            <a:r>
              <a:rPr lang="en-US" sz="2800" dirty="0" err="1"/>
              <a:t>AdaBoostRegressor</a:t>
            </a:r>
            <a:r>
              <a:rPr lang="en-US" sz="2800" dirty="0"/>
              <a:t>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8507AA-2452-A248-2A7C-BC8BFFDBF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2513" y="1470527"/>
            <a:ext cx="8130725" cy="20687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Preprocessing: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Used melt function to create long format dataset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Dropped rows with missing values to ensure data quality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Aptos Display" panose="020B0004020202020204" pitchFamily="34" charset="0"/>
              </a:rPr>
              <a:t>Categorical variables cancer type encoded into numerical variables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132B6-326D-CB78-8D5F-95BEB6F15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6" y="3860999"/>
            <a:ext cx="6759526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5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EC34-B39F-0EA6-A3C6-DCB12C55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32D1-A138-A331-C461-094F7775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71"/>
            <a:ext cx="1035411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 </a:t>
            </a:r>
            <a:r>
              <a:rPr lang="en-US" sz="2800" dirty="0" err="1"/>
              <a:t>AdaBoostRegressor</a:t>
            </a:r>
            <a:r>
              <a:rPr lang="en-US" sz="2800" dirty="0"/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AA065B-8065-BB2E-7222-DE7625254E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6" y="2160590"/>
            <a:ext cx="8652471" cy="20026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lvl="1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Model Pipeline and Training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 (X) :Cancer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 (Y) : Survival Rate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latin typeface="Aptos Display" panose="020B0004020202020204" pitchFamily="34" charset="0"/>
              </a:rPr>
              <a:t>AdaBoostRegressor</a:t>
            </a:r>
            <a:r>
              <a:rPr lang="en-US" dirty="0">
                <a:latin typeface="Aptos Display" panose="020B0004020202020204" pitchFamily="34" charset="0"/>
              </a:rPr>
              <a:t>(</a:t>
            </a:r>
            <a:r>
              <a:rPr lang="en-US" dirty="0" err="1">
                <a:latin typeface="Aptos Display" panose="020B0004020202020204" pitchFamily="34" charset="0"/>
              </a:rPr>
              <a:t>n_estimators</a:t>
            </a:r>
            <a:r>
              <a:rPr lang="en-US" dirty="0">
                <a:latin typeface="Aptos Display" panose="020B0004020202020204" pitchFamily="34" charset="0"/>
              </a:rPr>
              <a:t>=100,learning_rate=0.05,random_state=42)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Train-test split: 80% training, 20%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70674-4CEB-EF4C-3673-D377C5C4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85" y="4443290"/>
            <a:ext cx="8505106" cy="17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8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39ABC-E511-070D-1D56-1EA6A98F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8641-C59C-ECEC-4F4A-D92DA917E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57" y="474029"/>
            <a:ext cx="10159421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Cancer Survival rate by Type (Model – </a:t>
            </a:r>
            <a:r>
              <a:rPr lang="en-US" sz="2400" dirty="0" err="1"/>
              <a:t>AdaBoostRegressor</a:t>
            </a:r>
            <a:r>
              <a:rPr lang="en-US" sz="2500" dirty="0"/>
              <a:t>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C81BF-890D-A319-1C28-C7FB26E5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376" y="3861675"/>
            <a:ext cx="6904318" cy="223285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61D7EF0-8930-3900-F0DA-7953DD420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798" y="1794829"/>
            <a:ext cx="7194373" cy="132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Metric:  Mean Squared Error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Achieved MSE = 134.20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4500" dirty="0"/>
              <a:t>Achieved Mean Absolute percentage Error  = 0.49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11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5DFA-CACD-E829-90B1-2E3809AA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933A-F4B7-0E0F-7135-B1797077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4" y="0"/>
            <a:ext cx="1099099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</a:t>
            </a:r>
            <a:r>
              <a:rPr lang="en-US" sz="2800" dirty="0" err="1"/>
              <a:t>AdaBoostRegressor</a:t>
            </a:r>
            <a:r>
              <a:rPr lang="en-US" sz="2800" dirty="0"/>
              <a:t>)</a:t>
            </a:r>
            <a:br>
              <a:rPr lang="en-US" sz="2800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Actual VS  Predicted survival Rate for Cancer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12921-408B-C732-3C65-C1779E58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14" y="1660991"/>
            <a:ext cx="6873836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31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1C5D8-6A20-F946-B24C-BBE0FB4C6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D655-5D7D-D28F-9BA3-CDFB2D4C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448288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Survival rate by Type (Model – AdaBoost Regressor) </a:t>
            </a:r>
            <a:br>
              <a:rPr lang="en-US" sz="2800" dirty="0"/>
            </a:br>
            <a:r>
              <a:rPr lang="en-US" sz="2800" dirty="0"/>
              <a:t>Actual VS  Predicted Survival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4F3B7-23BE-3E91-E142-3854913CC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726" y="1801989"/>
            <a:ext cx="4008467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5693-4782-F45E-FB51-03CA79ADE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4EBD-62DD-6108-573A-CB2EB026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A696CA-F1F8-982E-ACA4-2E9CD87829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953554"/>
            <a:ext cx="10066337" cy="3944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latin typeface="Aptos Display" panose="020B0004020202020204" pitchFamily="34" charset="0"/>
              </a:rPr>
              <a:t>Dataset</a:t>
            </a:r>
          </a:p>
          <a:p>
            <a:r>
              <a:rPr lang="en-US" sz="2000" dirty="0">
                <a:solidFill>
                  <a:srgbClr val="99CA3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Cancer</a:t>
            </a:r>
            <a:endParaRPr lang="en-US" sz="2000" dirty="0">
              <a:solidFill>
                <a:schemeClr val="bg2">
                  <a:lumMod val="25000"/>
                </a:schemeClr>
              </a:solidFill>
              <a:latin typeface="Aptos Display" panose="020B000402020202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Aptos Display" panose="020B0004020202020204" pitchFamily="34" charset="0"/>
              </a:rPr>
              <a:t>Datasets Used:</a:t>
            </a:r>
          </a:p>
          <a:p>
            <a:r>
              <a:rPr lang="en-US" dirty="0">
                <a:solidFill>
                  <a:schemeClr val="tx1"/>
                </a:solidFill>
              </a:rPr>
              <a:t>Cancer Death Rates by Age</a:t>
            </a:r>
          </a:p>
          <a:p>
            <a:r>
              <a:rPr lang="en-US" dirty="0">
                <a:solidFill>
                  <a:schemeClr val="tx1"/>
                </a:solidFill>
              </a:rPr>
              <a:t>Cancer Death Rates by Type</a:t>
            </a:r>
          </a:p>
          <a:p>
            <a:r>
              <a:rPr lang="en-US" dirty="0">
                <a:solidFill>
                  <a:schemeClr val="tx1"/>
                </a:solidFill>
              </a:rPr>
              <a:t>5-Year Survival Rates by Cancer Type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88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2" y="1561171"/>
            <a:ext cx="8596668" cy="3763864"/>
          </a:xfrm>
        </p:spPr>
        <p:txBody>
          <a:bodyPr>
            <a:normAutofit/>
          </a:bodyPr>
          <a:lstStyle/>
          <a:p>
            <a:r>
              <a:rPr lang="en-US" dirty="0"/>
              <a:t>Decision Tree: Best (MSE = 16.78, MAPE = 0.64%)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Random Forest: Moderate (MSE = 100.37)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CatBoost</a:t>
            </a:r>
            <a:r>
              <a:rPr lang="en-US" dirty="0"/>
              <a:t> &amp; AdaBoost: Higher MSE, low MAPE (~0.5%)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19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275" y="1513817"/>
            <a:ext cx="8596668" cy="493158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Apply </a:t>
            </a:r>
            <a:r>
              <a:rPr lang="en-US" b="1" dirty="0"/>
              <a:t>hyperparameter tuning</a:t>
            </a:r>
            <a:r>
              <a:rPr lang="en-US" dirty="0"/>
              <a:t> to optimize model performance.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Perform </a:t>
            </a:r>
            <a:r>
              <a:rPr lang="en-US" b="1" dirty="0"/>
              <a:t>advanced feature engineering</a:t>
            </a:r>
            <a:r>
              <a:rPr lang="en-US" dirty="0"/>
              <a:t> to enhance feature richness.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Develop a </a:t>
            </a:r>
            <a:r>
              <a:rPr lang="en-US" b="1" dirty="0"/>
              <a:t>patient-facing application</a:t>
            </a:r>
            <a:r>
              <a:rPr lang="en-US" dirty="0"/>
              <a:t> for real-time survival/mortality prediction.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Explore </a:t>
            </a:r>
            <a:r>
              <a:rPr lang="en-US" b="1" dirty="0"/>
              <a:t>deep learning models</a:t>
            </a:r>
            <a:r>
              <a:rPr lang="en-US" dirty="0"/>
              <a:t> for handling larger, more complex datasets.</a:t>
            </a:r>
          </a:p>
        </p:txBody>
      </p:sp>
    </p:spTree>
    <p:extLst>
      <p:ext uri="{BB962C8B-B14F-4D97-AF65-F5344CB8AC3E}">
        <p14:creationId xmlns:p14="http://schemas.microsoft.com/office/powerpoint/2010/main" val="318591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Models:</a:t>
            </a:r>
          </a:p>
          <a:p>
            <a:r>
              <a:rPr lang="en-US" dirty="0"/>
              <a:t>Random Forest Regressor</a:t>
            </a:r>
          </a:p>
          <a:p>
            <a:r>
              <a:rPr lang="en-US" dirty="0"/>
              <a:t>Decision Tree Regressor</a:t>
            </a:r>
          </a:p>
          <a:p>
            <a:r>
              <a:rPr lang="en-US" dirty="0" err="1"/>
              <a:t>CatBoost</a:t>
            </a:r>
            <a:r>
              <a:rPr lang="en-US" dirty="0"/>
              <a:t> Regressor</a:t>
            </a:r>
          </a:p>
          <a:p>
            <a:r>
              <a:rPr lang="en-US" dirty="0"/>
              <a:t>AdaBoost Regressor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9BA89D-438C-D4D9-1F4A-9EDA5AA74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8B93-E53D-1B33-8572-E02B60F9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179352" cy="1320800"/>
          </a:xfrm>
        </p:spPr>
        <p:txBody>
          <a:bodyPr anchor="t">
            <a:normAutofit/>
          </a:bodyPr>
          <a:lstStyle/>
          <a:p>
            <a:r>
              <a:rPr lang="en-US" sz="2800" dirty="0"/>
              <a:t>Cancer death rate by age (Model – RandomForestRegressor)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959CA3-63C8-A7DE-3A01-A0891E7773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57349" cy="42275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buNone/>
            </a:pPr>
            <a:endParaRPr lang="en-US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b="1" dirty="0">
                <a:latin typeface="Aptos Display" panose="020B0004020202020204" pitchFamily="34" charset="0"/>
              </a:rPr>
              <a:t>Preprocessing: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ptos Display" panose="020B0004020202020204" pitchFamily="34" charset="0"/>
              </a:rPr>
              <a:t>Used melt function to reshape the dataset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ptos Display" panose="020B0004020202020204" pitchFamily="34" charset="0"/>
              </a:rPr>
              <a:t>Dropped rows with missing values to ensure data quality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100" dirty="0">
                <a:latin typeface="Aptos Display" panose="020B0004020202020204" pitchFamily="34" charset="0"/>
              </a:rPr>
              <a:t>Converted to long format for better model training.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ptos Display" panose="020B0004020202020204" pitchFamily="34" charset="0"/>
            </a:endParaRP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1A73EB-F65E-F007-E2E1-2C8F9891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137" y="2159331"/>
            <a:ext cx="4204989" cy="31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5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C081C-924B-89AB-67E6-3256E107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C505-32A5-9093-951C-CA6C6BC0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5" y="609600"/>
            <a:ext cx="9681199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age (Model – RandomForestRegressor)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4DEFC9D-8576-6C98-5270-1CAEC21B7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7" y="216058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Model Pipeline and Training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Numeric Features (Year) used without changes.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Features (Age Group, Entity) - One-Hot Encoded.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ptos Display" panose="020B0004020202020204" pitchFamily="34" charset="0"/>
              </a:rPr>
              <a:t>Feature (X) :Age group , year , entity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Aptos Display" panose="020B0004020202020204" pitchFamily="34" charset="0"/>
              </a:rPr>
              <a:t>Feature (Y) : Cancer Death Rate </a:t>
            </a: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Random Forest Regressor (</a:t>
            </a:r>
            <a:r>
              <a:rPr lang="en-US" dirty="0" err="1">
                <a:latin typeface="Aptos Display" panose="020B0004020202020204" pitchFamily="34" charset="0"/>
              </a:rPr>
              <a:t>n_estimators</a:t>
            </a:r>
            <a:r>
              <a:rPr lang="en-US" dirty="0">
                <a:latin typeface="Aptos Display" panose="020B0004020202020204" pitchFamily="34" charset="0"/>
              </a:rPr>
              <a:t>=100, </a:t>
            </a:r>
            <a:r>
              <a:rPr lang="en-US" dirty="0" err="1">
                <a:latin typeface="Aptos Display" panose="020B0004020202020204" pitchFamily="34" charset="0"/>
              </a:rPr>
              <a:t>random_state</a:t>
            </a:r>
            <a:r>
              <a:rPr lang="en-US" dirty="0">
                <a:latin typeface="Aptos Display" panose="020B0004020202020204" pitchFamily="34" charset="0"/>
              </a:rPr>
              <a:t>=42)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Train-test split: 80% training, 20% testing.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80AEB-880E-5979-D906-A54E40824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35" y="1864951"/>
            <a:ext cx="4602747" cy="26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6638B-16DE-14BD-89A9-1FD681F4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6963-E1B1-4B65-DBDE-88BC75C0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06" y="152400"/>
            <a:ext cx="10343091" cy="11176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age (Model – RandomForestRegressor)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2C92BF-B2A7-5F96-00A2-4AE45C88B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167" y="2160589"/>
            <a:ext cx="3720916" cy="35607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Aptos Display" panose="020B0004020202020204" pitchFamily="34" charset="0"/>
              </a:rPr>
              <a:t>Evaluation </a:t>
            </a:r>
            <a:endParaRPr lang="en-US" sz="2000" dirty="0">
              <a:latin typeface="Aptos Display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Metric: Root Mean Squared Error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Aptos Display" panose="020B0004020202020204" pitchFamily="34" charset="0"/>
              </a:rPr>
              <a:t>Achieved RMSE = 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AD55AE-7509-F34B-B2EF-8935469E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99" y="1270000"/>
            <a:ext cx="4440307" cy="508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1A9ED-8D19-4A0B-ECC1-574A12C5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01FE-AE47-F341-C4B3-6949F829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00" y="136634"/>
            <a:ext cx="11052799" cy="126649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age (Model – RandomForestRegressor)</a:t>
            </a:r>
            <a:br>
              <a:rPr lang="en-US" sz="2800" dirty="0"/>
            </a:br>
            <a:br>
              <a:rPr lang="en-US" sz="2800" dirty="0"/>
            </a:br>
            <a:r>
              <a:rPr lang="en-US" sz="2400" b="1" dirty="0"/>
              <a:t>Average Cancer Death Rate</a:t>
            </a:r>
            <a:r>
              <a:rPr lang="en-US" sz="2400" dirty="0"/>
              <a:t> by </a:t>
            </a:r>
            <a:r>
              <a:rPr lang="en-US" sz="2400" b="1" dirty="0"/>
              <a:t>Age Group</a:t>
            </a:r>
            <a:r>
              <a:rPr lang="en-US" sz="24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02EBA-563B-003F-8C5B-F5622780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2987214"/>
            <a:ext cx="8596668" cy="388077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8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6ECCE-036F-5755-0978-2D80E9E30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B5812-B97C-896D-64AC-F922464D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8822854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Cancer death rate by age Model – Random Forest Regressor Result</a:t>
            </a:r>
            <a:br>
              <a:rPr lang="en-US" sz="2800" dirty="0"/>
            </a:br>
            <a:r>
              <a:rPr lang="en-US" sz="1600" dirty="0"/>
              <a:t>Actual vs Predicted Cancer Death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09095-E30C-0001-5525-667A90C4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706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</TotalTime>
  <Words>1071</Words>
  <Application>Microsoft Office PowerPoint</Application>
  <PresentationFormat>Widescreen</PresentationFormat>
  <Paragraphs>240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Aptos</vt:lpstr>
      <vt:lpstr>Aptos Display</vt:lpstr>
      <vt:lpstr>Arial</vt:lpstr>
      <vt:lpstr>Trebuchet MS</vt:lpstr>
      <vt:lpstr>Wingdings</vt:lpstr>
      <vt:lpstr>Wingdings 3</vt:lpstr>
      <vt:lpstr>Facet</vt:lpstr>
      <vt:lpstr>Global Cancer Survival and Mortality Prediction </vt:lpstr>
      <vt:lpstr>Introduction </vt:lpstr>
      <vt:lpstr>Data Sources </vt:lpstr>
      <vt:lpstr>Models Used</vt:lpstr>
      <vt:lpstr>Cancer death rate by age (Model – RandomForestRegressor)</vt:lpstr>
      <vt:lpstr>Cancer death rate by age (Model – RandomForestRegressor)</vt:lpstr>
      <vt:lpstr>Cancer death rate by age (Model – RandomForestRegressor) </vt:lpstr>
      <vt:lpstr>Cancer death rate by age (Model – RandomForestRegressor)  Average Cancer Death Rate by Age Group.</vt:lpstr>
      <vt:lpstr>Cancer death rate by age Model – Random Forest Regressor Result Actual vs Predicted Cancer Death Rates</vt:lpstr>
      <vt:lpstr>Cancer Death rate by Type (Model – RandomForestRegressor ) </vt:lpstr>
      <vt:lpstr>Cancer Death rate by Type (Model –RandomForestRegressor)</vt:lpstr>
      <vt:lpstr>Cancer Death rate by Type (Model – RandomForestRegressor )</vt:lpstr>
      <vt:lpstr>Cancer death rate by Type Model – Random Forest Regressor  Actual VS  Predicted Death Rate for Breast Cancer for all Countries </vt:lpstr>
      <vt:lpstr>Cancer death rate by Type Model – Random Forest Regressor  Plot for Actual VS  Predicted Death Rate for Breast Cancer for all Countries </vt:lpstr>
      <vt:lpstr>Cancer Death rate by Type (Model – DecisionTreeRegressor) </vt:lpstr>
      <vt:lpstr>Cancer Death rate by Type (Model – DecisionTreeRegressor )</vt:lpstr>
      <vt:lpstr>Cancer Death rate by Type (Model – DecisionTreeRegressor) </vt:lpstr>
      <vt:lpstr>Cancer Death rate by Type (Model – DecisionTreeRegressor)   Actual VS  Predicted Death Rate for Cancer Type</vt:lpstr>
      <vt:lpstr>Cancer death rate by Type (Model – DecisionTreeRegressor)  Plot for Actual VS  Predicted Death Rate for Breast Cancer for all Countries </vt:lpstr>
      <vt:lpstr>Cancer Survival rate by Type (Model – CatBoostRegressor) </vt:lpstr>
      <vt:lpstr>Cancer Survival rate by Type (Model –  CatBoostRegressor)</vt:lpstr>
      <vt:lpstr>Cancer Survival rate by Type (Model – CatBoostRegressor) </vt:lpstr>
      <vt:lpstr>Cancer survival rate by Type (Model – CatBoostRegressor)   Actual VS  Predicted survival Rate for Cancer Type</vt:lpstr>
      <vt:lpstr>Cancer survival rate by Type (Model – CatBoost Regressor)  Plot for Actual VS  Predicted Survival Rate</vt:lpstr>
      <vt:lpstr>Cancer Survival rate by Type (Model – AdaBoostRegressor) </vt:lpstr>
      <vt:lpstr>Cancer Survival rate by Type (Model –  AdaBoostRegressor)</vt:lpstr>
      <vt:lpstr>Cancer Survival rate by Type (Model – AdaBoostRegressor) </vt:lpstr>
      <vt:lpstr>Cancer Survival rate by Type (Model – AdaBoostRegressor)   Actual VS  Predicted survival Rate for Cancer Type</vt:lpstr>
      <vt:lpstr>Cancer Survival rate by Type (Model – AdaBoost Regressor)  Actual VS  Predicted Survival Rate</vt:lpstr>
      <vt:lpstr>Model Performance  </vt:lpstr>
      <vt:lpstr>Future Works 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Machine Learning</dc:title>
  <dc:creator>PC</dc:creator>
  <cp:lastModifiedBy>alphonsa devasia</cp:lastModifiedBy>
  <cp:revision>2</cp:revision>
  <dcterms:created xsi:type="dcterms:W3CDTF">2024-02-09T09:24:51Z</dcterms:created>
  <dcterms:modified xsi:type="dcterms:W3CDTF">2025-04-27T23:29:43Z</dcterms:modified>
</cp:coreProperties>
</file>