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0" r:id="rId10"/>
    <p:sldId id="271" r:id="rId11"/>
    <p:sldId id="272" r:id="rId12"/>
    <p:sldId id="273" r:id="rId13"/>
    <p:sldId id="274" r:id="rId14"/>
    <p:sldId id="258" r:id="rId15"/>
    <p:sldId id="260" r:id="rId16"/>
    <p:sldId id="261" r:id="rId17"/>
    <p:sldId id="279" r:id="rId18"/>
    <p:sldId id="280" r:id="rId19"/>
    <p:sldId id="281" r:id="rId20"/>
    <p:sldId id="282" r:id="rId21"/>
    <p:sldId id="262" r:id="rId22"/>
    <p:sldId id="263" r:id="rId23"/>
    <p:sldId id="266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Jaiswal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Industrial Strength</a:t>
            </a:r>
          </a:p>
          <a:p>
            <a:r>
              <a:rPr lang="en-US" dirty="0"/>
              <a:t>Performance</a:t>
            </a:r>
          </a:p>
          <a:p>
            <a:r>
              <a:rPr lang="en-US" dirty="0" err="1"/>
              <a:t>Llibraries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1980s – Many functional languages</a:t>
            </a:r>
          </a:p>
          <a:p>
            <a:r>
              <a:rPr lang="en-US" dirty="0"/>
              <a:t>1987 – </a:t>
            </a:r>
            <a:r>
              <a:rPr lang="en-US" dirty="0" err="1"/>
              <a:t>Standarization</a:t>
            </a:r>
            <a:r>
              <a:rPr lang="en-US" dirty="0"/>
              <a:t> committee is formed.</a:t>
            </a:r>
          </a:p>
          <a:p>
            <a:r>
              <a:rPr lang="en-US" dirty="0"/>
              <a:t>1990 – Haskell 1.0</a:t>
            </a:r>
          </a:p>
          <a:p>
            <a:r>
              <a:rPr lang="en-US" dirty="0"/>
              <a:t>1997 – Haskell  98</a:t>
            </a:r>
          </a:p>
          <a:p>
            <a:r>
              <a:rPr lang="en-US" dirty="0"/>
              <a:t>2009 – Haskell 2010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Many Compilers</a:t>
            </a:r>
          </a:p>
          <a:p>
            <a:r>
              <a:rPr lang="en-US" dirty="0"/>
              <a:t>Glorious Glasgow Haskell Compiler (GHC)</a:t>
            </a:r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Many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Haskell platform.</a:t>
            </a:r>
          </a:p>
          <a:p>
            <a:r>
              <a:rPr lang="en-US" dirty="0" err="1"/>
              <a:t>GHCi</a:t>
            </a:r>
            <a:endParaRPr lang="en-US" dirty="0"/>
          </a:p>
          <a:p>
            <a:pPr lvl="1"/>
            <a:r>
              <a:rPr lang="en-US" dirty="0"/>
              <a:t>Haskell Read, Evaluate Print Loop (REPL)</a:t>
            </a:r>
          </a:p>
          <a:p>
            <a:r>
              <a:rPr lang="en-US" dirty="0"/>
              <a:t>Text Editors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 err="1"/>
              <a:t>EclipseFP</a:t>
            </a:r>
            <a:endParaRPr lang="en-US" dirty="0"/>
          </a:p>
          <a:p>
            <a:pPr lvl="1"/>
            <a:r>
              <a:rPr lang="en-US" dirty="0" err="1"/>
              <a:t>Leksah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69876" y="5791200"/>
            <a:ext cx="4416552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commas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700808"/>
            <a:ext cx="63817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1716254"/>
            <a:ext cx="6372225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68" y="1725779"/>
            <a:ext cx="634365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589" y="1731700"/>
            <a:ext cx="6372225" cy="3200400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4212" y="5812567"/>
            <a:ext cx="4416552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returns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2413" y="1905000"/>
            <a:ext cx="9468543" cy="43323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functions are pure</a:t>
            </a:r>
          </a:p>
          <a:p>
            <a:pPr lvl="1"/>
            <a:r>
              <a:rPr lang="en-US" dirty="0"/>
              <a:t>Cannot modify state.</a:t>
            </a:r>
          </a:p>
          <a:p>
            <a:pPr lvl="1"/>
            <a:r>
              <a:rPr lang="en-US" dirty="0"/>
              <a:t>Cannot depend on state only arguments.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Get current time</a:t>
            </a:r>
          </a:p>
          <a:p>
            <a:pPr lvl="1"/>
            <a:r>
              <a:rPr lang="en-US" dirty="0"/>
              <a:t>Print string to console</a:t>
            </a:r>
          </a:p>
          <a:p>
            <a:pPr lvl="1"/>
            <a:r>
              <a:rPr lang="en-US" dirty="0"/>
              <a:t>Read a file</a:t>
            </a:r>
          </a:p>
          <a:p>
            <a:pPr lvl="1"/>
            <a:r>
              <a:rPr lang="en-US" dirty="0"/>
              <a:t>Length of a string</a:t>
            </a:r>
          </a:p>
          <a:p>
            <a:pPr lvl="1"/>
            <a:r>
              <a:rPr lang="en-US" dirty="0"/>
              <a:t>Get random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7" y="1786136"/>
            <a:ext cx="61206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Mathematics: </a:t>
            </a:r>
            <a:r>
              <a:rPr lang="en-GB" i="1" dirty="0"/>
              <a:t>set comprehensions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810270"/>
            <a:ext cx="2952328" cy="404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506216"/>
            <a:ext cx="635317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028" y="2525266"/>
            <a:ext cx="6353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6531930" cy="337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Composited: List  &amp; Tuples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786136"/>
            <a:ext cx="6315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6531930" cy="38031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Eq</a:t>
            </a:r>
            <a:endParaRPr lang="en-US" dirty="0"/>
          </a:p>
          <a:p>
            <a:r>
              <a:rPr lang="en-GB" dirty="0"/>
              <a:t>Ord </a:t>
            </a:r>
            <a:endParaRPr lang="en-US" dirty="0"/>
          </a:p>
          <a:p>
            <a:r>
              <a:rPr lang="en-GB" dirty="0"/>
              <a:t>Show </a:t>
            </a:r>
            <a:endParaRPr lang="en-US" dirty="0"/>
          </a:p>
          <a:p>
            <a:r>
              <a:rPr lang="en-GB" dirty="0" err="1"/>
              <a:t>Enum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Bounded </a:t>
            </a:r>
            <a:endParaRPr lang="en-US" dirty="0"/>
          </a:p>
          <a:p>
            <a:r>
              <a:rPr lang="en-GB" dirty="0" err="1"/>
              <a:t>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Integral </a:t>
            </a:r>
          </a:p>
          <a:p>
            <a:r>
              <a:rPr lang="en-GB" dirty="0"/>
              <a:t>Floating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876226"/>
            <a:ext cx="637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Tools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Algebric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6531930" cy="38031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Eq</a:t>
            </a:r>
            <a:endParaRPr lang="en-US" dirty="0"/>
          </a:p>
          <a:p>
            <a:r>
              <a:rPr lang="en-GB" dirty="0"/>
              <a:t>Ord </a:t>
            </a:r>
            <a:endParaRPr lang="en-US" dirty="0"/>
          </a:p>
          <a:p>
            <a:r>
              <a:rPr lang="en-GB" dirty="0"/>
              <a:t>Show </a:t>
            </a:r>
            <a:endParaRPr lang="en-US" dirty="0"/>
          </a:p>
          <a:p>
            <a:r>
              <a:rPr lang="en-GB" dirty="0" err="1"/>
              <a:t>Enum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Bounded </a:t>
            </a:r>
            <a:endParaRPr lang="en-US" dirty="0"/>
          </a:p>
          <a:p>
            <a:r>
              <a:rPr lang="en-GB" dirty="0" err="1"/>
              <a:t>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Integral </a:t>
            </a:r>
          </a:p>
          <a:p>
            <a:r>
              <a:rPr lang="en-GB" dirty="0"/>
              <a:t>Floating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876226"/>
            <a:ext cx="637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16615" cy="3540224"/>
          </a:xfrm>
        </p:spPr>
        <p:txBody>
          <a:bodyPr/>
          <a:lstStyle/>
          <a:p>
            <a:r>
              <a:rPr lang="en-US" dirty="0"/>
              <a:t>Haskell is a purely functional, lazy, statically-typed programming language.</a:t>
            </a:r>
          </a:p>
          <a:p>
            <a:r>
              <a:rPr lang="en-US" dirty="0"/>
              <a:t>Purely Functional.</a:t>
            </a:r>
          </a:p>
          <a:p>
            <a:pPr lvl="1"/>
            <a:r>
              <a:rPr lang="en-US" dirty="0"/>
              <a:t>Functions are value</a:t>
            </a:r>
          </a:p>
          <a:p>
            <a:pPr lvl="1"/>
            <a:r>
              <a:rPr lang="en-US" dirty="0"/>
              <a:t>Values never change</a:t>
            </a:r>
          </a:p>
          <a:p>
            <a:r>
              <a:rPr lang="en-US" dirty="0"/>
              <a:t>Lazy.</a:t>
            </a:r>
          </a:p>
          <a:p>
            <a:r>
              <a:rPr lang="en-US" dirty="0"/>
              <a:t>Statically Typed.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GB" dirty="0"/>
              <a:t>Functions are </a:t>
            </a:r>
            <a:r>
              <a:rPr lang="en-GB" i="1" dirty="0"/>
              <a:t>first-class.</a:t>
            </a:r>
          </a:p>
          <a:p>
            <a:r>
              <a:rPr lang="en-US" dirty="0"/>
              <a:t>Haskell programs is centered around </a:t>
            </a:r>
            <a:r>
              <a:rPr lang="en-US" i="1" dirty="0"/>
              <a:t>evaluating expressions</a:t>
            </a:r>
            <a:r>
              <a:rPr lang="en-US" dirty="0"/>
              <a:t> rather than </a:t>
            </a:r>
            <a:r>
              <a:rPr lang="en-US" i="1" dirty="0"/>
              <a:t>executing instructions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573016"/>
            <a:ext cx="2924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/>
          </a:bodyPr>
          <a:lstStyle/>
          <a:p>
            <a:r>
              <a:rPr lang="en-US" dirty="0"/>
              <a:t>Haskell expressions are always </a:t>
            </a:r>
            <a:r>
              <a:rPr lang="en-US" i="1" dirty="0"/>
              <a:t>referentially transparent</a:t>
            </a:r>
            <a:r>
              <a:rPr lang="en-US" dirty="0"/>
              <a:t>, that is:</a:t>
            </a:r>
          </a:p>
          <a:p>
            <a:pPr lvl="1"/>
            <a:r>
              <a:rPr lang="en-US" dirty="0"/>
              <a:t>No mutation! Everything (variables, data structures…) is </a:t>
            </a:r>
            <a:r>
              <a:rPr lang="en-US" i="1" dirty="0"/>
              <a:t>immutable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Expressions never have “side effects” (like updating global variables or printing to the screen).</a:t>
            </a:r>
          </a:p>
          <a:p>
            <a:pPr lvl="1"/>
            <a:r>
              <a:rPr lang="en-US" dirty="0"/>
              <a:t>Calling the same function with the same arguments results in the same output every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413892" y="4484458"/>
            <a:ext cx="8262663" cy="1556556"/>
          </a:xfrm>
        </p:spPr>
        <p:txBody>
          <a:bodyPr>
            <a:normAutofit/>
          </a:bodyPr>
          <a:lstStyle/>
          <a:p>
            <a:r>
              <a:rPr lang="en-US" dirty="0" err="1"/>
              <a:t>Benfits</a:t>
            </a:r>
            <a:r>
              <a:rPr lang="en-US" dirty="0"/>
              <a:t>:</a:t>
            </a:r>
          </a:p>
          <a:p>
            <a:pPr lvl="1"/>
            <a:r>
              <a:rPr lang="en-GB" i="1" dirty="0"/>
              <a:t>Equational reasoning and refactoring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Parallelism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Fewer headaches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4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Expressions are </a:t>
            </a:r>
            <a:r>
              <a:rPr lang="en-US" i="1" dirty="0"/>
              <a:t>not evaluated until their results are actually needed</a:t>
            </a:r>
          </a:p>
          <a:p>
            <a:pPr lvl="1"/>
            <a:r>
              <a:rPr lang="en-US" dirty="0"/>
              <a:t>possible to define and work with </a:t>
            </a:r>
            <a:r>
              <a:rPr lang="en-US" i="1" dirty="0"/>
              <a:t>infinite data structures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reasoning about time and space usage becomes much more complicated!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Not Difficult, just different.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C – Engineering.</a:t>
            </a:r>
          </a:p>
          <a:p>
            <a:r>
              <a:rPr lang="en-US" dirty="0"/>
              <a:t>Java, C# - Business.</a:t>
            </a:r>
          </a:p>
          <a:p>
            <a:r>
              <a:rPr lang="en-US" dirty="0"/>
              <a:t>Haskell – Mathematics.</a:t>
            </a:r>
          </a:p>
          <a:p>
            <a:pPr lvl="1"/>
            <a:r>
              <a:rPr lang="en-US" dirty="0"/>
              <a:t>Patient development</a:t>
            </a:r>
          </a:p>
          <a:p>
            <a:pPr lvl="1"/>
            <a:r>
              <a:rPr lang="en-US" dirty="0"/>
              <a:t>Strong theoretical roots</a:t>
            </a:r>
          </a:p>
          <a:p>
            <a:pPr lvl="1"/>
            <a:r>
              <a:rPr lang="en-US" dirty="0"/>
              <a:t>Fosters innovation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115</TotalTime>
  <Words>217</Words>
  <Application>Microsoft Office PowerPoint</Application>
  <PresentationFormat>Custom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Haskell</vt:lpstr>
      <vt:lpstr>Overview</vt:lpstr>
      <vt:lpstr>What</vt:lpstr>
      <vt:lpstr>Functional</vt:lpstr>
      <vt:lpstr>Pure</vt:lpstr>
      <vt:lpstr>Lazy</vt:lpstr>
      <vt:lpstr>Types</vt:lpstr>
      <vt:lpstr>Why</vt:lpstr>
      <vt:lpstr>Why</vt:lpstr>
      <vt:lpstr>Why</vt:lpstr>
      <vt:lpstr>History</vt:lpstr>
      <vt:lpstr>History</vt:lpstr>
      <vt:lpstr>Tools</vt:lpstr>
      <vt:lpstr>Functions</vt:lpstr>
      <vt:lpstr>Calling a function</vt:lpstr>
      <vt:lpstr>Pure functions</vt:lpstr>
      <vt:lpstr>List Comprehension</vt:lpstr>
      <vt:lpstr>Types &amp; TypeClass</vt:lpstr>
      <vt:lpstr>Types &amp; TypeClass</vt:lpstr>
      <vt:lpstr>Algebric Data type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Anurag Jaiswal</dc:creator>
  <cp:lastModifiedBy>Anurag Jaiswal</cp:lastModifiedBy>
  <cp:revision>13</cp:revision>
  <dcterms:created xsi:type="dcterms:W3CDTF">2017-02-19T01:52:34Z</dcterms:created>
  <dcterms:modified xsi:type="dcterms:W3CDTF">2017-02-20T02:10:27Z</dcterms:modified>
</cp:coreProperties>
</file>