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bril Fatface"/>
      <p:regular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5fef46a50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5fef46a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5fef46a50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5fef46a5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5fef46a50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5fef46a5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5fef46a50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5fef46a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5fef46a50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5fef46a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5fef46a50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5fef46a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74600" y="1295750"/>
            <a:ext cx="8696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Abril Fatface"/>
                <a:ea typeface="Abril Fatface"/>
                <a:cs typeface="Abril Fatface"/>
                <a:sym typeface="Abril Fatface"/>
              </a:rPr>
              <a:t>Toxic or Malignant comment classification</a:t>
            </a:r>
            <a:endParaRPr sz="33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Prajwal Kumar at Zummit infolabs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296400" y="180875"/>
            <a:ext cx="8554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  <a:latin typeface="Abril Fatface"/>
                <a:ea typeface="Abril Fatface"/>
                <a:cs typeface="Abril Fatface"/>
                <a:sym typeface="Abril Fatface"/>
              </a:rPr>
              <a:t>Use-Case</a:t>
            </a:r>
            <a:endParaRPr sz="2700">
              <a:highlight>
                <a:schemeClr val="lt1"/>
              </a:highlight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96400" y="878350"/>
            <a:ext cx="85545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Methodology:</a:t>
            </a:r>
            <a:endParaRPr b="1" sz="2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</a:t>
            </a:r>
            <a:r>
              <a:rPr lang="en" sz="1500"/>
              <a:t>are millions of different comments and feedbacks on Numerous Wikipedia Pages: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Run the classifier on nearly 150,000 random comments out of numerous Wikipedia Pages and sources.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Train the Model to predict and classify the given Sample comment into several subcategories.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Use the model to input comment from any Social Media </a:t>
            </a:r>
            <a:r>
              <a:rPr lang="en" sz="1500"/>
              <a:t>Database</a:t>
            </a:r>
            <a:r>
              <a:rPr lang="en" sz="1500"/>
              <a:t>, into our classifier and simply state whether the comment is toxic or not, also classify it’s toxicity.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Using different methods of classifying a bag of Comments and Feedbacks from Wikipedia pages, predict </a:t>
            </a:r>
            <a:r>
              <a:rPr lang="en" sz="1500"/>
              <a:t>the toxicity of the new comment with an original train dataset</a:t>
            </a:r>
            <a:r>
              <a:rPr lang="en" sz="1500"/>
              <a:t>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296400" y="180875"/>
            <a:ext cx="8554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  <a:latin typeface="Abril Fatface"/>
                <a:ea typeface="Abril Fatface"/>
                <a:cs typeface="Abril Fatface"/>
                <a:sym typeface="Abril Fatface"/>
              </a:rPr>
              <a:t>Use-Case</a:t>
            </a:r>
            <a:endParaRPr sz="2700">
              <a:highlight>
                <a:schemeClr val="lt1"/>
              </a:highlight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10775" l="29566" r="11359" t="32721"/>
          <a:stretch/>
        </p:blipFill>
        <p:spPr>
          <a:xfrm>
            <a:off x="681301" y="750275"/>
            <a:ext cx="7781400" cy="418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928450" y="1764825"/>
            <a:ext cx="100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Commenter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336750" y="1935350"/>
            <a:ext cx="178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Social Media Platform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424050" y="4630575"/>
            <a:ext cx="229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Social Media Site Database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7335550" y="1935350"/>
            <a:ext cx="68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531525" y="4774200"/>
            <a:ext cx="8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Engineer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809850" y="2134113"/>
            <a:ext cx="8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Classifier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2028100" y="1293850"/>
            <a:ext cx="100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Comment Input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 rot="5400000">
            <a:off x="3909150" y="2600800"/>
            <a:ext cx="100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Storing into DB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308025" y="3887250"/>
            <a:ext cx="100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DB Access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 rot="-7441058">
            <a:off x="6114014" y="3381070"/>
            <a:ext cx="829568" cy="323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Data Input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 rot="3388296">
            <a:off x="6567510" y="3102559"/>
            <a:ext cx="1002625" cy="323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Output score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 rot="-5400000">
            <a:off x="7177750" y="2843175"/>
            <a:ext cx="100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Output report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296400" y="180875"/>
            <a:ext cx="8554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  <a:latin typeface="Abril Fatface"/>
                <a:ea typeface="Abril Fatface"/>
                <a:cs typeface="Abril Fatface"/>
                <a:sym typeface="Abril Fatface"/>
              </a:rPr>
              <a:t>Use-Case</a:t>
            </a:r>
            <a:endParaRPr sz="2700">
              <a:highlight>
                <a:schemeClr val="lt1"/>
              </a:highlight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96400" y="878350"/>
            <a:ext cx="85545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Applications</a:t>
            </a:r>
            <a:r>
              <a:rPr b="1" lang="en" sz="2000" u="sng"/>
              <a:t>:</a:t>
            </a:r>
            <a:endParaRPr b="1" sz="2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There are number of Applications of out toxic comment classifier in the industry: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Government Cybersecurity and Anti-bullying body.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Digital fraud and threat avoidance.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Could help different companies to analyze toxicity and insultful comments for their business.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Age restrictions on certain platforms like online gaming and social media.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Company can thoroughly analyze </a:t>
            </a:r>
            <a:r>
              <a:rPr lang="en" sz="1500"/>
              <a:t>customer</a:t>
            </a:r>
            <a:r>
              <a:rPr lang="en" sz="1500"/>
              <a:t> feedback and sentiments.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9" name="Google Shape;169;p2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2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2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9" name="Google Shape;179;p25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Thank You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pSp>
        <p:nvGrpSpPr>
          <p:cNvPr id="181" name="Google Shape;181;p2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82" name="Google Shape;182;p2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3" name="Google Shape;183;p2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92" name="Google Shape;192;p2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3" name="Google Shape;193;p2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The problem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66900" y="1510350"/>
            <a:ext cx="795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classify Toxic or Malignant comments from the dataset consisting of comments from different social media celebs account and find out the percentage of toxicity in the comments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22050" y="246275"/>
            <a:ext cx="75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bril Fatface"/>
                <a:ea typeface="Abril Fatface"/>
                <a:cs typeface="Abril Fatface"/>
                <a:sym typeface="Abril Fatface"/>
              </a:rPr>
              <a:t>Dataset Description</a:t>
            </a:r>
            <a:endParaRPr sz="20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36200" y="1052700"/>
            <a:ext cx="76716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4043"/>
                </a:solidFill>
              </a:rPr>
              <a:t>We are provided with a large number of Wikipedia comments which have been labeled by human raters for toxic behavior. The types of toxicity are:</a:t>
            </a:r>
            <a:endParaRPr sz="1550">
              <a:solidFill>
                <a:srgbClr val="3C4043"/>
              </a:solidFill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toxic</a:t>
            </a:r>
            <a:endParaRPr sz="15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severe_toxic</a:t>
            </a:r>
            <a:endParaRPr sz="15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obscene</a:t>
            </a:r>
            <a:endParaRPr sz="15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threat</a:t>
            </a:r>
            <a:endParaRPr sz="15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insult</a:t>
            </a:r>
            <a:endParaRPr sz="15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7025" lvl="0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Identity_hate</a:t>
            </a:r>
            <a:endParaRPr sz="15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2400"/>
              </a:spcAft>
              <a:buNone/>
            </a:pPr>
            <a:r>
              <a:rPr lang="en" sz="15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Dataset link: https://www.kaggle.com/competitions/jigsaw-toxic-comment-classification-challenge/data</a:t>
            </a:r>
            <a:endParaRPr sz="15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785250" y="257175"/>
            <a:ext cx="757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bril Fatface"/>
                <a:ea typeface="Abril Fatface"/>
                <a:cs typeface="Abril Fatface"/>
                <a:sym typeface="Abril Fatface"/>
              </a:rPr>
              <a:t>Dataset Description</a:t>
            </a:r>
            <a:endParaRPr sz="20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18980" l="26046" r="0" t="24139"/>
          <a:stretch/>
        </p:blipFill>
        <p:spPr>
          <a:xfrm>
            <a:off x="93938" y="823849"/>
            <a:ext cx="8956123" cy="38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ril Fatface"/>
                <a:ea typeface="Abril Fatface"/>
                <a:cs typeface="Abril Fatface"/>
                <a:sym typeface="Abril Fatface"/>
              </a:rPr>
              <a:t>Implementation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8199" l="23584" r="1040" t="25138"/>
          <a:stretch/>
        </p:blipFill>
        <p:spPr>
          <a:xfrm>
            <a:off x="1330062" y="180900"/>
            <a:ext cx="6483874" cy="32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699600" y="3602625"/>
            <a:ext cx="7911300" cy="14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result is a list of tuples, where each tuple contains a text and its corresponding labels for each category in "cats". This prepared data can be used to train a multi-label text classification model using the Spacy library.</a:t>
            </a:r>
            <a:endParaRPr sz="2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9776" l="23589" r="14464" t="24915"/>
          <a:stretch/>
        </p:blipFill>
        <p:spPr>
          <a:xfrm>
            <a:off x="1537025" y="111850"/>
            <a:ext cx="6069950" cy="3599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872400" y="3864150"/>
            <a:ext cx="739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summary, this code trains a multi-label text classification model using the Spacy library for the English language, and then tests it on a sample text "you are ugly".</a:t>
            </a:r>
            <a:endParaRPr sz="2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872400" y="180875"/>
            <a:ext cx="739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Abril Fatface"/>
                <a:ea typeface="Abril Fatface"/>
                <a:cs typeface="Abril Fatface"/>
                <a:sym typeface="Abril Fatface"/>
              </a:rPr>
              <a:t>Output:</a:t>
            </a:r>
            <a:endParaRPr sz="2200">
              <a:highlight>
                <a:schemeClr val="lt1"/>
              </a:highlight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35010" l="23868" r="37719" t="34225"/>
          <a:stretch/>
        </p:blipFill>
        <p:spPr>
          <a:xfrm>
            <a:off x="713588" y="833325"/>
            <a:ext cx="7716826" cy="347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296400" y="180875"/>
            <a:ext cx="8554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chemeClr val="lt1"/>
                </a:highlight>
                <a:latin typeface="Abril Fatface"/>
                <a:ea typeface="Abril Fatface"/>
                <a:cs typeface="Abril Fatface"/>
                <a:sym typeface="Abril Fatface"/>
              </a:rPr>
              <a:t>Use-Case</a:t>
            </a:r>
            <a:endParaRPr sz="2700">
              <a:highlight>
                <a:schemeClr val="lt1"/>
              </a:highlight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96400" y="878350"/>
            <a:ext cx="8554500" cy="3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Roboto"/>
                <a:ea typeface="Roboto"/>
                <a:cs typeface="Roboto"/>
                <a:sym typeface="Roboto"/>
              </a:rPr>
              <a:t>Overview:</a:t>
            </a:r>
            <a:endParaRPr b="1" sz="2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has been a remarkable increase in the cases of cyberbullying and trolls on various social media platforms.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Many celebrities and influences are facing backlashes from people and have to come across hateful and offensive comments.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can take a toll on anyone and affect them mentally leading to depression, mental illness, self-hatred and suicidal thoughts.</a:t>
            </a:r>
            <a:endParaRPr sz="15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50"/>
              <a:buFont typeface="Roboto"/>
              <a:buChar char="●"/>
            </a:pPr>
            <a:r>
              <a:rPr lang="en" sz="15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goal is to build a prototype of online hate and abuse comment classifier which can used to classify hate and offensive comments so that it can be controlled and restricted from spreading hatred and cyberbullying.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