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C6E7"/>
    <a:srgbClr val="D9E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2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08" y="7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85353-6BC0-4CE5-B273-47FC67B4FB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0F0AAC-8C08-40D6-AD7F-C8F11E2014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84838-A0BE-4D12-BCE5-0CBEED7AE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DDF0-6D3C-4277-AB36-132ECC7ACCF5}" type="datetimeFigureOut">
              <a:rPr lang="en-US" smtClean="0"/>
              <a:t>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55855-54F0-4596-A7EC-A2A584810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81D82-7428-463D-9CDF-A017450A1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A4800-D636-418A-9240-5C2AA675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07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8851D-1079-4505-AFA6-FC0A74529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34F9E3-B323-4C58-8491-FD97DD3F47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90971-DF4C-4DA7-862B-26E0C3B35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DDF0-6D3C-4277-AB36-132ECC7ACCF5}" type="datetimeFigureOut">
              <a:rPr lang="en-US" smtClean="0"/>
              <a:t>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EEDC9-D7B8-403D-95FF-F9BF76D3C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13502-4EFA-4C86-8D3F-39FEDF742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A4800-D636-418A-9240-5C2AA675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098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A609AA-0A43-4E95-BD06-EF74F9FC71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3A8F4A-82F9-4787-A5F7-0EC6374BA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96FC1-25AA-4957-A81D-2DF45F2B9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DDF0-6D3C-4277-AB36-132ECC7ACCF5}" type="datetimeFigureOut">
              <a:rPr lang="en-US" smtClean="0"/>
              <a:t>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8D534-0756-407C-8C64-D118E2FFB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56886-0B6E-49F4-B116-753CAE713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A4800-D636-418A-9240-5C2AA675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29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B8FDA-6EFA-402F-BA18-D8A0CA49C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3194" y="136525"/>
            <a:ext cx="9389745" cy="544512"/>
          </a:xfrm>
          <a:noFill/>
        </p:spPr>
        <p:txBody>
          <a:bodyPr>
            <a:normAutofit/>
          </a:bodyPr>
          <a:lstStyle>
            <a:lvl1pPr algn="l">
              <a:defRPr sz="2800">
                <a:solidFill>
                  <a:schemeClr val="accent1"/>
                </a:solidFill>
                <a:latin typeface="Roboto Black" panose="02000000000000000000" pitchFamily="2" charset="0"/>
                <a:ea typeface="Roboto Black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EDA21-BAD3-45C7-B145-D99949002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315" y="977265"/>
            <a:ext cx="11727180" cy="4473893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05081DEC-99CD-4CAF-A96D-74B7E09D52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" y="136525"/>
            <a:ext cx="2172211" cy="61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268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E2042-CC77-45C5-9BCE-A5166D2FC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670569-7EA2-49B9-BE0F-78A53BA30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0A1AB-3F9C-49C9-8000-F7F742498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DDF0-6D3C-4277-AB36-132ECC7ACCF5}" type="datetimeFigureOut">
              <a:rPr lang="en-US" smtClean="0"/>
              <a:t>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1C9EE-834A-4BEA-A9FB-F9B7ACBF1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1CD3C-7E39-4921-8FFF-76E524A2D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A4800-D636-418A-9240-5C2AA675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88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1C587-32B4-4640-A083-EC1DBEF8F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533DA-BC94-4433-88C3-731D0C24BA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103819-9C8A-45E5-B530-D884FEA72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C795BE-0B69-4148-8E4C-D41AB3E96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DDF0-6D3C-4277-AB36-132ECC7ACCF5}" type="datetimeFigureOut">
              <a:rPr lang="en-US" smtClean="0"/>
              <a:t>1/10/21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901E83-09FC-4AA4-AB1C-388C4FBA0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4D7968-8D82-4C47-8199-500BD3CDF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A4800-D636-418A-9240-5C2AA675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069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16822-B212-467D-A72B-1F5346864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989B0-7917-4A46-8927-CDA33D3DD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1245F-205B-42B3-AC05-39AEDA93D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14FF6E-0492-4720-AC71-68754530F1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CB9B71-9E73-4F0A-8887-9B015B73E4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56888E-B0CE-40A0-B355-616B77DF2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DDF0-6D3C-4277-AB36-132ECC7ACCF5}" type="datetimeFigureOut">
              <a:rPr lang="en-US" smtClean="0"/>
              <a:t>1/10/21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795D28-BC1C-4BBD-9B0E-1A68884D1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473609-DDC8-4EA1-A568-66279B1CA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A4800-D636-418A-9240-5C2AA675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82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983F2-F99B-4B9E-9E0C-A53E423A1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FAE7E2-C3CD-4403-B210-0A4BB7AC2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DDF0-6D3C-4277-AB36-132ECC7ACCF5}" type="datetimeFigureOut">
              <a:rPr lang="en-US" smtClean="0"/>
              <a:t>1/10/21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65E928-B3C5-4713-94FE-4F34B6604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AC1BD4-75A6-482E-A55A-40D0114CA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A4800-D636-418A-9240-5C2AA675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147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523168-666F-4812-868F-341647933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DDF0-6D3C-4277-AB36-132ECC7ACCF5}" type="datetimeFigureOut">
              <a:rPr lang="en-US" smtClean="0"/>
              <a:t>1/10/21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B3CE5F-01A8-4E4D-8740-49EFC1B08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8F3D4-ED99-43FB-A237-275897DD6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A4800-D636-418A-9240-5C2AA675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72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77A15-DB52-4036-A374-0575059C4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78AB1-D37A-446E-95F5-1116CB842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B86C48-2453-477D-B98E-C964D229BB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BD4943-AA8E-4DA5-8829-180D8CE4C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DDF0-6D3C-4277-AB36-132ECC7ACCF5}" type="datetimeFigureOut">
              <a:rPr lang="en-US" smtClean="0"/>
              <a:t>1/10/21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D66BC-F88E-42FB-9E61-30B347E4E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5F4173-41A1-4ACC-AB44-620F344D6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A4800-D636-418A-9240-5C2AA675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629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F792F-AC31-4468-ADCD-669D6B18B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4656C1-4803-4F0A-93E1-A2AC20A37D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1CD8DF-8C1B-4704-A6F8-C38D150607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B821A-075E-4694-B831-56753F065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DDF0-6D3C-4277-AB36-132ECC7ACCF5}" type="datetimeFigureOut">
              <a:rPr lang="en-US" smtClean="0"/>
              <a:t>1/10/21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B65BE6-0E82-40E5-809A-4CABF2574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2A1F4-AD55-4B4C-925F-74D3B3B28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A4800-D636-418A-9240-5C2AA675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906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31B22F-98CF-4DC7-AAF9-210D6CCC8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DEE29-D41E-4F4F-B7D1-2BE8502A6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3CC94-1763-499D-A4B9-40661130C0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BDDF0-6D3C-4277-AB36-132ECC7ACCF5}" type="datetimeFigureOut">
              <a:rPr lang="en-US" smtClean="0"/>
              <a:t>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DEF65-32CD-44D6-B5EB-F84A0D8D11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3619E-CB98-4F58-8BA6-C12088DE12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A4800-D636-418A-9240-5C2AA675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881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upboard.i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upboard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pboard.io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upboard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0FA28-B511-4565-8C8A-44DEE740C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1274445"/>
            <a:ext cx="11704320" cy="50766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A Fishbone Diagram is one of half a dozen basic quality monitoring frameworks used to capture possible causes of a problem. The main purpose of a fishbone diagram is to help managers and leaders identify possible causes and effects for a specific problem. It is often used to support the structuring of brainstorming sessions to determine as many possible causes of a problem as possible before attempting to produce a specific solution. For this reason, the Fishbone Diagram template is most often used during the Analyze segment of the DMAIC cycle.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The Fishbone Diagram Template should be used when attempting to identify possible causes of a problem or when a team’s thinking has grown stagnant or unimaginative. Carrying out a brainstorming exercise while utilizing the Fishbone Diagram template will help inspire creative and critical thinking with a cause-and-effect problem solving framework. 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When starting a Fishbone Diagram exercise, you should follow the following procedure: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Define the problem statement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Add categories as labels to the branches coming off the main arrow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Brainstorm all causes related to the problem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Continue asking questions and push the team to come up with alternative causes</a:t>
            </a:r>
            <a:endParaRPr lang="en-US" sz="2000" i="1" dirty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829E29-EF69-4153-95EC-9C1110DC19B6}"/>
              </a:ext>
            </a:extLst>
          </p:cNvPr>
          <p:cNvSpPr txBox="1"/>
          <p:nvPr/>
        </p:nvSpPr>
        <p:spPr>
          <a:xfrm>
            <a:off x="13335" y="6582975"/>
            <a:ext cx="12192000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/>
            <a:r>
              <a:rPr lang="en-US" sz="1200" kern="120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Want more tools and templates? 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Visit 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hlinkClick r:id="rId2"/>
              </a:rPr>
              <a:t>https://upboard.io/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n-US" sz="1200" kern="1200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E5312BC-D894-4EF1-B411-739DA565E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Fishbone Diagram Template</a:t>
            </a:r>
          </a:p>
        </p:txBody>
      </p:sp>
    </p:spTree>
    <p:extLst>
      <p:ext uri="{BB962C8B-B14F-4D97-AF65-F5344CB8AC3E}">
        <p14:creationId xmlns:p14="http://schemas.microsoft.com/office/powerpoint/2010/main" val="1643245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829E29-EF69-4153-95EC-9C1110DC19B6}"/>
              </a:ext>
            </a:extLst>
          </p:cNvPr>
          <p:cNvSpPr txBox="1"/>
          <p:nvPr/>
        </p:nvSpPr>
        <p:spPr>
          <a:xfrm>
            <a:off x="13335" y="6582975"/>
            <a:ext cx="12192000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/>
            <a:r>
              <a:rPr lang="en-US" sz="1200" kern="120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Want more tools and templates? 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Visit 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hlinkClick r:id="rId2"/>
              </a:rPr>
              <a:t>https://upboard.io/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n-US" sz="1200" kern="1200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E5312BC-D894-4EF1-B411-739DA565E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Fishbone Diagram Template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7E83495-9F37-204D-A0BA-EF44F34424D1}"/>
              </a:ext>
            </a:extLst>
          </p:cNvPr>
          <p:cNvCxnSpPr>
            <a:cxnSpLocks/>
          </p:cNvCxnSpPr>
          <p:nvPr/>
        </p:nvCxnSpPr>
        <p:spPr>
          <a:xfrm>
            <a:off x="1520687" y="3776871"/>
            <a:ext cx="7330705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C87D13E-1D06-AF43-BEEC-CC68AC818025}"/>
              </a:ext>
            </a:extLst>
          </p:cNvPr>
          <p:cNvCxnSpPr/>
          <p:nvPr/>
        </p:nvCxnSpPr>
        <p:spPr>
          <a:xfrm>
            <a:off x="8040757" y="1560443"/>
            <a:ext cx="0" cy="4383157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1D8AA291-148E-6645-A3AF-D0C41B7C8833}"/>
              </a:ext>
            </a:extLst>
          </p:cNvPr>
          <p:cNvSpPr/>
          <p:nvPr/>
        </p:nvSpPr>
        <p:spPr>
          <a:xfrm>
            <a:off x="8984975" y="3155675"/>
            <a:ext cx="2544417" cy="1242391"/>
          </a:xfrm>
          <a:prstGeom prst="ellipse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[Enter Text]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8936A2-602D-0748-9759-9C70F69B9F1C}"/>
              </a:ext>
            </a:extLst>
          </p:cNvPr>
          <p:cNvSpPr txBox="1"/>
          <p:nvPr/>
        </p:nvSpPr>
        <p:spPr>
          <a:xfrm>
            <a:off x="9745318" y="2817120"/>
            <a:ext cx="102373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dirty="0"/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B822D5-84DE-9C46-9E28-9284AAFCA5E4}"/>
              </a:ext>
            </a:extLst>
          </p:cNvPr>
          <p:cNvSpPr txBox="1"/>
          <p:nvPr/>
        </p:nvSpPr>
        <p:spPr>
          <a:xfrm>
            <a:off x="6072810" y="1610143"/>
            <a:ext cx="1023730" cy="307777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dirty="0"/>
              <a:t>People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20E0FF2-EB30-984F-A94A-5EC39FFC8057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6584675" y="1917920"/>
            <a:ext cx="1217542" cy="185895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A51ADEA-AB37-BC41-B794-CA86821A17B7}"/>
              </a:ext>
            </a:extLst>
          </p:cNvPr>
          <p:cNvCxnSpPr>
            <a:cxnSpLocks/>
          </p:cNvCxnSpPr>
          <p:nvPr/>
        </p:nvCxnSpPr>
        <p:spPr>
          <a:xfrm>
            <a:off x="5327374" y="2351008"/>
            <a:ext cx="1548807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1E067CA-E25D-AE44-A072-0EF577372513}"/>
              </a:ext>
            </a:extLst>
          </p:cNvPr>
          <p:cNvCxnSpPr>
            <a:cxnSpLocks/>
          </p:cNvCxnSpPr>
          <p:nvPr/>
        </p:nvCxnSpPr>
        <p:spPr>
          <a:xfrm>
            <a:off x="5728253" y="2971008"/>
            <a:ext cx="1548807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97C17A9-974A-8B48-97F0-251ED53C291B}"/>
              </a:ext>
            </a:extLst>
          </p:cNvPr>
          <p:cNvSpPr txBox="1"/>
          <p:nvPr/>
        </p:nvSpPr>
        <p:spPr>
          <a:xfrm>
            <a:off x="3881923" y="1612493"/>
            <a:ext cx="1023730" cy="307777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dirty="0"/>
              <a:t>Process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A8A2DA3-2066-4046-8C0A-D39849A9BA03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4393788" y="1920270"/>
            <a:ext cx="1217542" cy="185895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3D53934-AD0D-E54B-9AF7-894D3C489C0C}"/>
              </a:ext>
            </a:extLst>
          </p:cNvPr>
          <p:cNvCxnSpPr>
            <a:cxnSpLocks/>
          </p:cNvCxnSpPr>
          <p:nvPr/>
        </p:nvCxnSpPr>
        <p:spPr>
          <a:xfrm>
            <a:off x="3136487" y="2353358"/>
            <a:ext cx="1548807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B96857A-2ABC-2047-B9CD-A8F89C2B961A}"/>
              </a:ext>
            </a:extLst>
          </p:cNvPr>
          <p:cNvCxnSpPr>
            <a:cxnSpLocks/>
          </p:cNvCxnSpPr>
          <p:nvPr/>
        </p:nvCxnSpPr>
        <p:spPr>
          <a:xfrm>
            <a:off x="3537366" y="2973358"/>
            <a:ext cx="1548807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DF9B6D6-A20A-D140-A9D5-FFD8593498B6}"/>
              </a:ext>
            </a:extLst>
          </p:cNvPr>
          <p:cNvSpPr txBox="1"/>
          <p:nvPr/>
        </p:nvSpPr>
        <p:spPr>
          <a:xfrm>
            <a:off x="1582899" y="1612047"/>
            <a:ext cx="1023730" cy="307777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dirty="0"/>
              <a:t>Equipment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2B02F18-0978-2D43-A680-4580E176B896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2094764" y="1919824"/>
            <a:ext cx="1217542" cy="185895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74CE7E8-735E-574D-A6CC-B20B559D9D12}"/>
              </a:ext>
            </a:extLst>
          </p:cNvPr>
          <p:cNvCxnSpPr>
            <a:cxnSpLocks/>
          </p:cNvCxnSpPr>
          <p:nvPr/>
        </p:nvCxnSpPr>
        <p:spPr>
          <a:xfrm>
            <a:off x="837463" y="2352912"/>
            <a:ext cx="1548807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F999191-D229-6F40-B256-94C635DA46DC}"/>
              </a:ext>
            </a:extLst>
          </p:cNvPr>
          <p:cNvCxnSpPr>
            <a:cxnSpLocks/>
          </p:cNvCxnSpPr>
          <p:nvPr/>
        </p:nvCxnSpPr>
        <p:spPr>
          <a:xfrm>
            <a:off x="1238342" y="2972912"/>
            <a:ext cx="1548807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96E0898-21CE-DB47-80D9-E09711ECC8D0}"/>
              </a:ext>
            </a:extLst>
          </p:cNvPr>
          <p:cNvSpPr txBox="1"/>
          <p:nvPr/>
        </p:nvSpPr>
        <p:spPr>
          <a:xfrm>
            <a:off x="676170" y="2043230"/>
            <a:ext cx="1087328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[Enter Text]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142E283-DDEA-AE41-8036-1C754F45AB7E}"/>
              </a:ext>
            </a:extLst>
          </p:cNvPr>
          <p:cNvSpPr txBox="1"/>
          <p:nvPr/>
        </p:nvSpPr>
        <p:spPr>
          <a:xfrm>
            <a:off x="979204" y="2662890"/>
            <a:ext cx="1087328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[Enter Text]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3E94BE6-2643-3941-91DF-9EF9A9DD72C2}"/>
              </a:ext>
            </a:extLst>
          </p:cNvPr>
          <p:cNvSpPr txBox="1"/>
          <p:nvPr/>
        </p:nvSpPr>
        <p:spPr>
          <a:xfrm>
            <a:off x="3255315" y="2662890"/>
            <a:ext cx="1087328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[Enter Text]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A705ED5-E98B-AF46-981B-5CFFE1EE79D0}"/>
              </a:ext>
            </a:extLst>
          </p:cNvPr>
          <p:cNvSpPr txBox="1"/>
          <p:nvPr/>
        </p:nvSpPr>
        <p:spPr>
          <a:xfrm>
            <a:off x="2991526" y="2013236"/>
            <a:ext cx="1087328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[Enter Text]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514F11E-860D-FF4C-B9B0-B76A3AB49DBA}"/>
              </a:ext>
            </a:extLst>
          </p:cNvPr>
          <p:cNvSpPr txBox="1"/>
          <p:nvPr/>
        </p:nvSpPr>
        <p:spPr>
          <a:xfrm>
            <a:off x="5435511" y="2662890"/>
            <a:ext cx="1087328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[Enter Text]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B6FFE08-13BF-8440-BB28-B58BAE6D9EE6}"/>
              </a:ext>
            </a:extLst>
          </p:cNvPr>
          <p:cNvSpPr txBox="1"/>
          <p:nvPr/>
        </p:nvSpPr>
        <p:spPr>
          <a:xfrm>
            <a:off x="5171722" y="2013236"/>
            <a:ext cx="1087328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[Enter Text]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013449C-E468-8143-B165-90F583CC0ACE}"/>
              </a:ext>
            </a:extLst>
          </p:cNvPr>
          <p:cNvCxnSpPr>
            <a:cxnSpLocks/>
            <a:stCxn id="53" idx="0"/>
          </p:cNvCxnSpPr>
          <p:nvPr/>
        </p:nvCxnSpPr>
        <p:spPr>
          <a:xfrm flipV="1">
            <a:off x="1750207" y="3776870"/>
            <a:ext cx="1550162" cy="1845909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2479376-3439-3E43-B9CA-AC38FA27A020}"/>
              </a:ext>
            </a:extLst>
          </p:cNvPr>
          <p:cNvSpPr txBox="1"/>
          <p:nvPr/>
        </p:nvSpPr>
        <p:spPr>
          <a:xfrm>
            <a:off x="1238342" y="5622779"/>
            <a:ext cx="1023730" cy="307777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dirty="0"/>
              <a:t>Materials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08F22F4-1ECD-994C-844E-92C5FA42E931}"/>
              </a:ext>
            </a:extLst>
          </p:cNvPr>
          <p:cNvCxnSpPr>
            <a:cxnSpLocks/>
          </p:cNvCxnSpPr>
          <p:nvPr/>
        </p:nvCxnSpPr>
        <p:spPr>
          <a:xfrm>
            <a:off x="1315805" y="4287727"/>
            <a:ext cx="1548807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BA32BA3-4EF6-1D42-ABA9-7A333255A5C0}"/>
              </a:ext>
            </a:extLst>
          </p:cNvPr>
          <p:cNvCxnSpPr>
            <a:cxnSpLocks/>
          </p:cNvCxnSpPr>
          <p:nvPr/>
        </p:nvCxnSpPr>
        <p:spPr>
          <a:xfrm>
            <a:off x="741146" y="4951312"/>
            <a:ext cx="1548807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187E6FA-4BDC-FC48-8CDF-471A01CD5096}"/>
              </a:ext>
            </a:extLst>
          </p:cNvPr>
          <p:cNvSpPr txBox="1"/>
          <p:nvPr/>
        </p:nvSpPr>
        <p:spPr>
          <a:xfrm>
            <a:off x="1208614" y="3973506"/>
            <a:ext cx="1087328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[Enter Text]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DBE11B3-8471-B745-9BF0-E6AFF3923591}"/>
              </a:ext>
            </a:extLst>
          </p:cNvPr>
          <p:cNvSpPr txBox="1"/>
          <p:nvPr/>
        </p:nvSpPr>
        <p:spPr>
          <a:xfrm>
            <a:off x="605578" y="4641290"/>
            <a:ext cx="1087328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[Enter Text]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F9987B1-3C4F-9B49-B3EA-1F5E40DD34AA}"/>
              </a:ext>
            </a:extLst>
          </p:cNvPr>
          <p:cNvCxnSpPr>
            <a:cxnSpLocks/>
            <a:stCxn id="61" idx="0"/>
          </p:cNvCxnSpPr>
          <p:nvPr/>
        </p:nvCxnSpPr>
        <p:spPr>
          <a:xfrm flipV="1">
            <a:off x="3958213" y="3791027"/>
            <a:ext cx="1638840" cy="1845906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1CDF744-5419-424C-A7BB-1D8F950E9F65}"/>
              </a:ext>
            </a:extLst>
          </p:cNvPr>
          <p:cNvSpPr txBox="1"/>
          <p:nvPr/>
        </p:nvSpPr>
        <p:spPr>
          <a:xfrm>
            <a:off x="3357670" y="5636933"/>
            <a:ext cx="1201086" cy="307777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dirty="0"/>
              <a:t>Environment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EA36CA2-E79B-0D4E-B1BD-71D63B6AFC6D}"/>
              </a:ext>
            </a:extLst>
          </p:cNvPr>
          <p:cNvCxnSpPr>
            <a:cxnSpLocks/>
          </p:cNvCxnSpPr>
          <p:nvPr/>
        </p:nvCxnSpPr>
        <p:spPr>
          <a:xfrm>
            <a:off x="3563061" y="4301881"/>
            <a:ext cx="1548807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741F419-6046-0C43-952C-B34A2EFC576B}"/>
              </a:ext>
            </a:extLst>
          </p:cNvPr>
          <p:cNvCxnSpPr>
            <a:cxnSpLocks/>
          </p:cNvCxnSpPr>
          <p:nvPr/>
        </p:nvCxnSpPr>
        <p:spPr>
          <a:xfrm>
            <a:off x="2988402" y="4965466"/>
            <a:ext cx="1548807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761E6A4-51D5-EE48-AB84-2155E0D9C469}"/>
              </a:ext>
            </a:extLst>
          </p:cNvPr>
          <p:cNvSpPr txBox="1"/>
          <p:nvPr/>
        </p:nvSpPr>
        <p:spPr>
          <a:xfrm>
            <a:off x="3505298" y="3987660"/>
            <a:ext cx="1087328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[Enter Text]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360F1EE-A18C-7E48-AFD5-88EC468D2ED6}"/>
              </a:ext>
            </a:extLst>
          </p:cNvPr>
          <p:cNvSpPr txBox="1"/>
          <p:nvPr/>
        </p:nvSpPr>
        <p:spPr>
          <a:xfrm>
            <a:off x="2902262" y="4655444"/>
            <a:ext cx="1087328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[Enter Text]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F894962-1408-2541-BA34-BEB2531E6FFF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6332982" y="3782827"/>
            <a:ext cx="1431542" cy="1845906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C4D479E-E823-B346-8591-1B09BF9170A0}"/>
              </a:ext>
            </a:extLst>
          </p:cNvPr>
          <p:cNvSpPr txBox="1"/>
          <p:nvPr/>
        </p:nvSpPr>
        <p:spPr>
          <a:xfrm>
            <a:off x="5702496" y="5628733"/>
            <a:ext cx="1260971" cy="307777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dirty="0"/>
              <a:t>Management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26497C6-2F90-CB4E-AD3B-863A410FC84A}"/>
              </a:ext>
            </a:extLst>
          </p:cNvPr>
          <p:cNvCxnSpPr>
            <a:cxnSpLocks/>
          </p:cNvCxnSpPr>
          <p:nvPr/>
        </p:nvCxnSpPr>
        <p:spPr>
          <a:xfrm>
            <a:off x="5804674" y="4293681"/>
            <a:ext cx="1548807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0903BBC-767C-1E46-B8B7-825F86012C8A}"/>
              </a:ext>
            </a:extLst>
          </p:cNvPr>
          <p:cNvCxnSpPr>
            <a:cxnSpLocks/>
          </p:cNvCxnSpPr>
          <p:nvPr/>
        </p:nvCxnSpPr>
        <p:spPr>
          <a:xfrm>
            <a:off x="5242372" y="4957266"/>
            <a:ext cx="1548807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945C6295-A7E2-1A42-B0CE-C258059F9766}"/>
              </a:ext>
            </a:extLst>
          </p:cNvPr>
          <p:cNvSpPr txBox="1"/>
          <p:nvPr/>
        </p:nvSpPr>
        <p:spPr>
          <a:xfrm>
            <a:off x="5697483" y="3979460"/>
            <a:ext cx="1087328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[Enter Text]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FDF48AF-469A-6B46-93C5-FC0C51EC6B63}"/>
              </a:ext>
            </a:extLst>
          </p:cNvPr>
          <p:cNvSpPr txBox="1"/>
          <p:nvPr/>
        </p:nvSpPr>
        <p:spPr>
          <a:xfrm>
            <a:off x="5094447" y="4647244"/>
            <a:ext cx="1087328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[Enter Text]</a:t>
            </a:r>
          </a:p>
        </p:txBody>
      </p:sp>
    </p:spTree>
    <p:extLst>
      <p:ext uri="{BB962C8B-B14F-4D97-AF65-F5344CB8AC3E}">
        <p14:creationId xmlns:p14="http://schemas.microsoft.com/office/powerpoint/2010/main" val="2387183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43DF4671-8909-ED41-80F3-F618A8AB4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2649"/>
            <a:ext cx="12192000" cy="329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829E29-EF69-4153-95EC-9C1110DC19B6}"/>
              </a:ext>
            </a:extLst>
          </p:cNvPr>
          <p:cNvSpPr txBox="1"/>
          <p:nvPr/>
        </p:nvSpPr>
        <p:spPr>
          <a:xfrm>
            <a:off x="13335" y="6582975"/>
            <a:ext cx="12192000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/>
            <a:r>
              <a:rPr lang="en-US" sz="1200" kern="120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Want more tools and templates? 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Visit 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hlinkClick r:id="rId3"/>
              </a:rPr>
              <a:t>https://upboard.io/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n-US" sz="1200" kern="1200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0FA28-B511-4565-8C8A-44DEE740C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837" y="1011112"/>
            <a:ext cx="10536326" cy="408104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2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Join the upBOARD Community</a:t>
            </a:r>
            <a:r>
              <a:rPr lang="en-US" sz="32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instantly find, customize or create your own business processes including:</a:t>
            </a:r>
          </a:p>
          <a:p>
            <a:pPr algn="ctr"/>
            <a:endParaRPr lang="en-US" sz="5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Interactive online templates</a:t>
            </a:r>
          </a:p>
          <a:p>
            <a:pPr algn="ctr"/>
            <a:r>
              <a:rPr lang="en-US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Full business processes</a:t>
            </a:r>
          </a:p>
          <a:p>
            <a:pPr algn="ctr"/>
            <a:r>
              <a:rPr lang="en-US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Dashboards &amp; analytics</a:t>
            </a:r>
          </a:p>
          <a:p>
            <a:pPr algn="ctr"/>
            <a:r>
              <a:rPr lang="en-US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Team collaboration tools</a:t>
            </a:r>
            <a:endParaRPr lang="en-US" sz="14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791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99AB1BC93D4E4D960A38F828B74F9A" ma:contentTypeVersion="9" ma:contentTypeDescription="Create a new document." ma:contentTypeScope="" ma:versionID="50cbc44397788b4434808b0e1e7a3615">
  <xsd:schema xmlns:xsd="http://www.w3.org/2001/XMLSchema" xmlns:xs="http://www.w3.org/2001/XMLSchema" xmlns:p="http://schemas.microsoft.com/office/2006/metadata/properties" xmlns:ns2="3c7d788f-59f0-4ee8-87d4-6b60b595ee8d" xmlns:ns3="2b6f4d9c-e67e-4634-a886-8566b3a998fa" targetNamespace="http://schemas.microsoft.com/office/2006/metadata/properties" ma:root="true" ma:fieldsID="04f4d911db0aedf61c310a51e40a826b" ns2:_="" ns3:_="">
    <xsd:import namespace="3c7d788f-59f0-4ee8-87d4-6b60b595ee8d"/>
    <xsd:import namespace="2b6f4d9c-e67e-4634-a886-8566b3a998f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EventHashCode" minOccurs="0"/>
                <xsd:element ref="ns3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7d788f-59f0-4ee8-87d4-6b60b595ee8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6f4d9c-e67e-4634-a886-8566b3a998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A6BB515-2F14-43B0-8DC0-FB6315D4BDB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D2720B-28F1-4100-8F03-3AFF0D1F5C1E}">
  <ds:schemaRefs>
    <ds:schemaRef ds:uri="http://purl.org/dc/terms/"/>
    <ds:schemaRef ds:uri="http://schemas.microsoft.com/office/infopath/2007/PartnerControls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purl.org/dc/elements/1.1/"/>
    <ds:schemaRef ds:uri="http://www.w3.org/XML/1998/namespace"/>
    <ds:schemaRef ds:uri="http://schemas.openxmlformats.org/package/2006/metadata/core-properties"/>
    <ds:schemaRef ds:uri="2b6f4d9c-e67e-4634-a886-8566b3a998fa"/>
    <ds:schemaRef ds:uri="3c7d788f-59f0-4ee8-87d4-6b60b595ee8d"/>
  </ds:schemaRefs>
</ds:datastoreItem>
</file>

<file path=customXml/itemProps3.xml><?xml version="1.0" encoding="utf-8"?>
<ds:datastoreItem xmlns:ds="http://schemas.openxmlformats.org/officeDocument/2006/customXml" ds:itemID="{53C0CCCF-26B9-481C-8C22-86A5EA9073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c7d788f-59f0-4ee8-87d4-6b60b595ee8d"/>
    <ds:schemaRef ds:uri="2b6f4d9c-e67e-4634-a886-8566b3a998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331</Words>
  <Application>Microsoft Macintosh PowerPoint</Application>
  <PresentationFormat>Widescreen</PresentationFormat>
  <Paragraphs>38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Roboto</vt:lpstr>
      <vt:lpstr>Roboto Black</vt:lpstr>
      <vt:lpstr>Office Theme</vt:lpstr>
      <vt:lpstr>Fishbone Diagram Template</vt:lpstr>
      <vt:lpstr>Fishbone Diagram Template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Soren Kaplan</dc:creator>
  <cp:lastModifiedBy>McVal Osborne</cp:lastModifiedBy>
  <cp:revision>39</cp:revision>
  <dcterms:created xsi:type="dcterms:W3CDTF">2018-02-04T00:01:51Z</dcterms:created>
  <dcterms:modified xsi:type="dcterms:W3CDTF">2021-01-10T14:37:53Z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0x010100D899AB1BC93D4E4D960A38F828B74F9A</vt:lpwstr>
  </property>
</Properties>
</file>