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22"/>
  </p:notesMasterIdLst>
  <p:sldIdLst>
    <p:sldId id="256" r:id="rId2"/>
    <p:sldId id="262" r:id="rId3"/>
    <p:sldId id="263" r:id="rId4"/>
    <p:sldId id="272" r:id="rId5"/>
    <p:sldId id="264" r:id="rId6"/>
    <p:sldId id="258" r:id="rId7"/>
    <p:sldId id="259" r:id="rId8"/>
    <p:sldId id="260" r:id="rId9"/>
    <p:sldId id="261" r:id="rId10"/>
    <p:sldId id="265" r:id="rId11"/>
    <p:sldId id="266" r:id="rId12"/>
    <p:sldId id="273" r:id="rId13"/>
    <p:sldId id="267" r:id="rId14"/>
    <p:sldId id="268" r:id="rId15"/>
    <p:sldId id="276" r:id="rId16"/>
    <p:sldId id="269" r:id="rId17"/>
    <p:sldId id="271" r:id="rId18"/>
    <p:sldId id="270"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AFDDB6-69A5-460A-852C-9D2EF427FA6A}" v="1014" dt="2022-04-22T14:13:49.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59930" autoAdjust="0"/>
  </p:normalViewPr>
  <p:slideViewPr>
    <p:cSldViewPr snapToGrid="0">
      <p:cViewPr>
        <p:scale>
          <a:sx n="90" d="100"/>
          <a:sy n="90" d="100"/>
        </p:scale>
        <p:origin x="140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Anil Kale" userId="52be214f-f80c-47da-a0e7-b8e8cf9bb680" providerId="ADAL" clId="{BEAFDDB6-69A5-460A-852C-9D2EF427FA6A}"/>
    <pc:docChg chg="undo custSel addSld delSld modSld sldOrd">
      <pc:chgData name="Anurag Anil Kale" userId="52be214f-f80c-47da-a0e7-b8e8cf9bb680" providerId="ADAL" clId="{BEAFDDB6-69A5-460A-852C-9D2EF427FA6A}" dt="2022-04-22T14:13:49.152" v="7500" actId="20577"/>
      <pc:docMkLst>
        <pc:docMk/>
      </pc:docMkLst>
      <pc:sldChg chg="addSp delSp modSp mod">
        <pc:chgData name="Anurag Anil Kale" userId="52be214f-f80c-47da-a0e7-b8e8cf9bb680" providerId="ADAL" clId="{BEAFDDB6-69A5-460A-852C-9D2EF427FA6A}" dt="2022-04-22T11:25:27.733" v="2866" actId="403"/>
        <pc:sldMkLst>
          <pc:docMk/>
          <pc:sldMk cId="2411395571" sldId="256"/>
        </pc:sldMkLst>
        <pc:spChg chg="mod">
          <ac:chgData name="Anurag Anil Kale" userId="52be214f-f80c-47da-a0e7-b8e8cf9bb680" providerId="ADAL" clId="{BEAFDDB6-69A5-460A-852C-9D2EF427FA6A}" dt="2022-04-22T11:25:27.733" v="2866" actId="403"/>
          <ac:spMkLst>
            <pc:docMk/>
            <pc:sldMk cId="2411395571" sldId="256"/>
            <ac:spMk id="3" creationId="{B283BC68-DDAB-47DC-9CA4-717410B43D6A}"/>
          </ac:spMkLst>
        </pc:spChg>
        <pc:spChg chg="add mod">
          <ac:chgData name="Anurag Anil Kale" userId="52be214f-f80c-47da-a0e7-b8e8cf9bb680" providerId="ADAL" clId="{BEAFDDB6-69A5-460A-852C-9D2EF427FA6A}" dt="2022-04-22T11:24:42.788" v="2861" actId="1037"/>
          <ac:spMkLst>
            <pc:docMk/>
            <pc:sldMk cId="2411395571" sldId="256"/>
            <ac:spMk id="4" creationId="{A396C8B8-27D3-4297-9C9F-A334C0DB472C}"/>
          </ac:spMkLst>
        </pc:spChg>
        <pc:picChg chg="add del mod">
          <ac:chgData name="Anurag Anil Kale" userId="52be214f-f80c-47da-a0e7-b8e8cf9bb680" providerId="ADAL" clId="{BEAFDDB6-69A5-460A-852C-9D2EF427FA6A}" dt="2022-04-22T11:23:19.128" v="2818" actId="478"/>
          <ac:picMkLst>
            <pc:docMk/>
            <pc:sldMk cId="2411395571" sldId="256"/>
            <ac:picMk id="3074" creationId="{813781B9-0916-490A-B7BE-2D6C062F9EDD}"/>
          </ac:picMkLst>
        </pc:picChg>
        <pc:picChg chg="add mod">
          <ac:chgData name="Anurag Anil Kale" userId="52be214f-f80c-47da-a0e7-b8e8cf9bb680" providerId="ADAL" clId="{BEAFDDB6-69A5-460A-852C-9D2EF427FA6A}" dt="2022-04-22T11:24:33.472" v="2848" actId="1037"/>
          <ac:picMkLst>
            <pc:docMk/>
            <pc:sldMk cId="2411395571" sldId="256"/>
            <ac:picMk id="3076" creationId="{73AF9942-1C14-4000-BBF2-56EAA00202E7}"/>
          </ac:picMkLst>
        </pc:picChg>
      </pc:sldChg>
      <pc:sldChg chg="modSp del mod">
        <pc:chgData name="Anurag Anil Kale" userId="52be214f-f80c-47da-a0e7-b8e8cf9bb680" providerId="ADAL" clId="{BEAFDDB6-69A5-460A-852C-9D2EF427FA6A}" dt="2022-04-22T09:37:13.459" v="2315" actId="2696"/>
        <pc:sldMkLst>
          <pc:docMk/>
          <pc:sldMk cId="3189724797" sldId="257"/>
        </pc:sldMkLst>
        <pc:spChg chg="mod">
          <ac:chgData name="Anurag Anil Kale" userId="52be214f-f80c-47da-a0e7-b8e8cf9bb680" providerId="ADAL" clId="{BEAFDDB6-69A5-460A-852C-9D2EF427FA6A}" dt="2022-04-20T11:49:34.763" v="1162" actId="20577"/>
          <ac:spMkLst>
            <pc:docMk/>
            <pc:sldMk cId="3189724797" sldId="257"/>
            <ac:spMk id="3" creationId="{FF91CF06-457D-469B-86F3-4EDD05632AD1}"/>
          </ac:spMkLst>
        </pc:spChg>
      </pc:sldChg>
      <pc:sldChg chg="addSp delSp modSp mod ord modTransition modAnim modNotesTx">
        <pc:chgData name="Anurag Anil Kale" userId="52be214f-f80c-47da-a0e7-b8e8cf9bb680" providerId="ADAL" clId="{BEAFDDB6-69A5-460A-852C-9D2EF427FA6A}" dt="2022-04-22T09:40:11.518" v="2741" actId="20577"/>
        <pc:sldMkLst>
          <pc:docMk/>
          <pc:sldMk cId="1940636304" sldId="258"/>
        </pc:sldMkLst>
        <pc:spChg chg="del mod">
          <ac:chgData name="Anurag Anil Kale" userId="52be214f-f80c-47da-a0e7-b8e8cf9bb680" providerId="ADAL" clId="{BEAFDDB6-69A5-460A-852C-9D2EF427FA6A}" dt="2022-04-22T09:38:13.367" v="2348" actId="478"/>
          <ac:spMkLst>
            <pc:docMk/>
            <pc:sldMk cId="1940636304" sldId="258"/>
            <ac:spMk id="2" creationId="{BAE8147C-53A8-4387-B8FE-470782C24115}"/>
          </ac:spMkLst>
        </pc:spChg>
        <pc:spChg chg="del">
          <ac:chgData name="Anurag Anil Kale" userId="52be214f-f80c-47da-a0e7-b8e8cf9bb680" providerId="ADAL" clId="{BEAFDDB6-69A5-460A-852C-9D2EF427FA6A}" dt="2022-04-20T09:22:49.309" v="286" actId="478"/>
          <ac:spMkLst>
            <pc:docMk/>
            <pc:sldMk cId="1940636304" sldId="258"/>
            <ac:spMk id="3" creationId="{19D57C7D-5688-4E45-A062-5FB0A44A30A6}"/>
          </ac:spMkLst>
        </pc:spChg>
        <pc:spChg chg="add mod ord">
          <ac:chgData name="Anurag Anil Kale" userId="52be214f-f80c-47da-a0e7-b8e8cf9bb680" providerId="ADAL" clId="{BEAFDDB6-69A5-460A-852C-9D2EF427FA6A}" dt="2022-04-20T11:47:53.612" v="1012" actId="14100"/>
          <ac:spMkLst>
            <pc:docMk/>
            <pc:sldMk cId="1940636304" sldId="258"/>
            <ac:spMk id="7" creationId="{9FEB962F-1D32-4115-A41B-D700562430AA}"/>
          </ac:spMkLst>
        </pc:spChg>
        <pc:spChg chg="add mod">
          <ac:chgData name="Anurag Anil Kale" userId="52be214f-f80c-47da-a0e7-b8e8cf9bb680" providerId="ADAL" clId="{BEAFDDB6-69A5-460A-852C-9D2EF427FA6A}" dt="2022-04-20T11:38:28.134" v="932" actId="1076"/>
          <ac:spMkLst>
            <pc:docMk/>
            <pc:sldMk cId="1940636304" sldId="258"/>
            <ac:spMk id="8" creationId="{C33B324D-AA33-41CD-876F-7ED0860C7A05}"/>
          </ac:spMkLst>
        </pc:spChg>
        <pc:spChg chg="add del mod">
          <ac:chgData name="Anurag Anil Kale" userId="52be214f-f80c-47da-a0e7-b8e8cf9bb680" providerId="ADAL" clId="{BEAFDDB6-69A5-460A-852C-9D2EF427FA6A}" dt="2022-04-22T09:38:15.460" v="2349" actId="478"/>
          <ac:spMkLst>
            <pc:docMk/>
            <pc:sldMk cId="1940636304" sldId="258"/>
            <ac:spMk id="9" creationId="{FB86AC32-D5F9-4065-AFF4-327E87203DFE}"/>
          </ac:spMkLst>
        </pc:spChg>
        <pc:graphicFrameChg chg="add mod modGraphic">
          <ac:chgData name="Anurag Anil Kale" userId="52be214f-f80c-47da-a0e7-b8e8cf9bb680" providerId="ADAL" clId="{BEAFDDB6-69A5-460A-852C-9D2EF427FA6A}" dt="2022-04-20T11:47:45.186" v="1011" actId="14100"/>
          <ac:graphicFrameMkLst>
            <pc:docMk/>
            <pc:sldMk cId="1940636304" sldId="258"/>
            <ac:graphicFrameMk id="6" creationId="{11F2E27B-8FAC-4CBB-9450-DF9B96E13EEB}"/>
          </ac:graphicFrameMkLst>
        </pc:graphicFrameChg>
        <pc:cxnChg chg="add mod">
          <ac:chgData name="Anurag Anil Kale" userId="52be214f-f80c-47da-a0e7-b8e8cf9bb680" providerId="ADAL" clId="{BEAFDDB6-69A5-460A-852C-9D2EF427FA6A}" dt="2022-04-20T11:46:42.182" v="1002" actId="108"/>
          <ac:cxnSpMkLst>
            <pc:docMk/>
            <pc:sldMk cId="1940636304" sldId="258"/>
            <ac:cxnSpMk id="10" creationId="{BD7BDFC5-FCAC-4C41-AA4F-459F4C5DD9D9}"/>
          </ac:cxnSpMkLst>
        </pc:cxnChg>
      </pc:sldChg>
      <pc:sldChg chg="addSp delSp modSp add mod modAnim modNotesTx">
        <pc:chgData name="Anurag Anil Kale" userId="52be214f-f80c-47da-a0e7-b8e8cf9bb680" providerId="ADAL" clId="{BEAFDDB6-69A5-460A-852C-9D2EF427FA6A}" dt="2022-04-22T09:08:26.865" v="1248"/>
        <pc:sldMkLst>
          <pc:docMk/>
          <pc:sldMk cId="69819933" sldId="259"/>
        </pc:sldMkLst>
        <pc:spChg chg="del">
          <ac:chgData name="Anurag Anil Kale" userId="52be214f-f80c-47da-a0e7-b8e8cf9bb680" providerId="ADAL" clId="{BEAFDDB6-69A5-460A-852C-9D2EF427FA6A}" dt="2022-04-20T11:43:33.488" v="966" actId="478"/>
          <ac:spMkLst>
            <pc:docMk/>
            <pc:sldMk cId="69819933" sldId="259"/>
            <ac:spMk id="2" creationId="{BAE8147C-53A8-4387-B8FE-470782C24115}"/>
          </ac:spMkLst>
        </pc:spChg>
        <pc:spChg chg="mod ord">
          <ac:chgData name="Anurag Anil Kale" userId="52be214f-f80c-47da-a0e7-b8e8cf9bb680" providerId="ADAL" clId="{BEAFDDB6-69A5-460A-852C-9D2EF427FA6A}" dt="2022-04-20T11:43:19.452" v="964" actId="14100"/>
          <ac:spMkLst>
            <pc:docMk/>
            <pc:sldMk cId="69819933" sldId="259"/>
            <ac:spMk id="7" creationId="{9FEB962F-1D32-4115-A41B-D700562430AA}"/>
          </ac:spMkLst>
        </pc:spChg>
        <pc:spChg chg="mod">
          <ac:chgData name="Anurag Anil Kale" userId="52be214f-f80c-47da-a0e7-b8e8cf9bb680" providerId="ADAL" clId="{BEAFDDB6-69A5-460A-852C-9D2EF427FA6A}" dt="2022-04-20T11:44:30.868" v="986" actId="1076"/>
          <ac:spMkLst>
            <pc:docMk/>
            <pc:sldMk cId="69819933" sldId="259"/>
            <ac:spMk id="8" creationId="{C33B324D-AA33-41CD-876F-7ED0860C7A05}"/>
          </ac:spMkLst>
        </pc:spChg>
        <pc:spChg chg="add del mod">
          <ac:chgData name="Anurag Anil Kale" userId="52be214f-f80c-47da-a0e7-b8e8cf9bb680" providerId="ADAL" clId="{BEAFDDB6-69A5-460A-852C-9D2EF427FA6A}" dt="2022-04-20T11:43:36.291" v="967" actId="478"/>
          <ac:spMkLst>
            <pc:docMk/>
            <pc:sldMk cId="69819933" sldId="259"/>
            <ac:spMk id="11" creationId="{94314ED6-0A16-4F18-B20F-6C8AFADA5367}"/>
          </ac:spMkLst>
        </pc:spChg>
        <pc:graphicFrameChg chg="mod modGraphic">
          <ac:chgData name="Anurag Anil Kale" userId="52be214f-f80c-47da-a0e7-b8e8cf9bb680" providerId="ADAL" clId="{BEAFDDB6-69A5-460A-852C-9D2EF427FA6A}" dt="2022-04-20T11:43:11.892" v="963" actId="14100"/>
          <ac:graphicFrameMkLst>
            <pc:docMk/>
            <pc:sldMk cId="69819933" sldId="259"/>
            <ac:graphicFrameMk id="6" creationId="{11F2E27B-8FAC-4CBB-9450-DF9B96E13EEB}"/>
          </ac:graphicFrameMkLst>
        </pc:graphicFrameChg>
        <pc:cxnChg chg="mod">
          <ac:chgData name="Anurag Anil Kale" userId="52be214f-f80c-47da-a0e7-b8e8cf9bb680" providerId="ADAL" clId="{BEAFDDB6-69A5-460A-852C-9D2EF427FA6A}" dt="2022-04-20T11:46:37.471" v="1001" actId="108"/>
          <ac:cxnSpMkLst>
            <pc:docMk/>
            <pc:sldMk cId="69819933" sldId="259"/>
            <ac:cxnSpMk id="10" creationId="{BD7BDFC5-FCAC-4C41-AA4F-459F4C5DD9D9}"/>
          </ac:cxnSpMkLst>
        </pc:cxnChg>
      </pc:sldChg>
      <pc:sldChg chg="modSp add del mod">
        <pc:chgData name="Anurag Anil Kale" userId="52be214f-f80c-47da-a0e7-b8e8cf9bb680" providerId="ADAL" clId="{BEAFDDB6-69A5-460A-852C-9D2EF427FA6A}" dt="2022-04-20T11:42:45.153" v="956" actId="2696"/>
        <pc:sldMkLst>
          <pc:docMk/>
          <pc:sldMk cId="2407836479" sldId="259"/>
        </pc:sldMkLst>
        <pc:spChg chg="mod">
          <ac:chgData name="Anurag Anil Kale" userId="52be214f-f80c-47da-a0e7-b8e8cf9bb680" providerId="ADAL" clId="{BEAFDDB6-69A5-460A-852C-9D2EF427FA6A}" dt="2022-04-20T11:42:12.229" v="951" actId="1076"/>
          <ac:spMkLst>
            <pc:docMk/>
            <pc:sldMk cId="2407836479" sldId="259"/>
            <ac:spMk id="2" creationId="{BAE8147C-53A8-4387-B8FE-470782C24115}"/>
          </ac:spMkLst>
        </pc:spChg>
        <pc:spChg chg="mod ord">
          <ac:chgData name="Anurag Anil Kale" userId="52be214f-f80c-47da-a0e7-b8e8cf9bb680" providerId="ADAL" clId="{BEAFDDB6-69A5-460A-852C-9D2EF427FA6A}" dt="2022-04-20T11:42:37.580" v="955" actId="14100"/>
          <ac:spMkLst>
            <pc:docMk/>
            <pc:sldMk cId="2407836479" sldId="259"/>
            <ac:spMk id="7" creationId="{9FEB962F-1D32-4115-A41B-D700562430AA}"/>
          </ac:spMkLst>
        </pc:spChg>
        <pc:graphicFrameChg chg="mod ord modGraphic">
          <ac:chgData name="Anurag Anil Kale" userId="52be214f-f80c-47da-a0e7-b8e8cf9bb680" providerId="ADAL" clId="{BEAFDDB6-69A5-460A-852C-9D2EF427FA6A}" dt="2022-04-20T11:42:16.589" v="952" actId="1076"/>
          <ac:graphicFrameMkLst>
            <pc:docMk/>
            <pc:sldMk cId="2407836479" sldId="259"/>
            <ac:graphicFrameMk id="6" creationId="{11F2E27B-8FAC-4CBB-9450-DF9B96E13EEB}"/>
          </ac:graphicFrameMkLst>
        </pc:graphicFrameChg>
      </pc:sldChg>
      <pc:sldChg chg="modSp add mod modAnim modNotesTx">
        <pc:chgData name="Anurag Anil Kale" userId="52be214f-f80c-47da-a0e7-b8e8cf9bb680" providerId="ADAL" clId="{BEAFDDB6-69A5-460A-852C-9D2EF427FA6A}" dt="2022-04-22T09:08:45.319" v="1252"/>
        <pc:sldMkLst>
          <pc:docMk/>
          <pc:sldMk cId="37176781" sldId="260"/>
        </pc:sldMkLst>
        <pc:spChg chg="mod">
          <ac:chgData name="Anurag Anil Kale" userId="52be214f-f80c-47da-a0e7-b8e8cf9bb680" providerId="ADAL" clId="{BEAFDDB6-69A5-460A-852C-9D2EF427FA6A}" dt="2022-04-20T11:45:35.523" v="993" actId="14100"/>
          <ac:spMkLst>
            <pc:docMk/>
            <pc:sldMk cId="37176781" sldId="260"/>
            <ac:spMk id="7" creationId="{9FEB962F-1D32-4115-A41B-D700562430AA}"/>
          </ac:spMkLst>
        </pc:spChg>
        <pc:spChg chg="mod">
          <ac:chgData name="Anurag Anil Kale" userId="52be214f-f80c-47da-a0e7-b8e8cf9bb680" providerId="ADAL" clId="{BEAFDDB6-69A5-460A-852C-9D2EF427FA6A}" dt="2022-04-20T11:46:06.764" v="1000" actId="20577"/>
          <ac:spMkLst>
            <pc:docMk/>
            <pc:sldMk cId="37176781" sldId="260"/>
            <ac:spMk id="8" creationId="{C33B324D-AA33-41CD-876F-7ED0860C7A05}"/>
          </ac:spMkLst>
        </pc:spChg>
        <pc:graphicFrameChg chg="mod">
          <ac:chgData name="Anurag Anil Kale" userId="52be214f-f80c-47da-a0e7-b8e8cf9bb680" providerId="ADAL" clId="{BEAFDDB6-69A5-460A-852C-9D2EF427FA6A}" dt="2022-04-20T11:45:23.835" v="991" actId="1076"/>
          <ac:graphicFrameMkLst>
            <pc:docMk/>
            <pc:sldMk cId="37176781" sldId="260"/>
            <ac:graphicFrameMk id="6" creationId="{11F2E27B-8FAC-4CBB-9450-DF9B96E13EEB}"/>
          </ac:graphicFrameMkLst>
        </pc:graphicFrameChg>
        <pc:cxnChg chg="mod">
          <ac:chgData name="Anurag Anil Kale" userId="52be214f-f80c-47da-a0e7-b8e8cf9bb680" providerId="ADAL" clId="{BEAFDDB6-69A5-460A-852C-9D2EF427FA6A}" dt="2022-04-20T11:46:01.936" v="996" actId="208"/>
          <ac:cxnSpMkLst>
            <pc:docMk/>
            <pc:sldMk cId="37176781" sldId="260"/>
            <ac:cxnSpMk id="10" creationId="{BD7BDFC5-FCAC-4C41-AA4F-459F4C5DD9D9}"/>
          </ac:cxnSpMkLst>
        </pc:cxnChg>
      </pc:sldChg>
      <pc:sldChg chg="addSp delSp modSp add mod delAnim modAnim modNotesTx">
        <pc:chgData name="Anurag Anil Kale" userId="52be214f-f80c-47da-a0e7-b8e8cf9bb680" providerId="ADAL" clId="{BEAFDDB6-69A5-460A-852C-9D2EF427FA6A}" dt="2022-04-22T09:09:25.721" v="1254" actId="108"/>
        <pc:sldMkLst>
          <pc:docMk/>
          <pc:sldMk cId="1458485981" sldId="261"/>
        </pc:sldMkLst>
        <pc:spChg chg="del mod">
          <ac:chgData name="Anurag Anil Kale" userId="52be214f-f80c-47da-a0e7-b8e8cf9bb680" providerId="ADAL" clId="{BEAFDDB6-69A5-460A-852C-9D2EF427FA6A}" dt="2022-04-22T08:59:15.293" v="1168" actId="478"/>
          <ac:spMkLst>
            <pc:docMk/>
            <pc:sldMk cId="1458485981" sldId="261"/>
            <ac:spMk id="7" creationId="{9FEB962F-1D32-4115-A41B-D700562430AA}"/>
          </ac:spMkLst>
        </pc:spChg>
        <pc:spChg chg="del mod">
          <ac:chgData name="Anurag Anil Kale" userId="52be214f-f80c-47da-a0e7-b8e8cf9bb680" providerId="ADAL" clId="{BEAFDDB6-69A5-460A-852C-9D2EF427FA6A}" dt="2022-04-22T08:59:18.551" v="1170" actId="478"/>
          <ac:spMkLst>
            <pc:docMk/>
            <pc:sldMk cId="1458485981" sldId="261"/>
            <ac:spMk id="8" creationId="{C33B324D-AA33-41CD-876F-7ED0860C7A05}"/>
          </ac:spMkLst>
        </pc:spChg>
        <pc:spChg chg="add mod">
          <ac:chgData name="Anurag Anil Kale" userId="52be214f-f80c-47da-a0e7-b8e8cf9bb680" providerId="ADAL" clId="{BEAFDDB6-69A5-460A-852C-9D2EF427FA6A}" dt="2022-04-22T09:06:21.047" v="1238" actId="1076"/>
          <ac:spMkLst>
            <pc:docMk/>
            <pc:sldMk cId="1458485981" sldId="261"/>
            <ac:spMk id="17" creationId="{8534E0E6-829C-4192-AF93-25EF62C872E2}"/>
          </ac:spMkLst>
        </pc:spChg>
        <pc:graphicFrameChg chg="mod modGraphic">
          <ac:chgData name="Anurag Anil Kale" userId="52be214f-f80c-47da-a0e7-b8e8cf9bb680" providerId="ADAL" clId="{BEAFDDB6-69A5-460A-852C-9D2EF427FA6A}" dt="2022-04-22T09:01:52.372" v="1185" actId="14734"/>
          <ac:graphicFrameMkLst>
            <pc:docMk/>
            <pc:sldMk cId="1458485981" sldId="261"/>
            <ac:graphicFrameMk id="6" creationId="{11F2E27B-8FAC-4CBB-9450-DF9B96E13EEB}"/>
          </ac:graphicFrameMkLst>
        </pc:graphicFrameChg>
        <pc:graphicFrameChg chg="add mod modGraphic">
          <ac:chgData name="Anurag Anil Kale" userId="52be214f-f80c-47da-a0e7-b8e8cf9bb680" providerId="ADAL" clId="{BEAFDDB6-69A5-460A-852C-9D2EF427FA6A}" dt="2022-04-22T09:05:41.766" v="1211" actId="1076"/>
          <ac:graphicFrameMkLst>
            <pc:docMk/>
            <pc:sldMk cId="1458485981" sldId="261"/>
            <ac:graphicFrameMk id="9" creationId="{E5CED4B9-305C-44BE-86CE-4086350642DD}"/>
          </ac:graphicFrameMkLst>
        </pc:graphicFrameChg>
        <pc:cxnChg chg="add mod">
          <ac:chgData name="Anurag Anil Kale" userId="52be214f-f80c-47da-a0e7-b8e8cf9bb680" providerId="ADAL" clId="{BEAFDDB6-69A5-460A-852C-9D2EF427FA6A}" dt="2022-04-22T09:09:21.847" v="1253" actId="1582"/>
          <ac:cxnSpMkLst>
            <pc:docMk/>
            <pc:sldMk cId="1458485981" sldId="261"/>
            <ac:cxnSpMk id="3" creationId="{2ED84562-A363-4B47-BF46-4D505B2C2BC1}"/>
          </ac:cxnSpMkLst>
        </pc:cxnChg>
        <pc:cxnChg chg="del mod">
          <ac:chgData name="Anurag Anil Kale" userId="52be214f-f80c-47da-a0e7-b8e8cf9bb680" providerId="ADAL" clId="{BEAFDDB6-69A5-460A-852C-9D2EF427FA6A}" dt="2022-04-22T08:59:19.252" v="1171" actId="478"/>
          <ac:cxnSpMkLst>
            <pc:docMk/>
            <pc:sldMk cId="1458485981" sldId="261"/>
            <ac:cxnSpMk id="10" creationId="{BD7BDFC5-FCAC-4C41-AA4F-459F4C5DD9D9}"/>
          </ac:cxnSpMkLst>
        </pc:cxnChg>
        <pc:cxnChg chg="add mod">
          <ac:chgData name="Anurag Anil Kale" userId="52be214f-f80c-47da-a0e7-b8e8cf9bb680" providerId="ADAL" clId="{BEAFDDB6-69A5-460A-852C-9D2EF427FA6A}" dt="2022-04-22T09:09:25.721" v="1254" actId="108"/>
          <ac:cxnSpMkLst>
            <pc:docMk/>
            <pc:sldMk cId="1458485981" sldId="261"/>
            <ac:cxnSpMk id="13" creationId="{313F8D90-475E-42D6-B34F-3CB57DA65BBE}"/>
          </ac:cxnSpMkLst>
        </pc:cxnChg>
      </pc:sldChg>
      <pc:sldChg chg="addSp delSp modSp new mod setBg">
        <pc:chgData name="Anurag Anil Kale" userId="52be214f-f80c-47da-a0e7-b8e8cf9bb680" providerId="ADAL" clId="{BEAFDDB6-69A5-460A-852C-9D2EF427FA6A}" dt="2022-04-22T14:12:56.166" v="7458" actId="20577"/>
        <pc:sldMkLst>
          <pc:docMk/>
          <pc:sldMk cId="3740375764" sldId="262"/>
        </pc:sldMkLst>
        <pc:spChg chg="mod">
          <ac:chgData name="Anurag Anil Kale" userId="52be214f-f80c-47da-a0e7-b8e8cf9bb680" providerId="ADAL" clId="{BEAFDDB6-69A5-460A-852C-9D2EF427FA6A}" dt="2022-04-22T14:11:57.818" v="7437" actId="26606"/>
          <ac:spMkLst>
            <pc:docMk/>
            <pc:sldMk cId="3740375764" sldId="262"/>
            <ac:spMk id="2" creationId="{247EA5A5-5671-4F3A-9C3E-B7EF46DD0A24}"/>
          </ac:spMkLst>
        </pc:spChg>
        <pc:spChg chg="mod">
          <ac:chgData name="Anurag Anil Kale" userId="52be214f-f80c-47da-a0e7-b8e8cf9bb680" providerId="ADAL" clId="{BEAFDDB6-69A5-460A-852C-9D2EF427FA6A}" dt="2022-04-22T14:12:56.166" v="7458" actId="20577"/>
          <ac:spMkLst>
            <pc:docMk/>
            <pc:sldMk cId="3740375764" sldId="262"/>
            <ac:spMk id="3" creationId="{B22FE9AE-BEFD-4C2E-911A-66C60CAA9CFC}"/>
          </ac:spMkLst>
        </pc:spChg>
        <pc:spChg chg="mod">
          <ac:chgData name="Anurag Anil Kale" userId="52be214f-f80c-47da-a0e7-b8e8cf9bb680" providerId="ADAL" clId="{BEAFDDB6-69A5-460A-852C-9D2EF427FA6A}" dt="2022-04-22T14:11:57.818" v="7437" actId="26606"/>
          <ac:spMkLst>
            <pc:docMk/>
            <pc:sldMk cId="3740375764" sldId="262"/>
            <ac:spMk id="4" creationId="{236B42D3-5CDC-4106-BF4A-B71A401CDB46}"/>
          </ac:spMkLst>
        </pc:spChg>
        <pc:spChg chg="mod">
          <ac:chgData name="Anurag Anil Kale" userId="52be214f-f80c-47da-a0e7-b8e8cf9bb680" providerId="ADAL" clId="{BEAFDDB6-69A5-460A-852C-9D2EF427FA6A}" dt="2022-04-22T14:11:57.818" v="7437" actId="26606"/>
          <ac:spMkLst>
            <pc:docMk/>
            <pc:sldMk cId="3740375764" sldId="262"/>
            <ac:spMk id="5" creationId="{10A7C494-228B-4187-91E8-3B8AA5457858}"/>
          </ac:spMkLst>
        </pc:spChg>
        <pc:spChg chg="add del">
          <ac:chgData name="Anurag Anil Kale" userId="52be214f-f80c-47da-a0e7-b8e8cf9bb680" providerId="ADAL" clId="{BEAFDDB6-69A5-460A-852C-9D2EF427FA6A}" dt="2022-04-22T14:11:53.427" v="7432" actId="26606"/>
          <ac:spMkLst>
            <pc:docMk/>
            <pc:sldMk cId="3740375764" sldId="262"/>
            <ac:spMk id="9" creationId="{5B057BAA-CAD8-42D7-8DDF-E2075435DAF9}"/>
          </ac:spMkLst>
        </pc:spChg>
        <pc:spChg chg="add del">
          <ac:chgData name="Anurag Anil Kale" userId="52be214f-f80c-47da-a0e7-b8e8cf9bb680" providerId="ADAL" clId="{BEAFDDB6-69A5-460A-852C-9D2EF427FA6A}" dt="2022-04-22T14:11:47.783" v="7428" actId="26606"/>
          <ac:spMkLst>
            <pc:docMk/>
            <pc:sldMk cId="3740375764" sldId="262"/>
            <ac:spMk id="12" creationId="{E009DD9B-5EE2-4C0D-8B2B-351C8C102205}"/>
          </ac:spMkLst>
        </pc:spChg>
        <pc:spChg chg="add del">
          <ac:chgData name="Anurag Anil Kale" userId="52be214f-f80c-47da-a0e7-b8e8cf9bb680" providerId="ADAL" clId="{BEAFDDB6-69A5-460A-852C-9D2EF427FA6A}" dt="2022-04-22T14:11:47.783" v="7428" actId="26606"/>
          <ac:spMkLst>
            <pc:docMk/>
            <pc:sldMk cId="3740375764" sldId="262"/>
            <ac:spMk id="14" creationId="{E720DB99-7745-4E75-9D96-AAB6D55C531E}"/>
          </ac:spMkLst>
        </pc:spChg>
        <pc:spChg chg="add del">
          <ac:chgData name="Anurag Anil Kale" userId="52be214f-f80c-47da-a0e7-b8e8cf9bb680" providerId="ADAL" clId="{BEAFDDB6-69A5-460A-852C-9D2EF427FA6A}" dt="2022-04-22T14:11:47.783" v="7428" actId="26606"/>
          <ac:spMkLst>
            <pc:docMk/>
            <pc:sldMk cId="3740375764" sldId="262"/>
            <ac:spMk id="16" creationId="{D68803C4-E159-4360-B7BB-74205C8F782D}"/>
          </ac:spMkLst>
        </pc:spChg>
        <pc:spChg chg="add del">
          <ac:chgData name="Anurag Anil Kale" userId="52be214f-f80c-47da-a0e7-b8e8cf9bb680" providerId="ADAL" clId="{BEAFDDB6-69A5-460A-852C-9D2EF427FA6A}" dt="2022-04-22T14:11:54.057" v="7434" actId="26606"/>
          <ac:spMkLst>
            <pc:docMk/>
            <pc:sldMk cId="3740375764" sldId="262"/>
            <ac:spMk id="17" creationId="{F3AF35CD-DA30-4E34-B0F3-32C27766DA05}"/>
          </ac:spMkLst>
        </pc:spChg>
        <pc:spChg chg="add del">
          <ac:chgData name="Anurag Anil Kale" userId="52be214f-f80c-47da-a0e7-b8e8cf9bb680" providerId="ADAL" clId="{BEAFDDB6-69A5-460A-852C-9D2EF427FA6A}" dt="2022-04-22T14:11:47.783" v="7428" actId="26606"/>
          <ac:spMkLst>
            <pc:docMk/>
            <pc:sldMk cId="3740375764" sldId="262"/>
            <ac:spMk id="18" creationId="{504B0465-3B07-49BF-BEA7-D81476246293}"/>
          </ac:spMkLst>
        </pc:spChg>
        <pc:spChg chg="add del">
          <ac:chgData name="Anurag Anil Kale" userId="52be214f-f80c-47da-a0e7-b8e8cf9bb680" providerId="ADAL" clId="{BEAFDDB6-69A5-460A-852C-9D2EF427FA6A}" dt="2022-04-22T14:11:47.783" v="7428" actId="26606"/>
          <ac:spMkLst>
            <pc:docMk/>
            <pc:sldMk cId="3740375764" sldId="262"/>
            <ac:spMk id="20" creationId="{49B7FFA5-14CB-4A4F-9BCC-CA3AA5D9D276}"/>
          </ac:spMkLst>
        </pc:spChg>
        <pc:spChg chg="add del">
          <ac:chgData name="Anurag Anil Kale" userId="52be214f-f80c-47da-a0e7-b8e8cf9bb680" providerId="ADAL" clId="{BEAFDDB6-69A5-460A-852C-9D2EF427FA6A}" dt="2022-04-22T14:11:47.783" v="7428" actId="26606"/>
          <ac:spMkLst>
            <pc:docMk/>
            <pc:sldMk cId="3740375764" sldId="262"/>
            <ac:spMk id="22" creationId="{04E48745-7512-4EC2-9E20-9092D12150CA}"/>
          </ac:spMkLst>
        </pc:spChg>
        <pc:spChg chg="add del">
          <ac:chgData name="Anurag Anil Kale" userId="52be214f-f80c-47da-a0e7-b8e8cf9bb680" providerId="ADAL" clId="{BEAFDDB6-69A5-460A-852C-9D2EF427FA6A}" dt="2022-04-22T14:11:57.776" v="7436" actId="26606"/>
          <ac:spMkLst>
            <pc:docMk/>
            <pc:sldMk cId="3740375764" sldId="262"/>
            <ac:spMk id="25" creationId="{D8AFD15B-CF29-4306-884F-47675092F91F}"/>
          </ac:spMkLst>
        </pc:spChg>
        <pc:spChg chg="add del">
          <ac:chgData name="Anurag Anil Kale" userId="52be214f-f80c-47da-a0e7-b8e8cf9bb680" providerId="ADAL" clId="{BEAFDDB6-69A5-460A-852C-9D2EF427FA6A}" dt="2022-04-22T14:11:57.776" v="7436" actId="26606"/>
          <ac:spMkLst>
            <pc:docMk/>
            <pc:sldMk cId="3740375764" sldId="262"/>
            <ac:spMk id="26" creationId="{96349AB3-1BD3-41E1-8979-1DBDCB5CDCF9}"/>
          </ac:spMkLst>
        </pc:spChg>
        <pc:spChg chg="add">
          <ac:chgData name="Anurag Anil Kale" userId="52be214f-f80c-47da-a0e7-b8e8cf9bb680" providerId="ADAL" clId="{BEAFDDB6-69A5-460A-852C-9D2EF427FA6A}" dt="2022-04-22T14:11:57.818" v="7437" actId="26606"/>
          <ac:spMkLst>
            <pc:docMk/>
            <pc:sldMk cId="3740375764" sldId="262"/>
            <ac:spMk id="31" creationId="{E009DD9B-5EE2-4C0D-8B2B-351C8C102205}"/>
          </ac:spMkLst>
        </pc:spChg>
        <pc:spChg chg="add">
          <ac:chgData name="Anurag Anil Kale" userId="52be214f-f80c-47da-a0e7-b8e8cf9bb680" providerId="ADAL" clId="{BEAFDDB6-69A5-460A-852C-9D2EF427FA6A}" dt="2022-04-22T14:11:57.818" v="7437" actId="26606"/>
          <ac:spMkLst>
            <pc:docMk/>
            <pc:sldMk cId="3740375764" sldId="262"/>
            <ac:spMk id="32" creationId="{E720DB99-7745-4E75-9D96-AAB6D55C531E}"/>
          </ac:spMkLst>
        </pc:spChg>
        <pc:spChg chg="add">
          <ac:chgData name="Anurag Anil Kale" userId="52be214f-f80c-47da-a0e7-b8e8cf9bb680" providerId="ADAL" clId="{BEAFDDB6-69A5-460A-852C-9D2EF427FA6A}" dt="2022-04-22T14:11:57.818" v="7437" actId="26606"/>
          <ac:spMkLst>
            <pc:docMk/>
            <pc:sldMk cId="3740375764" sldId="262"/>
            <ac:spMk id="33" creationId="{D68803C4-E159-4360-B7BB-74205C8F782D}"/>
          </ac:spMkLst>
        </pc:spChg>
        <pc:spChg chg="add">
          <ac:chgData name="Anurag Anil Kale" userId="52be214f-f80c-47da-a0e7-b8e8cf9bb680" providerId="ADAL" clId="{BEAFDDB6-69A5-460A-852C-9D2EF427FA6A}" dt="2022-04-22T14:11:57.818" v="7437" actId="26606"/>
          <ac:spMkLst>
            <pc:docMk/>
            <pc:sldMk cId="3740375764" sldId="262"/>
            <ac:spMk id="34" creationId="{504B0465-3B07-49BF-BEA7-D81476246293}"/>
          </ac:spMkLst>
        </pc:spChg>
        <pc:spChg chg="add">
          <ac:chgData name="Anurag Anil Kale" userId="52be214f-f80c-47da-a0e7-b8e8cf9bb680" providerId="ADAL" clId="{BEAFDDB6-69A5-460A-852C-9D2EF427FA6A}" dt="2022-04-22T14:11:57.818" v="7437" actId="26606"/>
          <ac:spMkLst>
            <pc:docMk/>
            <pc:sldMk cId="3740375764" sldId="262"/>
            <ac:spMk id="35" creationId="{49B7FFA5-14CB-4A4F-9BCC-CA3AA5D9D276}"/>
          </ac:spMkLst>
        </pc:spChg>
        <pc:spChg chg="add">
          <ac:chgData name="Anurag Anil Kale" userId="52be214f-f80c-47da-a0e7-b8e8cf9bb680" providerId="ADAL" clId="{BEAFDDB6-69A5-460A-852C-9D2EF427FA6A}" dt="2022-04-22T14:11:57.818" v="7437" actId="26606"/>
          <ac:spMkLst>
            <pc:docMk/>
            <pc:sldMk cId="3740375764" sldId="262"/>
            <ac:spMk id="36" creationId="{04E48745-7512-4EC2-9E20-9092D12150CA}"/>
          </ac:spMkLst>
        </pc:spChg>
        <pc:grpChg chg="add del">
          <ac:chgData name="Anurag Anil Kale" userId="52be214f-f80c-47da-a0e7-b8e8cf9bb680" providerId="ADAL" clId="{BEAFDDB6-69A5-460A-852C-9D2EF427FA6A}" dt="2022-04-22T14:11:53.427" v="7432" actId="26606"/>
          <ac:grpSpMkLst>
            <pc:docMk/>
            <pc:sldMk cId="3740375764" sldId="262"/>
            <ac:grpSpMk id="10" creationId="{ECBD3C71-5915-4215-B435-9334BCE4BE43}"/>
          </ac:grpSpMkLst>
        </pc:grpChg>
        <pc:grpChg chg="add del">
          <ac:chgData name="Anurag Anil Kale" userId="52be214f-f80c-47da-a0e7-b8e8cf9bb680" providerId="ADAL" clId="{BEAFDDB6-69A5-460A-852C-9D2EF427FA6A}" dt="2022-04-22T14:11:54.057" v="7434" actId="26606"/>
          <ac:grpSpMkLst>
            <pc:docMk/>
            <pc:sldMk cId="3740375764" sldId="262"/>
            <ac:grpSpMk id="19" creationId="{BCFC42DC-2C46-47C4-BC61-530557385DBD}"/>
          </ac:grpSpMkLst>
        </pc:grpChg>
        <pc:grpChg chg="add del">
          <ac:chgData name="Anurag Anil Kale" userId="52be214f-f80c-47da-a0e7-b8e8cf9bb680" providerId="ADAL" clId="{BEAFDDB6-69A5-460A-852C-9D2EF427FA6A}" dt="2022-04-22T14:11:57.776" v="7436" actId="26606"/>
          <ac:grpSpMkLst>
            <pc:docMk/>
            <pc:sldMk cId="3740375764" sldId="262"/>
            <ac:grpSpMk id="27" creationId="{54CA915D-BDF0-41F8-B00E-FB186EFF7BD6}"/>
          </ac:grpSpMkLst>
        </pc:grpChg>
        <pc:picChg chg="add mod ord">
          <ac:chgData name="Anurag Anil Kale" userId="52be214f-f80c-47da-a0e7-b8e8cf9bb680" providerId="ADAL" clId="{BEAFDDB6-69A5-460A-852C-9D2EF427FA6A}" dt="2022-04-22T14:11:57.818" v="7437" actId="26606"/>
          <ac:picMkLst>
            <pc:docMk/>
            <pc:sldMk cId="3740375764" sldId="262"/>
            <ac:picMk id="7" creationId="{07F99245-B261-4C1E-9BCE-14B2B8647888}"/>
          </ac:picMkLst>
        </pc:picChg>
      </pc:sldChg>
      <pc:sldChg chg="addSp delSp modSp new mod setBg">
        <pc:chgData name="Anurag Anil Kale" userId="52be214f-f80c-47da-a0e7-b8e8cf9bb680" providerId="ADAL" clId="{BEAFDDB6-69A5-460A-852C-9D2EF427FA6A}" dt="2022-04-22T14:13:49.152" v="7500" actId="20577"/>
        <pc:sldMkLst>
          <pc:docMk/>
          <pc:sldMk cId="2390233548" sldId="263"/>
        </pc:sldMkLst>
        <pc:spChg chg="mod">
          <ac:chgData name="Anurag Anil Kale" userId="52be214f-f80c-47da-a0e7-b8e8cf9bb680" providerId="ADAL" clId="{BEAFDDB6-69A5-460A-852C-9D2EF427FA6A}" dt="2022-04-22T09:30:31.889" v="2096" actId="26606"/>
          <ac:spMkLst>
            <pc:docMk/>
            <pc:sldMk cId="2390233548" sldId="263"/>
            <ac:spMk id="2" creationId="{12060495-006D-417A-9069-9C8AD7578E98}"/>
          </ac:spMkLst>
        </pc:spChg>
        <pc:spChg chg="add del mod">
          <ac:chgData name="Anurag Anil Kale" userId="52be214f-f80c-47da-a0e7-b8e8cf9bb680" providerId="ADAL" clId="{BEAFDDB6-69A5-460A-852C-9D2EF427FA6A}" dt="2022-04-22T09:24:44.522" v="1767" actId="26606"/>
          <ac:spMkLst>
            <pc:docMk/>
            <pc:sldMk cId="2390233548" sldId="263"/>
            <ac:spMk id="3" creationId="{4CAA7C86-641C-4371-9AE6-F0EAFC32C6D9}"/>
          </ac:spMkLst>
        </pc:spChg>
        <pc:spChg chg="mod">
          <ac:chgData name="Anurag Anil Kale" userId="52be214f-f80c-47da-a0e7-b8e8cf9bb680" providerId="ADAL" clId="{BEAFDDB6-69A5-460A-852C-9D2EF427FA6A}" dt="2022-04-22T09:24:44.522" v="1767" actId="26606"/>
          <ac:spMkLst>
            <pc:docMk/>
            <pc:sldMk cId="2390233548" sldId="263"/>
            <ac:spMk id="4" creationId="{5A41002A-A384-4074-B928-4AD818AE8358}"/>
          </ac:spMkLst>
        </pc:spChg>
        <pc:spChg chg="mod">
          <ac:chgData name="Anurag Anil Kale" userId="52be214f-f80c-47da-a0e7-b8e8cf9bb680" providerId="ADAL" clId="{BEAFDDB6-69A5-460A-852C-9D2EF427FA6A}" dt="2022-04-22T09:30:31.889" v="2096" actId="26606"/>
          <ac:spMkLst>
            <pc:docMk/>
            <pc:sldMk cId="2390233548" sldId="263"/>
            <ac:spMk id="5" creationId="{95ADB300-0BBC-4867-BD4E-99965135DF9F}"/>
          </ac:spMkLst>
        </pc:spChg>
        <pc:spChg chg="add del mod">
          <ac:chgData name="Anurag Anil Kale" userId="52be214f-f80c-47da-a0e7-b8e8cf9bb680" providerId="ADAL" clId="{BEAFDDB6-69A5-460A-852C-9D2EF427FA6A}" dt="2022-04-22T09:22:26.373" v="1745" actId="21"/>
          <ac:spMkLst>
            <pc:docMk/>
            <pc:sldMk cId="2390233548" sldId="263"/>
            <ac:spMk id="6" creationId="{BC6E9EB1-A7BC-4036-B894-0D77CAD6F2C6}"/>
          </ac:spMkLst>
        </pc:spChg>
        <pc:spChg chg="add del mod">
          <ac:chgData name="Anurag Anil Kale" userId="52be214f-f80c-47da-a0e7-b8e8cf9bb680" providerId="ADAL" clId="{BEAFDDB6-69A5-460A-852C-9D2EF427FA6A}" dt="2022-04-22T09:22:44.263" v="1750" actId="478"/>
          <ac:spMkLst>
            <pc:docMk/>
            <pc:sldMk cId="2390233548" sldId="263"/>
            <ac:spMk id="7" creationId="{9400DCFC-299A-4420-966F-17D5CCDDAF3B}"/>
          </ac:spMkLst>
        </pc:spChg>
        <pc:spChg chg="add del mod">
          <ac:chgData name="Anurag Anil Kale" userId="52be214f-f80c-47da-a0e7-b8e8cf9bb680" providerId="ADAL" clId="{BEAFDDB6-69A5-460A-852C-9D2EF427FA6A}" dt="2022-04-22T09:22:46.938" v="1752" actId="478"/>
          <ac:spMkLst>
            <pc:docMk/>
            <pc:sldMk cId="2390233548" sldId="263"/>
            <ac:spMk id="8" creationId="{C6E7367C-2E4D-4DEB-8BA1-05779BA0ADCE}"/>
          </ac:spMkLst>
        </pc:spChg>
        <pc:spChg chg="add del">
          <ac:chgData name="Anurag Anil Kale" userId="52be214f-f80c-47da-a0e7-b8e8cf9bb680" providerId="ADAL" clId="{BEAFDDB6-69A5-460A-852C-9D2EF427FA6A}" dt="2022-04-22T09:24:44.482" v="1766" actId="26606"/>
          <ac:spMkLst>
            <pc:docMk/>
            <pc:sldMk cId="2390233548" sldId="263"/>
            <ac:spMk id="11" creationId="{3FD711E9-7F79-40A9-8D9E-4AE293C154A5}"/>
          </ac:spMkLst>
        </pc:spChg>
        <pc:spChg chg="add del">
          <ac:chgData name="Anurag Anil Kale" userId="52be214f-f80c-47da-a0e7-b8e8cf9bb680" providerId="ADAL" clId="{BEAFDDB6-69A5-460A-852C-9D2EF427FA6A}" dt="2022-04-22T09:30:31.889" v="2096" actId="26606"/>
          <ac:spMkLst>
            <pc:docMk/>
            <pc:sldMk cId="2390233548" sldId="263"/>
            <ac:spMk id="13" creationId="{059D8741-EAD6-41B1-A882-70D70FC35821}"/>
          </ac:spMkLst>
        </pc:spChg>
        <pc:spChg chg="add del">
          <ac:chgData name="Anurag Anil Kale" userId="52be214f-f80c-47da-a0e7-b8e8cf9bb680" providerId="ADAL" clId="{BEAFDDB6-69A5-460A-852C-9D2EF427FA6A}" dt="2022-04-22T09:30:31.889" v="2096" actId="26606"/>
          <ac:spMkLst>
            <pc:docMk/>
            <pc:sldMk cId="2390233548" sldId="263"/>
            <ac:spMk id="14" creationId="{5118BA95-03E7-41B7-B442-0AF8C0A7FF68}"/>
          </ac:spMkLst>
        </pc:spChg>
        <pc:spChg chg="add del">
          <ac:chgData name="Anurag Anil Kale" userId="52be214f-f80c-47da-a0e7-b8e8cf9bb680" providerId="ADAL" clId="{BEAFDDB6-69A5-460A-852C-9D2EF427FA6A}" dt="2022-04-22T09:30:31.889" v="2096" actId="26606"/>
          <ac:spMkLst>
            <pc:docMk/>
            <pc:sldMk cId="2390233548" sldId="263"/>
            <ac:spMk id="15" creationId="{45444F36-3103-4D11-A25F-C054D4606DA4}"/>
          </ac:spMkLst>
        </pc:spChg>
        <pc:spChg chg="add del">
          <ac:chgData name="Anurag Anil Kale" userId="52be214f-f80c-47da-a0e7-b8e8cf9bb680" providerId="ADAL" clId="{BEAFDDB6-69A5-460A-852C-9D2EF427FA6A}" dt="2022-04-22T09:30:31.889" v="2096" actId="26606"/>
          <ac:spMkLst>
            <pc:docMk/>
            <pc:sldMk cId="2390233548" sldId="263"/>
            <ac:spMk id="17" creationId="{AD9B3EAD-A2B3-42C4-927C-3455E3E69EE6}"/>
          </ac:spMkLst>
        </pc:spChg>
        <pc:spChg chg="add del">
          <ac:chgData name="Anurag Anil Kale" userId="52be214f-f80c-47da-a0e7-b8e8cf9bb680" providerId="ADAL" clId="{BEAFDDB6-69A5-460A-852C-9D2EF427FA6A}" dt="2022-04-22T09:30:12.978" v="2083" actId="26606"/>
          <ac:spMkLst>
            <pc:docMk/>
            <pc:sldMk cId="2390233548" sldId="263"/>
            <ac:spMk id="22" creationId="{5118BA95-03E7-41B7-B442-0AF8C0A7FF68}"/>
          </ac:spMkLst>
        </pc:spChg>
        <pc:spChg chg="add del">
          <ac:chgData name="Anurag Anil Kale" userId="52be214f-f80c-47da-a0e7-b8e8cf9bb680" providerId="ADAL" clId="{BEAFDDB6-69A5-460A-852C-9D2EF427FA6A}" dt="2022-04-22T09:30:12.978" v="2083" actId="26606"/>
          <ac:spMkLst>
            <pc:docMk/>
            <pc:sldMk cId="2390233548" sldId="263"/>
            <ac:spMk id="24" creationId="{059D8741-EAD6-41B1-A882-70D70FC35821}"/>
          </ac:spMkLst>
        </pc:spChg>
        <pc:spChg chg="add del">
          <ac:chgData name="Anurag Anil Kale" userId="52be214f-f80c-47da-a0e7-b8e8cf9bb680" providerId="ADAL" clId="{BEAFDDB6-69A5-460A-852C-9D2EF427FA6A}" dt="2022-04-22T09:30:12.978" v="2083" actId="26606"/>
          <ac:spMkLst>
            <pc:docMk/>
            <pc:sldMk cId="2390233548" sldId="263"/>
            <ac:spMk id="26" creationId="{45444F36-3103-4D11-A25F-C054D4606DA4}"/>
          </ac:spMkLst>
        </pc:spChg>
        <pc:spChg chg="add del">
          <ac:chgData name="Anurag Anil Kale" userId="52be214f-f80c-47da-a0e7-b8e8cf9bb680" providerId="ADAL" clId="{BEAFDDB6-69A5-460A-852C-9D2EF427FA6A}" dt="2022-04-22T09:30:12.978" v="2083" actId="26606"/>
          <ac:spMkLst>
            <pc:docMk/>
            <pc:sldMk cId="2390233548" sldId="263"/>
            <ac:spMk id="28" creationId="{AD9B3EAD-A2B3-42C4-927C-3455E3E69EE6}"/>
          </ac:spMkLst>
        </pc:spChg>
        <pc:spChg chg="add del">
          <ac:chgData name="Anurag Anil Kale" userId="52be214f-f80c-47da-a0e7-b8e8cf9bb680" providerId="ADAL" clId="{BEAFDDB6-69A5-460A-852C-9D2EF427FA6A}" dt="2022-04-22T09:30:14.594" v="2085" actId="26606"/>
          <ac:spMkLst>
            <pc:docMk/>
            <pc:sldMk cId="2390233548" sldId="263"/>
            <ac:spMk id="30" creationId="{5118BA95-03E7-41B7-B442-0AF8C0A7FF68}"/>
          </ac:spMkLst>
        </pc:spChg>
        <pc:spChg chg="add del">
          <ac:chgData name="Anurag Anil Kale" userId="52be214f-f80c-47da-a0e7-b8e8cf9bb680" providerId="ADAL" clId="{BEAFDDB6-69A5-460A-852C-9D2EF427FA6A}" dt="2022-04-22T09:30:14.594" v="2085" actId="26606"/>
          <ac:spMkLst>
            <pc:docMk/>
            <pc:sldMk cId="2390233548" sldId="263"/>
            <ac:spMk id="31" creationId="{059D8741-EAD6-41B1-A882-70D70FC35821}"/>
          </ac:spMkLst>
        </pc:spChg>
        <pc:spChg chg="add del">
          <ac:chgData name="Anurag Anil Kale" userId="52be214f-f80c-47da-a0e7-b8e8cf9bb680" providerId="ADAL" clId="{BEAFDDB6-69A5-460A-852C-9D2EF427FA6A}" dt="2022-04-22T09:30:14.594" v="2085" actId="26606"/>
          <ac:spMkLst>
            <pc:docMk/>
            <pc:sldMk cId="2390233548" sldId="263"/>
            <ac:spMk id="32" creationId="{45444F36-3103-4D11-A25F-C054D4606DA4}"/>
          </ac:spMkLst>
        </pc:spChg>
        <pc:spChg chg="add del">
          <ac:chgData name="Anurag Anil Kale" userId="52be214f-f80c-47da-a0e7-b8e8cf9bb680" providerId="ADAL" clId="{BEAFDDB6-69A5-460A-852C-9D2EF427FA6A}" dt="2022-04-22T09:30:14.594" v="2085" actId="26606"/>
          <ac:spMkLst>
            <pc:docMk/>
            <pc:sldMk cId="2390233548" sldId="263"/>
            <ac:spMk id="33" creationId="{AD9B3EAD-A2B3-42C4-927C-3455E3E69EE6}"/>
          </ac:spMkLst>
        </pc:spChg>
        <pc:spChg chg="add del">
          <ac:chgData name="Anurag Anil Kale" userId="52be214f-f80c-47da-a0e7-b8e8cf9bb680" providerId="ADAL" clId="{BEAFDDB6-69A5-460A-852C-9D2EF427FA6A}" dt="2022-04-22T09:30:16.015" v="2087" actId="26606"/>
          <ac:spMkLst>
            <pc:docMk/>
            <pc:sldMk cId="2390233548" sldId="263"/>
            <ac:spMk id="35" creationId="{3FD711E9-7F79-40A9-8D9E-4AE293C154A5}"/>
          </ac:spMkLst>
        </pc:spChg>
        <pc:spChg chg="add del">
          <ac:chgData name="Anurag Anil Kale" userId="52be214f-f80c-47da-a0e7-b8e8cf9bb680" providerId="ADAL" clId="{BEAFDDB6-69A5-460A-852C-9D2EF427FA6A}" dt="2022-04-22T09:30:19.502" v="2089" actId="26606"/>
          <ac:spMkLst>
            <pc:docMk/>
            <pc:sldMk cId="2390233548" sldId="263"/>
            <ac:spMk id="37" creationId="{5118BA95-03E7-41B7-B442-0AF8C0A7FF68}"/>
          </ac:spMkLst>
        </pc:spChg>
        <pc:spChg chg="add del">
          <ac:chgData name="Anurag Anil Kale" userId="52be214f-f80c-47da-a0e7-b8e8cf9bb680" providerId="ADAL" clId="{BEAFDDB6-69A5-460A-852C-9D2EF427FA6A}" dt="2022-04-22T09:30:19.502" v="2089" actId="26606"/>
          <ac:spMkLst>
            <pc:docMk/>
            <pc:sldMk cId="2390233548" sldId="263"/>
            <ac:spMk id="38" creationId="{059D8741-EAD6-41B1-A882-70D70FC35821}"/>
          </ac:spMkLst>
        </pc:spChg>
        <pc:spChg chg="add del">
          <ac:chgData name="Anurag Anil Kale" userId="52be214f-f80c-47da-a0e7-b8e8cf9bb680" providerId="ADAL" clId="{BEAFDDB6-69A5-460A-852C-9D2EF427FA6A}" dt="2022-04-22T09:30:19.502" v="2089" actId="26606"/>
          <ac:spMkLst>
            <pc:docMk/>
            <pc:sldMk cId="2390233548" sldId="263"/>
            <ac:spMk id="39" creationId="{45444F36-3103-4D11-A25F-C054D4606DA4}"/>
          </ac:spMkLst>
        </pc:spChg>
        <pc:spChg chg="add del">
          <ac:chgData name="Anurag Anil Kale" userId="52be214f-f80c-47da-a0e7-b8e8cf9bb680" providerId="ADAL" clId="{BEAFDDB6-69A5-460A-852C-9D2EF427FA6A}" dt="2022-04-22T09:30:19.502" v="2089" actId="26606"/>
          <ac:spMkLst>
            <pc:docMk/>
            <pc:sldMk cId="2390233548" sldId="263"/>
            <ac:spMk id="40" creationId="{AD9B3EAD-A2B3-42C4-927C-3455E3E69EE6}"/>
          </ac:spMkLst>
        </pc:spChg>
        <pc:spChg chg="add del">
          <ac:chgData name="Anurag Anil Kale" userId="52be214f-f80c-47da-a0e7-b8e8cf9bb680" providerId="ADAL" clId="{BEAFDDB6-69A5-460A-852C-9D2EF427FA6A}" dt="2022-04-22T09:30:20.854" v="2091" actId="26606"/>
          <ac:spMkLst>
            <pc:docMk/>
            <pc:sldMk cId="2390233548" sldId="263"/>
            <ac:spMk id="42" creationId="{5FB4329C-BF98-421E-8A0D-43A2CF95E1DC}"/>
          </ac:spMkLst>
        </pc:spChg>
        <pc:spChg chg="add del">
          <ac:chgData name="Anurag Anil Kale" userId="52be214f-f80c-47da-a0e7-b8e8cf9bb680" providerId="ADAL" clId="{BEAFDDB6-69A5-460A-852C-9D2EF427FA6A}" dt="2022-04-22T09:30:20.854" v="2091" actId="26606"/>
          <ac:spMkLst>
            <pc:docMk/>
            <pc:sldMk cId="2390233548" sldId="263"/>
            <ac:spMk id="43" creationId="{F3CDC6B8-20F2-4C8D-8599-EC572C0BFF59}"/>
          </ac:spMkLst>
        </pc:spChg>
        <pc:spChg chg="add del">
          <ac:chgData name="Anurag Anil Kale" userId="52be214f-f80c-47da-a0e7-b8e8cf9bb680" providerId="ADAL" clId="{BEAFDDB6-69A5-460A-852C-9D2EF427FA6A}" dt="2022-04-22T09:30:27.911" v="2093" actId="26606"/>
          <ac:spMkLst>
            <pc:docMk/>
            <pc:sldMk cId="2390233548" sldId="263"/>
            <ac:spMk id="47" creationId="{3FD711E9-7F79-40A9-8D9E-4AE293C154A5}"/>
          </ac:spMkLst>
        </pc:spChg>
        <pc:spChg chg="add del">
          <ac:chgData name="Anurag Anil Kale" userId="52be214f-f80c-47da-a0e7-b8e8cf9bb680" providerId="ADAL" clId="{BEAFDDB6-69A5-460A-852C-9D2EF427FA6A}" dt="2022-04-22T09:30:31.739" v="2095" actId="26606"/>
          <ac:spMkLst>
            <pc:docMk/>
            <pc:sldMk cId="2390233548" sldId="263"/>
            <ac:spMk id="49" creationId="{5118BA95-03E7-41B7-B442-0AF8C0A7FF68}"/>
          </ac:spMkLst>
        </pc:spChg>
        <pc:spChg chg="add del">
          <ac:chgData name="Anurag Anil Kale" userId="52be214f-f80c-47da-a0e7-b8e8cf9bb680" providerId="ADAL" clId="{BEAFDDB6-69A5-460A-852C-9D2EF427FA6A}" dt="2022-04-22T09:30:31.739" v="2095" actId="26606"/>
          <ac:spMkLst>
            <pc:docMk/>
            <pc:sldMk cId="2390233548" sldId="263"/>
            <ac:spMk id="50" creationId="{059D8741-EAD6-41B1-A882-70D70FC35821}"/>
          </ac:spMkLst>
        </pc:spChg>
        <pc:spChg chg="add del">
          <ac:chgData name="Anurag Anil Kale" userId="52be214f-f80c-47da-a0e7-b8e8cf9bb680" providerId="ADAL" clId="{BEAFDDB6-69A5-460A-852C-9D2EF427FA6A}" dt="2022-04-22T09:30:31.739" v="2095" actId="26606"/>
          <ac:spMkLst>
            <pc:docMk/>
            <pc:sldMk cId="2390233548" sldId="263"/>
            <ac:spMk id="51" creationId="{45444F36-3103-4D11-A25F-C054D4606DA4}"/>
          </ac:spMkLst>
        </pc:spChg>
        <pc:spChg chg="add del">
          <ac:chgData name="Anurag Anil Kale" userId="52be214f-f80c-47da-a0e7-b8e8cf9bb680" providerId="ADAL" clId="{BEAFDDB6-69A5-460A-852C-9D2EF427FA6A}" dt="2022-04-22T09:30:31.739" v="2095" actId="26606"/>
          <ac:spMkLst>
            <pc:docMk/>
            <pc:sldMk cId="2390233548" sldId="263"/>
            <ac:spMk id="52" creationId="{AD9B3EAD-A2B3-42C4-927C-3455E3E69EE6}"/>
          </ac:spMkLst>
        </pc:spChg>
        <pc:spChg chg="add">
          <ac:chgData name="Anurag Anil Kale" userId="52be214f-f80c-47da-a0e7-b8e8cf9bb680" providerId="ADAL" clId="{BEAFDDB6-69A5-460A-852C-9D2EF427FA6A}" dt="2022-04-22T09:30:31.889" v="2096" actId="26606"/>
          <ac:spMkLst>
            <pc:docMk/>
            <pc:sldMk cId="2390233548" sldId="263"/>
            <ac:spMk id="54" creationId="{3FD711E9-7F79-40A9-8D9E-4AE293C154A5}"/>
          </ac:spMkLst>
        </pc:spChg>
        <pc:grpChg chg="add del">
          <ac:chgData name="Anurag Anil Kale" userId="52be214f-f80c-47da-a0e7-b8e8cf9bb680" providerId="ADAL" clId="{BEAFDDB6-69A5-460A-852C-9D2EF427FA6A}" dt="2022-04-22T09:30:20.854" v="2091" actId="26606"/>
          <ac:grpSpMkLst>
            <pc:docMk/>
            <pc:sldMk cId="2390233548" sldId="263"/>
            <ac:grpSpMk id="44" creationId="{B4342043-9755-451A-9341-6461ADE858EA}"/>
          </ac:grpSpMkLst>
        </pc:grpChg>
        <pc:graphicFrameChg chg="add del">
          <ac:chgData name="Anurag Anil Kale" userId="52be214f-f80c-47da-a0e7-b8e8cf9bb680" providerId="ADAL" clId="{BEAFDDB6-69A5-460A-852C-9D2EF427FA6A}" dt="2022-04-22T09:24:44.482" v="1766" actId="26606"/>
          <ac:graphicFrameMkLst>
            <pc:docMk/>
            <pc:sldMk cId="2390233548" sldId="263"/>
            <ac:graphicFrameMk id="9" creationId="{0B9E8358-82E4-9A4E-2F91-BAD184AAFA8D}"/>
          </ac:graphicFrameMkLst>
        </pc:graphicFrameChg>
        <pc:graphicFrameChg chg="add mod modGraphic">
          <ac:chgData name="Anurag Anil Kale" userId="52be214f-f80c-47da-a0e7-b8e8cf9bb680" providerId="ADAL" clId="{BEAFDDB6-69A5-460A-852C-9D2EF427FA6A}" dt="2022-04-22T14:13:49.152" v="7500" actId="20577"/>
          <ac:graphicFrameMkLst>
            <pc:docMk/>
            <pc:sldMk cId="2390233548" sldId="263"/>
            <ac:graphicFrameMk id="16" creationId="{DD3C16A4-66A4-506F-3B2A-263B41FDE282}"/>
          </ac:graphicFrameMkLst>
        </pc:graphicFrameChg>
        <pc:picChg chg="add del mod">
          <ac:chgData name="Anurag Anil Kale" userId="52be214f-f80c-47da-a0e7-b8e8cf9bb680" providerId="ADAL" clId="{BEAFDDB6-69A5-460A-852C-9D2EF427FA6A}" dt="2022-04-22T09:24:10.214" v="1764" actId="478"/>
          <ac:picMkLst>
            <pc:docMk/>
            <pc:sldMk cId="2390233548" sldId="263"/>
            <ac:picMk id="12" creationId="{B788F1F8-3FAB-4797-A1C7-AEA667368281}"/>
          </ac:picMkLst>
        </pc:picChg>
        <pc:picChg chg="add del mod">
          <ac:chgData name="Anurag Anil Kale" userId="52be214f-f80c-47da-a0e7-b8e8cf9bb680" providerId="ADAL" clId="{BEAFDDB6-69A5-460A-852C-9D2EF427FA6A}" dt="2022-04-22T09:22:49.662" v="1754" actId="478"/>
          <ac:picMkLst>
            <pc:docMk/>
            <pc:sldMk cId="2390233548" sldId="263"/>
            <ac:picMk id="1026" creationId="{BE6A7875-8751-4522-9E26-C8C38E988F7B}"/>
          </ac:picMkLst>
        </pc:picChg>
        <pc:picChg chg="add del">
          <ac:chgData name="Anurag Anil Kale" userId="52be214f-f80c-47da-a0e7-b8e8cf9bb680" providerId="ADAL" clId="{BEAFDDB6-69A5-460A-852C-9D2EF427FA6A}" dt="2022-04-22T09:22:41.670" v="1749"/>
          <ac:picMkLst>
            <pc:docMk/>
            <pc:sldMk cId="2390233548" sldId="263"/>
            <ac:picMk id="1028" creationId="{570860C3-17EB-4E86-8150-65082C0DA1AC}"/>
          </ac:picMkLst>
        </pc:picChg>
        <pc:picChg chg="add del mod">
          <ac:chgData name="Anurag Anil Kale" userId="52be214f-f80c-47da-a0e7-b8e8cf9bb680" providerId="ADAL" clId="{BEAFDDB6-69A5-460A-852C-9D2EF427FA6A}" dt="2022-04-22T09:24:00.399" v="1762" actId="21"/>
          <ac:picMkLst>
            <pc:docMk/>
            <pc:sldMk cId="2390233548" sldId="263"/>
            <ac:picMk id="1030" creationId="{B9D9C38B-B795-45EF-BF65-D2E0496938D9}"/>
          </ac:picMkLst>
        </pc:picChg>
      </pc:sldChg>
      <pc:sldChg chg="new del">
        <pc:chgData name="Anurag Anil Kale" userId="52be214f-f80c-47da-a0e7-b8e8cf9bb680" providerId="ADAL" clId="{BEAFDDB6-69A5-460A-852C-9D2EF427FA6A}" dt="2022-04-22T09:37:40.028" v="2319" actId="2696"/>
        <pc:sldMkLst>
          <pc:docMk/>
          <pc:sldMk cId="1351917783" sldId="264"/>
        </pc:sldMkLst>
      </pc:sldChg>
      <pc:sldChg chg="addSp delSp modSp new mod setBg">
        <pc:chgData name="Anurag Anil Kale" userId="52be214f-f80c-47da-a0e7-b8e8cf9bb680" providerId="ADAL" clId="{BEAFDDB6-69A5-460A-852C-9D2EF427FA6A}" dt="2022-04-22T09:40:58.987" v="2749" actId="20577"/>
        <pc:sldMkLst>
          <pc:docMk/>
          <pc:sldMk cId="1503371552" sldId="264"/>
        </pc:sldMkLst>
        <pc:spChg chg="mod">
          <ac:chgData name="Anurag Anil Kale" userId="52be214f-f80c-47da-a0e7-b8e8cf9bb680" providerId="ADAL" clId="{BEAFDDB6-69A5-460A-852C-9D2EF427FA6A}" dt="2022-04-22T09:40:58.987" v="2749" actId="20577"/>
          <ac:spMkLst>
            <pc:docMk/>
            <pc:sldMk cId="1503371552" sldId="264"/>
            <ac:spMk id="2" creationId="{F5B6D2D9-983D-42FF-B6FC-91A1529E09E7}"/>
          </ac:spMkLst>
        </pc:spChg>
        <pc:spChg chg="mod">
          <ac:chgData name="Anurag Anil Kale" userId="52be214f-f80c-47da-a0e7-b8e8cf9bb680" providerId="ADAL" clId="{BEAFDDB6-69A5-460A-852C-9D2EF427FA6A}" dt="2022-04-22T09:40:43.309" v="2744" actId="26606"/>
          <ac:spMkLst>
            <pc:docMk/>
            <pc:sldMk cId="1503371552" sldId="264"/>
            <ac:spMk id="3" creationId="{792CDC2B-E29C-4B27-BF7F-621F4F2E9D89}"/>
          </ac:spMkLst>
        </pc:spChg>
        <pc:spChg chg="mod ord">
          <ac:chgData name="Anurag Anil Kale" userId="52be214f-f80c-47da-a0e7-b8e8cf9bb680" providerId="ADAL" clId="{BEAFDDB6-69A5-460A-852C-9D2EF427FA6A}" dt="2022-04-22T09:40:43.309" v="2744" actId="26606"/>
          <ac:spMkLst>
            <pc:docMk/>
            <pc:sldMk cId="1503371552" sldId="264"/>
            <ac:spMk id="4" creationId="{41853518-E783-45F4-9E0F-5B2E1E74E3B6}"/>
          </ac:spMkLst>
        </pc:spChg>
        <pc:spChg chg="mod">
          <ac:chgData name="Anurag Anil Kale" userId="52be214f-f80c-47da-a0e7-b8e8cf9bb680" providerId="ADAL" clId="{BEAFDDB6-69A5-460A-852C-9D2EF427FA6A}" dt="2022-04-22T09:40:43.309" v="2744" actId="26606"/>
          <ac:spMkLst>
            <pc:docMk/>
            <pc:sldMk cId="1503371552" sldId="264"/>
            <ac:spMk id="5" creationId="{D8002217-1203-4D51-85E5-5CD23F388563}"/>
          </ac:spMkLst>
        </pc:spChg>
        <pc:spChg chg="add del">
          <ac:chgData name="Anurag Anil Kale" userId="52be214f-f80c-47da-a0e7-b8e8cf9bb680" providerId="ADAL" clId="{BEAFDDB6-69A5-460A-852C-9D2EF427FA6A}" dt="2022-04-22T09:40:43.224" v="2743" actId="26606"/>
          <ac:spMkLst>
            <pc:docMk/>
            <pc:sldMk cId="1503371552" sldId="264"/>
            <ac:spMk id="10" creationId="{9A3D0CE2-91FF-49B3-A5D8-181E900D7501}"/>
          </ac:spMkLst>
        </pc:spChg>
        <pc:spChg chg="add del">
          <ac:chgData name="Anurag Anil Kale" userId="52be214f-f80c-47da-a0e7-b8e8cf9bb680" providerId="ADAL" clId="{BEAFDDB6-69A5-460A-852C-9D2EF427FA6A}" dt="2022-04-22T09:40:43.224" v="2743" actId="26606"/>
          <ac:spMkLst>
            <pc:docMk/>
            <pc:sldMk cId="1503371552" sldId="264"/>
            <ac:spMk id="12" creationId="{58AEBD96-C315-4F53-9D9E-0E20E993EBFA}"/>
          </ac:spMkLst>
        </pc:spChg>
        <pc:spChg chg="add del">
          <ac:chgData name="Anurag Anil Kale" userId="52be214f-f80c-47da-a0e7-b8e8cf9bb680" providerId="ADAL" clId="{BEAFDDB6-69A5-460A-852C-9D2EF427FA6A}" dt="2022-04-22T09:40:43.224" v="2743" actId="26606"/>
          <ac:spMkLst>
            <pc:docMk/>
            <pc:sldMk cId="1503371552" sldId="264"/>
            <ac:spMk id="14" creationId="{78916AAA-66F6-4DFA-88ED-7E27CF6B8DAD}"/>
          </ac:spMkLst>
        </pc:spChg>
        <pc:spChg chg="add del">
          <ac:chgData name="Anurag Anil Kale" userId="52be214f-f80c-47da-a0e7-b8e8cf9bb680" providerId="ADAL" clId="{BEAFDDB6-69A5-460A-852C-9D2EF427FA6A}" dt="2022-04-22T09:40:43.224" v="2743" actId="26606"/>
          <ac:spMkLst>
            <pc:docMk/>
            <pc:sldMk cId="1503371552" sldId="264"/>
            <ac:spMk id="20" creationId="{E8035907-EB9C-4E11-8A9B-D25B0AD8D749}"/>
          </ac:spMkLst>
        </pc:spChg>
        <pc:spChg chg="add del">
          <ac:chgData name="Anurag Anil Kale" userId="52be214f-f80c-47da-a0e7-b8e8cf9bb680" providerId="ADAL" clId="{BEAFDDB6-69A5-460A-852C-9D2EF427FA6A}" dt="2022-04-22T09:40:43.224" v="2743" actId="26606"/>
          <ac:spMkLst>
            <pc:docMk/>
            <pc:sldMk cId="1503371552" sldId="264"/>
            <ac:spMk id="22" creationId="{D9C69FA7-0958-4ED9-A0DF-E87A0C137BF5}"/>
          </ac:spMkLst>
        </pc:spChg>
        <pc:spChg chg="add">
          <ac:chgData name="Anurag Anil Kale" userId="52be214f-f80c-47da-a0e7-b8e8cf9bb680" providerId="ADAL" clId="{BEAFDDB6-69A5-460A-852C-9D2EF427FA6A}" dt="2022-04-22T09:40:43.309" v="2744" actId="26606"/>
          <ac:spMkLst>
            <pc:docMk/>
            <pc:sldMk cId="1503371552" sldId="264"/>
            <ac:spMk id="28" creationId="{5CABD882-B7CE-4433-B509-99205DB70549}"/>
          </ac:spMkLst>
        </pc:spChg>
        <pc:spChg chg="add">
          <ac:chgData name="Anurag Anil Kale" userId="52be214f-f80c-47da-a0e7-b8e8cf9bb680" providerId="ADAL" clId="{BEAFDDB6-69A5-460A-852C-9D2EF427FA6A}" dt="2022-04-22T09:40:43.309" v="2744" actId="26606"/>
          <ac:spMkLst>
            <pc:docMk/>
            <pc:sldMk cId="1503371552" sldId="264"/>
            <ac:spMk id="29" creationId="{7049A7D3-684C-4C59-A4B6-7B308A6AD34D}"/>
          </ac:spMkLst>
        </pc:spChg>
        <pc:spChg chg="add">
          <ac:chgData name="Anurag Anil Kale" userId="52be214f-f80c-47da-a0e7-b8e8cf9bb680" providerId="ADAL" clId="{BEAFDDB6-69A5-460A-852C-9D2EF427FA6A}" dt="2022-04-22T09:40:43.309" v="2744" actId="26606"/>
          <ac:spMkLst>
            <pc:docMk/>
            <pc:sldMk cId="1503371552" sldId="264"/>
            <ac:spMk id="33" creationId="{D7B1087B-C592-40E7-B532-60B453A2FE6A}"/>
          </ac:spMkLst>
        </pc:spChg>
        <pc:spChg chg="add">
          <ac:chgData name="Anurag Anil Kale" userId="52be214f-f80c-47da-a0e7-b8e8cf9bb680" providerId="ADAL" clId="{BEAFDDB6-69A5-460A-852C-9D2EF427FA6A}" dt="2022-04-22T09:40:43.309" v="2744" actId="26606"/>
          <ac:spMkLst>
            <pc:docMk/>
            <pc:sldMk cId="1503371552" sldId="264"/>
            <ac:spMk id="34" creationId="{14AE7447-E8F8-4A0F-9E3D-94842BFF886E}"/>
          </ac:spMkLst>
        </pc:spChg>
        <pc:spChg chg="add">
          <ac:chgData name="Anurag Anil Kale" userId="52be214f-f80c-47da-a0e7-b8e8cf9bb680" providerId="ADAL" clId="{BEAFDDB6-69A5-460A-852C-9D2EF427FA6A}" dt="2022-04-22T09:40:43.309" v="2744" actId="26606"/>
          <ac:spMkLst>
            <pc:docMk/>
            <pc:sldMk cId="1503371552" sldId="264"/>
            <ac:spMk id="36" creationId="{EDF3BDB2-0586-430E-811A-74BAFDEE663D}"/>
          </ac:spMkLst>
        </pc:spChg>
        <pc:spChg chg="add">
          <ac:chgData name="Anurag Anil Kale" userId="52be214f-f80c-47da-a0e7-b8e8cf9bb680" providerId="ADAL" clId="{BEAFDDB6-69A5-460A-852C-9D2EF427FA6A}" dt="2022-04-22T09:40:43.309" v="2744" actId="26606"/>
          <ac:spMkLst>
            <pc:docMk/>
            <pc:sldMk cId="1503371552" sldId="264"/>
            <ac:spMk id="37" creationId="{821E305B-0351-4E03-8C1B-F23D3A346E81}"/>
          </ac:spMkLst>
        </pc:spChg>
        <pc:spChg chg="add">
          <ac:chgData name="Anurag Anil Kale" userId="52be214f-f80c-47da-a0e7-b8e8cf9bb680" providerId="ADAL" clId="{BEAFDDB6-69A5-460A-852C-9D2EF427FA6A}" dt="2022-04-22T09:40:43.309" v="2744" actId="26606"/>
          <ac:spMkLst>
            <pc:docMk/>
            <pc:sldMk cId="1503371552" sldId="264"/>
            <ac:spMk id="38" creationId="{3C848660-F9C2-4F86-A218-6AE0FB4CCC5E}"/>
          </ac:spMkLst>
        </pc:spChg>
        <pc:grpChg chg="add del">
          <ac:chgData name="Anurag Anil Kale" userId="52be214f-f80c-47da-a0e7-b8e8cf9bb680" providerId="ADAL" clId="{BEAFDDB6-69A5-460A-852C-9D2EF427FA6A}" dt="2022-04-22T09:40:43.224" v="2743" actId="26606"/>
          <ac:grpSpMkLst>
            <pc:docMk/>
            <pc:sldMk cId="1503371552" sldId="264"/>
            <ac:grpSpMk id="16" creationId="{A137D43F-BAD6-47F1-AA65-AEEA38A2FF30}"/>
          </ac:grpSpMkLst>
        </pc:grpChg>
        <pc:grpChg chg="add">
          <ac:chgData name="Anurag Anil Kale" userId="52be214f-f80c-47da-a0e7-b8e8cf9bb680" providerId="ADAL" clId="{BEAFDDB6-69A5-460A-852C-9D2EF427FA6A}" dt="2022-04-22T09:40:43.309" v="2744" actId="26606"/>
          <ac:grpSpMkLst>
            <pc:docMk/>
            <pc:sldMk cId="1503371552" sldId="264"/>
            <ac:grpSpMk id="18" creationId="{85981F80-69EE-4E2B-82A8-47FDFD7720AC}"/>
          </ac:grpSpMkLst>
        </pc:grpChg>
        <pc:grpChg chg="add del">
          <ac:chgData name="Anurag Anil Kale" userId="52be214f-f80c-47da-a0e7-b8e8cf9bb680" providerId="ADAL" clId="{BEAFDDB6-69A5-460A-852C-9D2EF427FA6A}" dt="2022-04-22T09:40:43.224" v="2743" actId="26606"/>
          <ac:grpSpMkLst>
            <pc:docMk/>
            <pc:sldMk cId="1503371552" sldId="264"/>
            <ac:grpSpMk id="24" creationId="{FDB0A998-A5C6-45CB-ACF3-1CF6399202AB}"/>
          </ac:grpSpMkLst>
        </pc:grpChg>
        <pc:grpChg chg="add">
          <ac:chgData name="Anurag Anil Kale" userId="52be214f-f80c-47da-a0e7-b8e8cf9bb680" providerId="ADAL" clId="{BEAFDDB6-69A5-460A-852C-9D2EF427FA6A}" dt="2022-04-22T09:40:43.309" v="2744" actId="26606"/>
          <ac:grpSpMkLst>
            <pc:docMk/>
            <pc:sldMk cId="1503371552" sldId="264"/>
            <ac:grpSpMk id="30" creationId="{49F6A645-6137-4F43-8E88-D91CC337D5B7}"/>
          </ac:grpSpMkLst>
        </pc:grpChg>
        <pc:picChg chg="add">
          <ac:chgData name="Anurag Anil Kale" userId="52be214f-f80c-47da-a0e7-b8e8cf9bb680" providerId="ADAL" clId="{BEAFDDB6-69A5-460A-852C-9D2EF427FA6A}" dt="2022-04-22T09:40:43.309" v="2744" actId="26606"/>
          <ac:picMkLst>
            <pc:docMk/>
            <pc:sldMk cId="1503371552" sldId="264"/>
            <ac:picMk id="9" creationId="{0D2F62A2-FC74-CB51-E727-D43CCF2225BE}"/>
          </ac:picMkLst>
        </pc:picChg>
      </pc:sldChg>
      <pc:sldChg chg="new del">
        <pc:chgData name="Anurag Anil Kale" userId="52be214f-f80c-47da-a0e7-b8e8cf9bb680" providerId="ADAL" clId="{BEAFDDB6-69A5-460A-852C-9D2EF427FA6A}" dt="2022-04-22T09:37:45.722" v="2321" actId="680"/>
        <pc:sldMkLst>
          <pc:docMk/>
          <pc:sldMk cId="2496109398" sldId="264"/>
        </pc:sldMkLst>
      </pc:sldChg>
      <pc:sldChg chg="new del">
        <pc:chgData name="Anurag Anil Kale" userId="52be214f-f80c-47da-a0e7-b8e8cf9bb680" providerId="ADAL" clId="{BEAFDDB6-69A5-460A-852C-9D2EF427FA6A}" dt="2022-04-22T09:37:25.325" v="2317" actId="2696"/>
        <pc:sldMkLst>
          <pc:docMk/>
          <pc:sldMk cId="3263769083" sldId="264"/>
        </pc:sldMkLst>
      </pc:sldChg>
      <pc:sldChg chg="addSp delSp modSp add mod ord">
        <pc:chgData name="Anurag Anil Kale" userId="52be214f-f80c-47da-a0e7-b8e8cf9bb680" providerId="ADAL" clId="{BEAFDDB6-69A5-460A-852C-9D2EF427FA6A}" dt="2022-04-22T09:52:37.350" v="2800" actId="14100"/>
        <pc:sldMkLst>
          <pc:docMk/>
          <pc:sldMk cId="2573146935" sldId="265"/>
        </pc:sldMkLst>
        <pc:spChg chg="mod">
          <ac:chgData name="Anurag Anil Kale" userId="52be214f-f80c-47da-a0e7-b8e8cf9bb680" providerId="ADAL" clId="{BEAFDDB6-69A5-460A-852C-9D2EF427FA6A}" dt="2022-04-22T09:52:37.350" v="2800" actId="14100"/>
          <ac:spMkLst>
            <pc:docMk/>
            <pc:sldMk cId="2573146935" sldId="265"/>
            <ac:spMk id="2" creationId="{F5B6D2D9-983D-42FF-B6FC-91A1529E09E7}"/>
          </ac:spMkLst>
        </pc:spChg>
        <pc:spChg chg="del">
          <ac:chgData name="Anurag Anil Kale" userId="52be214f-f80c-47da-a0e7-b8e8cf9bb680" providerId="ADAL" clId="{BEAFDDB6-69A5-460A-852C-9D2EF427FA6A}" dt="2022-04-22T09:43:56.493" v="2761" actId="478"/>
          <ac:spMkLst>
            <pc:docMk/>
            <pc:sldMk cId="2573146935" sldId="265"/>
            <ac:spMk id="3" creationId="{792CDC2B-E29C-4B27-BF7F-621F4F2E9D89}"/>
          </ac:spMkLst>
        </pc:spChg>
        <pc:spChg chg="mod ord">
          <ac:chgData name="Anurag Anil Kale" userId="52be214f-f80c-47da-a0e7-b8e8cf9bb680" providerId="ADAL" clId="{BEAFDDB6-69A5-460A-852C-9D2EF427FA6A}" dt="2022-04-22T09:52:32.014" v="2798" actId="26606"/>
          <ac:spMkLst>
            <pc:docMk/>
            <pc:sldMk cId="2573146935" sldId="265"/>
            <ac:spMk id="4" creationId="{41853518-E783-45F4-9E0F-5B2E1E74E3B6}"/>
          </ac:spMkLst>
        </pc:spChg>
        <pc:spChg chg="mod ord">
          <ac:chgData name="Anurag Anil Kale" userId="52be214f-f80c-47da-a0e7-b8e8cf9bb680" providerId="ADAL" clId="{BEAFDDB6-69A5-460A-852C-9D2EF427FA6A}" dt="2022-04-22T09:52:32.014" v="2798" actId="26606"/>
          <ac:spMkLst>
            <pc:docMk/>
            <pc:sldMk cId="2573146935" sldId="265"/>
            <ac:spMk id="5" creationId="{D8002217-1203-4D51-85E5-5CD23F388563}"/>
          </ac:spMkLst>
        </pc:spChg>
        <pc:spChg chg="add del">
          <ac:chgData name="Anurag Anil Kale" userId="52be214f-f80c-47da-a0e7-b8e8cf9bb680" providerId="ADAL" clId="{BEAFDDB6-69A5-460A-852C-9D2EF427FA6A}" dt="2022-04-22T09:52:32.140" v="2799" actId="26606"/>
          <ac:spMkLst>
            <pc:docMk/>
            <pc:sldMk cId="2573146935" sldId="265"/>
            <ac:spMk id="28" creationId="{5CABD882-B7CE-4433-B509-99205DB70549}"/>
          </ac:spMkLst>
        </pc:spChg>
        <pc:spChg chg="add del">
          <ac:chgData name="Anurag Anil Kale" userId="52be214f-f80c-47da-a0e7-b8e8cf9bb680" providerId="ADAL" clId="{BEAFDDB6-69A5-460A-852C-9D2EF427FA6A}" dt="2022-04-22T09:52:32.140" v="2799" actId="26606"/>
          <ac:spMkLst>
            <pc:docMk/>
            <pc:sldMk cId="2573146935" sldId="265"/>
            <ac:spMk id="29" creationId="{7049A7D3-684C-4C59-A4B6-7B308A6AD34D}"/>
          </ac:spMkLst>
        </pc:spChg>
        <pc:spChg chg="add del">
          <ac:chgData name="Anurag Anil Kale" userId="52be214f-f80c-47da-a0e7-b8e8cf9bb680" providerId="ADAL" clId="{BEAFDDB6-69A5-460A-852C-9D2EF427FA6A}" dt="2022-04-22T09:52:32.140" v="2799" actId="26606"/>
          <ac:spMkLst>
            <pc:docMk/>
            <pc:sldMk cId="2573146935" sldId="265"/>
            <ac:spMk id="33" creationId="{D7B1087B-C592-40E7-B532-60B453A2FE6A}"/>
          </ac:spMkLst>
        </pc:spChg>
        <pc:spChg chg="add del">
          <ac:chgData name="Anurag Anil Kale" userId="52be214f-f80c-47da-a0e7-b8e8cf9bb680" providerId="ADAL" clId="{BEAFDDB6-69A5-460A-852C-9D2EF427FA6A}" dt="2022-04-22T09:52:32.140" v="2799" actId="26606"/>
          <ac:spMkLst>
            <pc:docMk/>
            <pc:sldMk cId="2573146935" sldId="265"/>
            <ac:spMk id="34" creationId="{14AE7447-E8F8-4A0F-9E3D-94842BFF886E}"/>
          </ac:spMkLst>
        </pc:spChg>
        <pc:spChg chg="add del">
          <ac:chgData name="Anurag Anil Kale" userId="52be214f-f80c-47da-a0e7-b8e8cf9bb680" providerId="ADAL" clId="{BEAFDDB6-69A5-460A-852C-9D2EF427FA6A}" dt="2022-04-22T09:52:32.140" v="2799" actId="26606"/>
          <ac:spMkLst>
            <pc:docMk/>
            <pc:sldMk cId="2573146935" sldId="265"/>
            <ac:spMk id="36" creationId="{EDF3BDB2-0586-430E-811A-74BAFDEE663D}"/>
          </ac:spMkLst>
        </pc:spChg>
        <pc:spChg chg="add del">
          <ac:chgData name="Anurag Anil Kale" userId="52be214f-f80c-47da-a0e7-b8e8cf9bb680" providerId="ADAL" clId="{BEAFDDB6-69A5-460A-852C-9D2EF427FA6A}" dt="2022-04-22T09:52:32.140" v="2799" actId="26606"/>
          <ac:spMkLst>
            <pc:docMk/>
            <pc:sldMk cId="2573146935" sldId="265"/>
            <ac:spMk id="37" creationId="{821E305B-0351-4E03-8C1B-F23D3A346E81}"/>
          </ac:spMkLst>
        </pc:spChg>
        <pc:spChg chg="add del">
          <ac:chgData name="Anurag Anil Kale" userId="52be214f-f80c-47da-a0e7-b8e8cf9bb680" providerId="ADAL" clId="{BEAFDDB6-69A5-460A-852C-9D2EF427FA6A}" dt="2022-04-22T09:52:32.140" v="2799" actId="26606"/>
          <ac:spMkLst>
            <pc:docMk/>
            <pc:sldMk cId="2573146935" sldId="265"/>
            <ac:spMk id="38" creationId="{3C848660-F9C2-4F86-A218-6AE0FB4CCC5E}"/>
          </ac:spMkLst>
        </pc:spChg>
        <pc:spChg chg="add del">
          <ac:chgData name="Anurag Anil Kale" userId="52be214f-f80c-47da-a0e7-b8e8cf9bb680" providerId="ADAL" clId="{BEAFDDB6-69A5-460A-852C-9D2EF427FA6A}" dt="2022-04-22T09:52:20.189" v="2792" actId="26606"/>
          <ac:spMkLst>
            <pc:docMk/>
            <pc:sldMk cId="2573146935" sldId="265"/>
            <ac:spMk id="75" creationId="{2550AE69-AC86-4188-83E5-A856C4F1DCFF}"/>
          </ac:spMkLst>
        </pc:spChg>
        <pc:spChg chg="add del">
          <ac:chgData name="Anurag Anil Kale" userId="52be214f-f80c-47da-a0e7-b8e8cf9bb680" providerId="ADAL" clId="{BEAFDDB6-69A5-460A-852C-9D2EF427FA6A}" dt="2022-04-22T09:52:20.189" v="2792" actId="26606"/>
          <ac:spMkLst>
            <pc:docMk/>
            <pc:sldMk cId="2573146935" sldId="265"/>
            <ac:spMk id="77" creationId="{EC4CA156-2C9D-4F0C-B229-88D8B5E17BCF}"/>
          </ac:spMkLst>
        </pc:spChg>
        <pc:spChg chg="add del">
          <ac:chgData name="Anurag Anil Kale" userId="52be214f-f80c-47da-a0e7-b8e8cf9bb680" providerId="ADAL" clId="{BEAFDDB6-69A5-460A-852C-9D2EF427FA6A}" dt="2022-04-22T09:52:20.189" v="2792" actId="26606"/>
          <ac:spMkLst>
            <pc:docMk/>
            <pc:sldMk cId="2573146935" sldId="265"/>
            <ac:spMk id="79" creationId="{D7361ED3-EBE5-4EFC-8DA3-D0CE4BF2F4B1}"/>
          </ac:spMkLst>
        </pc:spChg>
        <pc:spChg chg="add del">
          <ac:chgData name="Anurag Anil Kale" userId="52be214f-f80c-47da-a0e7-b8e8cf9bb680" providerId="ADAL" clId="{BEAFDDB6-69A5-460A-852C-9D2EF427FA6A}" dt="2022-04-22T09:52:20.189" v="2792" actId="26606"/>
          <ac:spMkLst>
            <pc:docMk/>
            <pc:sldMk cId="2573146935" sldId="265"/>
            <ac:spMk id="85" creationId="{2A0E4E09-FC02-4ADC-951A-3FFA90B6FE39}"/>
          </ac:spMkLst>
        </pc:spChg>
        <pc:spChg chg="add del">
          <ac:chgData name="Anurag Anil Kale" userId="52be214f-f80c-47da-a0e7-b8e8cf9bb680" providerId="ADAL" clId="{BEAFDDB6-69A5-460A-852C-9D2EF427FA6A}" dt="2022-04-22T09:52:20.189" v="2792" actId="26606"/>
          <ac:spMkLst>
            <pc:docMk/>
            <pc:sldMk cId="2573146935" sldId="265"/>
            <ac:spMk id="87" creationId="{0060CE1A-A2ED-43AC-857D-05822177FAD1}"/>
          </ac:spMkLst>
        </pc:spChg>
        <pc:spChg chg="add del">
          <ac:chgData name="Anurag Anil Kale" userId="52be214f-f80c-47da-a0e7-b8e8cf9bb680" providerId="ADAL" clId="{BEAFDDB6-69A5-460A-852C-9D2EF427FA6A}" dt="2022-04-22T09:52:26.442" v="2794" actId="26606"/>
          <ac:spMkLst>
            <pc:docMk/>
            <pc:sldMk cId="2573146935" sldId="265"/>
            <ac:spMk id="89" creationId="{D9C69FA7-0958-4ED9-A0DF-E87A0C137BF5}"/>
          </ac:spMkLst>
        </pc:spChg>
        <pc:spChg chg="add del">
          <ac:chgData name="Anurag Anil Kale" userId="52be214f-f80c-47da-a0e7-b8e8cf9bb680" providerId="ADAL" clId="{BEAFDDB6-69A5-460A-852C-9D2EF427FA6A}" dt="2022-04-22T09:52:28.374" v="2796" actId="26606"/>
          <ac:spMkLst>
            <pc:docMk/>
            <pc:sldMk cId="2573146935" sldId="265"/>
            <ac:spMk id="91" creationId="{346F56CC-F97A-40DF-9A88-6D8BF7A6A75B}"/>
          </ac:spMkLst>
        </pc:spChg>
        <pc:spChg chg="add del">
          <ac:chgData name="Anurag Anil Kale" userId="52be214f-f80c-47da-a0e7-b8e8cf9bb680" providerId="ADAL" clId="{BEAFDDB6-69A5-460A-852C-9D2EF427FA6A}" dt="2022-04-22T09:52:26.442" v="2794" actId="26606"/>
          <ac:spMkLst>
            <pc:docMk/>
            <pc:sldMk cId="2573146935" sldId="265"/>
            <ac:spMk id="2056" creationId="{2550AE69-AC86-4188-83E5-A856C4F1DCFF}"/>
          </ac:spMkLst>
        </pc:spChg>
        <pc:spChg chg="add del">
          <ac:chgData name="Anurag Anil Kale" userId="52be214f-f80c-47da-a0e7-b8e8cf9bb680" providerId="ADAL" clId="{BEAFDDB6-69A5-460A-852C-9D2EF427FA6A}" dt="2022-04-22T09:52:26.442" v="2794" actId="26606"/>
          <ac:spMkLst>
            <pc:docMk/>
            <pc:sldMk cId="2573146935" sldId="265"/>
            <ac:spMk id="2057" creationId="{EC4CA156-2C9D-4F0C-B229-88D8B5E17BCF}"/>
          </ac:spMkLst>
        </pc:spChg>
        <pc:spChg chg="add del">
          <ac:chgData name="Anurag Anil Kale" userId="52be214f-f80c-47da-a0e7-b8e8cf9bb680" providerId="ADAL" clId="{BEAFDDB6-69A5-460A-852C-9D2EF427FA6A}" dt="2022-04-22T09:52:26.442" v="2794" actId="26606"/>
          <ac:spMkLst>
            <pc:docMk/>
            <pc:sldMk cId="2573146935" sldId="265"/>
            <ac:spMk id="2058" creationId="{D7361ED3-EBE5-4EFC-8DA3-D0CE4BF2F4B1}"/>
          </ac:spMkLst>
        </pc:spChg>
        <pc:spChg chg="add del">
          <ac:chgData name="Anurag Anil Kale" userId="52be214f-f80c-47da-a0e7-b8e8cf9bb680" providerId="ADAL" clId="{BEAFDDB6-69A5-460A-852C-9D2EF427FA6A}" dt="2022-04-22T09:52:26.442" v="2794" actId="26606"/>
          <ac:spMkLst>
            <pc:docMk/>
            <pc:sldMk cId="2573146935" sldId="265"/>
            <ac:spMk id="2060" creationId="{E8035907-EB9C-4E11-8A9B-D25B0AD8D749}"/>
          </ac:spMkLst>
        </pc:spChg>
        <pc:spChg chg="add del">
          <ac:chgData name="Anurag Anil Kale" userId="52be214f-f80c-47da-a0e7-b8e8cf9bb680" providerId="ADAL" clId="{BEAFDDB6-69A5-460A-852C-9D2EF427FA6A}" dt="2022-04-22T09:52:26.442" v="2794" actId="26606"/>
          <ac:spMkLst>
            <pc:docMk/>
            <pc:sldMk cId="2573146935" sldId="265"/>
            <ac:spMk id="2061" creationId="{23991EB4-1F71-4BE4-B24D-277DD5EE90AF}"/>
          </ac:spMkLst>
        </pc:spChg>
        <pc:spChg chg="add del">
          <ac:chgData name="Anurag Anil Kale" userId="52be214f-f80c-47da-a0e7-b8e8cf9bb680" providerId="ADAL" clId="{BEAFDDB6-69A5-460A-852C-9D2EF427FA6A}" dt="2022-04-22T09:52:28.374" v="2796" actId="26606"/>
          <ac:spMkLst>
            <pc:docMk/>
            <pc:sldMk cId="2573146935" sldId="265"/>
            <ac:spMk id="2063" creationId="{2550AE69-AC86-4188-83E5-A856C4F1DCFF}"/>
          </ac:spMkLst>
        </pc:spChg>
        <pc:spChg chg="add del">
          <ac:chgData name="Anurag Anil Kale" userId="52be214f-f80c-47da-a0e7-b8e8cf9bb680" providerId="ADAL" clId="{BEAFDDB6-69A5-460A-852C-9D2EF427FA6A}" dt="2022-04-22T09:52:28.374" v="2796" actId="26606"/>
          <ac:spMkLst>
            <pc:docMk/>
            <pc:sldMk cId="2573146935" sldId="265"/>
            <ac:spMk id="2064" creationId="{EC4CA156-2C9D-4F0C-B229-88D8B5E17BCF}"/>
          </ac:spMkLst>
        </pc:spChg>
        <pc:spChg chg="add del">
          <ac:chgData name="Anurag Anil Kale" userId="52be214f-f80c-47da-a0e7-b8e8cf9bb680" providerId="ADAL" clId="{BEAFDDB6-69A5-460A-852C-9D2EF427FA6A}" dt="2022-04-22T09:52:28.374" v="2796" actId="26606"/>
          <ac:spMkLst>
            <pc:docMk/>
            <pc:sldMk cId="2573146935" sldId="265"/>
            <ac:spMk id="2065" creationId="{D7361ED3-EBE5-4EFC-8DA3-D0CE4BF2F4B1}"/>
          </ac:spMkLst>
        </pc:spChg>
        <pc:spChg chg="add del">
          <ac:chgData name="Anurag Anil Kale" userId="52be214f-f80c-47da-a0e7-b8e8cf9bb680" providerId="ADAL" clId="{BEAFDDB6-69A5-460A-852C-9D2EF427FA6A}" dt="2022-04-22T09:52:28.374" v="2796" actId="26606"/>
          <ac:spMkLst>
            <pc:docMk/>
            <pc:sldMk cId="2573146935" sldId="265"/>
            <ac:spMk id="2067" creationId="{CFB57ED5-941D-44E2-9320-56A0A026F201}"/>
          </ac:spMkLst>
        </pc:spChg>
        <pc:spChg chg="add del">
          <ac:chgData name="Anurag Anil Kale" userId="52be214f-f80c-47da-a0e7-b8e8cf9bb680" providerId="ADAL" clId="{BEAFDDB6-69A5-460A-852C-9D2EF427FA6A}" dt="2022-04-22T09:52:28.374" v="2796" actId="26606"/>
          <ac:spMkLst>
            <pc:docMk/>
            <pc:sldMk cId="2573146935" sldId="265"/>
            <ac:spMk id="2068" creationId="{7A1BE9A9-6FBF-4CF1-8F0C-BFCFF1FD962B}"/>
          </ac:spMkLst>
        </pc:spChg>
        <pc:spChg chg="add del">
          <ac:chgData name="Anurag Anil Kale" userId="52be214f-f80c-47da-a0e7-b8e8cf9bb680" providerId="ADAL" clId="{BEAFDDB6-69A5-460A-852C-9D2EF427FA6A}" dt="2022-04-22T09:52:28.374" v="2796" actId="26606"/>
          <ac:spMkLst>
            <pc:docMk/>
            <pc:sldMk cId="2573146935" sldId="265"/>
            <ac:spMk id="2069" creationId="{C4AE8163-578C-46A4-BF65-BD3AEEF2A05E}"/>
          </ac:spMkLst>
        </pc:spChg>
        <pc:spChg chg="add del">
          <ac:chgData name="Anurag Anil Kale" userId="52be214f-f80c-47da-a0e7-b8e8cf9bb680" providerId="ADAL" clId="{BEAFDDB6-69A5-460A-852C-9D2EF427FA6A}" dt="2022-04-22T09:52:32.014" v="2798" actId="26606"/>
          <ac:spMkLst>
            <pc:docMk/>
            <pc:sldMk cId="2573146935" sldId="265"/>
            <ac:spMk id="2071" creationId="{2550AE69-AC86-4188-83E5-A856C4F1DCFF}"/>
          </ac:spMkLst>
        </pc:spChg>
        <pc:spChg chg="add del">
          <ac:chgData name="Anurag Anil Kale" userId="52be214f-f80c-47da-a0e7-b8e8cf9bb680" providerId="ADAL" clId="{BEAFDDB6-69A5-460A-852C-9D2EF427FA6A}" dt="2022-04-22T09:52:32.014" v="2798" actId="26606"/>
          <ac:spMkLst>
            <pc:docMk/>
            <pc:sldMk cId="2573146935" sldId="265"/>
            <ac:spMk id="2072" creationId="{EC4CA156-2C9D-4F0C-B229-88D8B5E17BCF}"/>
          </ac:spMkLst>
        </pc:spChg>
        <pc:spChg chg="add del">
          <ac:chgData name="Anurag Anil Kale" userId="52be214f-f80c-47da-a0e7-b8e8cf9bb680" providerId="ADAL" clId="{BEAFDDB6-69A5-460A-852C-9D2EF427FA6A}" dt="2022-04-22T09:52:32.014" v="2798" actId="26606"/>
          <ac:spMkLst>
            <pc:docMk/>
            <pc:sldMk cId="2573146935" sldId="265"/>
            <ac:spMk id="2073" creationId="{D7361ED3-EBE5-4EFC-8DA3-D0CE4BF2F4B1}"/>
          </ac:spMkLst>
        </pc:spChg>
        <pc:spChg chg="add del">
          <ac:chgData name="Anurag Anil Kale" userId="52be214f-f80c-47da-a0e7-b8e8cf9bb680" providerId="ADAL" clId="{BEAFDDB6-69A5-460A-852C-9D2EF427FA6A}" dt="2022-04-22T09:52:32.014" v="2798" actId="26606"/>
          <ac:spMkLst>
            <pc:docMk/>
            <pc:sldMk cId="2573146935" sldId="265"/>
            <ac:spMk id="2075" creationId="{19A1D830-E73C-47A9-A534-323CEEFF5B32}"/>
          </ac:spMkLst>
        </pc:spChg>
        <pc:spChg chg="add del">
          <ac:chgData name="Anurag Anil Kale" userId="52be214f-f80c-47da-a0e7-b8e8cf9bb680" providerId="ADAL" clId="{BEAFDDB6-69A5-460A-852C-9D2EF427FA6A}" dt="2022-04-22T09:52:32.014" v="2798" actId="26606"/>
          <ac:spMkLst>
            <pc:docMk/>
            <pc:sldMk cId="2573146935" sldId="265"/>
            <ac:spMk id="2076" creationId="{8F69FBEC-4C47-4288-962D-3FC20C79F3F5}"/>
          </ac:spMkLst>
        </pc:spChg>
        <pc:spChg chg="add">
          <ac:chgData name="Anurag Anil Kale" userId="52be214f-f80c-47da-a0e7-b8e8cf9bb680" providerId="ADAL" clId="{BEAFDDB6-69A5-460A-852C-9D2EF427FA6A}" dt="2022-04-22T09:52:32.140" v="2799" actId="26606"/>
          <ac:spMkLst>
            <pc:docMk/>
            <pc:sldMk cId="2573146935" sldId="265"/>
            <ac:spMk id="2080" creationId="{7049A7D3-684C-4C59-A4B6-7B308A6AD34D}"/>
          </ac:spMkLst>
        </pc:spChg>
        <pc:spChg chg="add">
          <ac:chgData name="Anurag Anil Kale" userId="52be214f-f80c-47da-a0e7-b8e8cf9bb680" providerId="ADAL" clId="{BEAFDDB6-69A5-460A-852C-9D2EF427FA6A}" dt="2022-04-22T09:52:32.140" v="2799" actId="26606"/>
          <ac:spMkLst>
            <pc:docMk/>
            <pc:sldMk cId="2573146935" sldId="265"/>
            <ac:spMk id="2081" creationId="{D7B1087B-C592-40E7-B532-60B453A2FE6A}"/>
          </ac:spMkLst>
        </pc:spChg>
        <pc:spChg chg="add">
          <ac:chgData name="Anurag Anil Kale" userId="52be214f-f80c-47da-a0e7-b8e8cf9bb680" providerId="ADAL" clId="{BEAFDDB6-69A5-460A-852C-9D2EF427FA6A}" dt="2022-04-22T09:52:32.140" v="2799" actId="26606"/>
          <ac:spMkLst>
            <pc:docMk/>
            <pc:sldMk cId="2573146935" sldId="265"/>
            <ac:spMk id="2082" creationId="{14AE7447-E8F8-4A0F-9E3D-94842BFF886E}"/>
          </ac:spMkLst>
        </pc:spChg>
        <pc:spChg chg="add">
          <ac:chgData name="Anurag Anil Kale" userId="52be214f-f80c-47da-a0e7-b8e8cf9bb680" providerId="ADAL" clId="{BEAFDDB6-69A5-460A-852C-9D2EF427FA6A}" dt="2022-04-22T09:52:32.140" v="2799" actId="26606"/>
          <ac:spMkLst>
            <pc:docMk/>
            <pc:sldMk cId="2573146935" sldId="265"/>
            <ac:spMk id="2084" creationId="{EDF3BDB2-0586-430E-811A-74BAFDEE663D}"/>
          </ac:spMkLst>
        </pc:spChg>
        <pc:spChg chg="add">
          <ac:chgData name="Anurag Anil Kale" userId="52be214f-f80c-47da-a0e7-b8e8cf9bb680" providerId="ADAL" clId="{BEAFDDB6-69A5-460A-852C-9D2EF427FA6A}" dt="2022-04-22T09:52:32.140" v="2799" actId="26606"/>
          <ac:spMkLst>
            <pc:docMk/>
            <pc:sldMk cId="2573146935" sldId="265"/>
            <ac:spMk id="2085" creationId="{821E305B-0351-4E03-8C1B-F23D3A346E81}"/>
          </ac:spMkLst>
        </pc:spChg>
        <pc:spChg chg="add">
          <ac:chgData name="Anurag Anil Kale" userId="52be214f-f80c-47da-a0e7-b8e8cf9bb680" providerId="ADAL" clId="{BEAFDDB6-69A5-460A-852C-9D2EF427FA6A}" dt="2022-04-22T09:52:32.140" v="2799" actId="26606"/>
          <ac:spMkLst>
            <pc:docMk/>
            <pc:sldMk cId="2573146935" sldId="265"/>
            <ac:spMk id="2086" creationId="{3C848660-F9C2-4F86-A218-6AE0FB4CCC5E}"/>
          </ac:spMkLst>
        </pc:spChg>
        <pc:spChg chg="add">
          <ac:chgData name="Anurag Anil Kale" userId="52be214f-f80c-47da-a0e7-b8e8cf9bb680" providerId="ADAL" clId="{BEAFDDB6-69A5-460A-852C-9D2EF427FA6A}" dt="2022-04-22T09:52:32.140" v="2799" actId="26606"/>
          <ac:spMkLst>
            <pc:docMk/>
            <pc:sldMk cId="2573146935" sldId="265"/>
            <ac:spMk id="2087" creationId="{5CABD882-B7CE-4433-B509-99205DB70549}"/>
          </ac:spMkLst>
        </pc:spChg>
        <pc:grpChg chg="add del">
          <ac:chgData name="Anurag Anil Kale" userId="52be214f-f80c-47da-a0e7-b8e8cf9bb680" providerId="ADAL" clId="{BEAFDDB6-69A5-460A-852C-9D2EF427FA6A}" dt="2022-04-22T09:52:32.140" v="2799" actId="26606"/>
          <ac:grpSpMkLst>
            <pc:docMk/>
            <pc:sldMk cId="2573146935" sldId="265"/>
            <ac:grpSpMk id="18" creationId="{85981F80-69EE-4E2B-82A8-47FDFD7720AC}"/>
          </ac:grpSpMkLst>
        </pc:grpChg>
        <pc:grpChg chg="add del">
          <ac:chgData name="Anurag Anil Kale" userId="52be214f-f80c-47da-a0e7-b8e8cf9bb680" providerId="ADAL" clId="{BEAFDDB6-69A5-460A-852C-9D2EF427FA6A}" dt="2022-04-22T09:52:32.140" v="2799" actId="26606"/>
          <ac:grpSpMkLst>
            <pc:docMk/>
            <pc:sldMk cId="2573146935" sldId="265"/>
            <ac:grpSpMk id="30" creationId="{49F6A645-6137-4F43-8E88-D91CC337D5B7}"/>
          </ac:grpSpMkLst>
        </pc:grpChg>
        <pc:grpChg chg="add del">
          <ac:chgData name="Anurag Anil Kale" userId="52be214f-f80c-47da-a0e7-b8e8cf9bb680" providerId="ADAL" clId="{BEAFDDB6-69A5-460A-852C-9D2EF427FA6A}" dt="2022-04-22T09:52:20.189" v="2792" actId="26606"/>
          <ac:grpSpMkLst>
            <pc:docMk/>
            <pc:sldMk cId="2573146935" sldId="265"/>
            <ac:grpSpMk id="81" creationId="{85105087-7F16-4C94-837C-C45445116665}"/>
          </ac:grpSpMkLst>
        </pc:grpChg>
        <pc:grpChg chg="add del">
          <ac:chgData name="Anurag Anil Kale" userId="52be214f-f80c-47da-a0e7-b8e8cf9bb680" providerId="ADAL" clId="{BEAFDDB6-69A5-460A-852C-9D2EF427FA6A}" dt="2022-04-22T09:52:28.374" v="2796" actId="26606"/>
          <ac:grpSpMkLst>
            <pc:docMk/>
            <pc:sldMk cId="2573146935" sldId="265"/>
            <ac:grpSpMk id="93" creationId="{694818F1-2ACF-4181-B8B6-7637EB92BD6E}"/>
          </ac:grpSpMkLst>
        </pc:grpChg>
        <pc:grpChg chg="add del">
          <ac:chgData name="Anurag Anil Kale" userId="52be214f-f80c-47da-a0e7-b8e8cf9bb680" providerId="ADAL" clId="{BEAFDDB6-69A5-460A-852C-9D2EF427FA6A}" dt="2022-04-22T09:52:26.442" v="2794" actId="26606"/>
          <ac:grpSpMkLst>
            <pc:docMk/>
            <pc:sldMk cId="2573146935" sldId="265"/>
            <ac:grpSpMk id="2059" creationId="{85105087-7F16-4C94-837C-C45445116665}"/>
          </ac:grpSpMkLst>
        </pc:grpChg>
        <pc:grpChg chg="add del">
          <ac:chgData name="Anurag Anil Kale" userId="52be214f-f80c-47da-a0e7-b8e8cf9bb680" providerId="ADAL" clId="{BEAFDDB6-69A5-460A-852C-9D2EF427FA6A}" dt="2022-04-22T09:52:28.374" v="2796" actId="26606"/>
          <ac:grpSpMkLst>
            <pc:docMk/>
            <pc:sldMk cId="2573146935" sldId="265"/>
            <ac:grpSpMk id="2066" creationId="{85105087-7F16-4C94-837C-C45445116665}"/>
          </ac:grpSpMkLst>
        </pc:grpChg>
        <pc:grpChg chg="add del">
          <ac:chgData name="Anurag Anil Kale" userId="52be214f-f80c-47da-a0e7-b8e8cf9bb680" providerId="ADAL" clId="{BEAFDDB6-69A5-460A-852C-9D2EF427FA6A}" dt="2022-04-22T09:52:32.014" v="2798" actId="26606"/>
          <ac:grpSpMkLst>
            <pc:docMk/>
            <pc:sldMk cId="2573146935" sldId="265"/>
            <ac:grpSpMk id="2074" creationId="{85105087-7F16-4C94-837C-C45445116665}"/>
          </ac:grpSpMkLst>
        </pc:grpChg>
        <pc:grpChg chg="add del">
          <ac:chgData name="Anurag Anil Kale" userId="52be214f-f80c-47da-a0e7-b8e8cf9bb680" providerId="ADAL" clId="{BEAFDDB6-69A5-460A-852C-9D2EF427FA6A}" dt="2022-04-22T09:52:32.014" v="2798" actId="26606"/>
          <ac:grpSpMkLst>
            <pc:docMk/>
            <pc:sldMk cId="2573146935" sldId="265"/>
            <ac:grpSpMk id="2077" creationId="{54F6FC82-E588-4DA0-8096-0C3BD54F17B5}"/>
          </ac:grpSpMkLst>
        </pc:grpChg>
        <pc:grpChg chg="add">
          <ac:chgData name="Anurag Anil Kale" userId="52be214f-f80c-47da-a0e7-b8e8cf9bb680" providerId="ADAL" clId="{BEAFDDB6-69A5-460A-852C-9D2EF427FA6A}" dt="2022-04-22T09:52:32.140" v="2799" actId="26606"/>
          <ac:grpSpMkLst>
            <pc:docMk/>
            <pc:sldMk cId="2573146935" sldId="265"/>
            <ac:grpSpMk id="2083" creationId="{85981F80-69EE-4E2B-82A8-47FDFD7720AC}"/>
          </ac:grpSpMkLst>
        </pc:grpChg>
        <pc:grpChg chg="add">
          <ac:chgData name="Anurag Anil Kale" userId="52be214f-f80c-47da-a0e7-b8e8cf9bb680" providerId="ADAL" clId="{BEAFDDB6-69A5-460A-852C-9D2EF427FA6A}" dt="2022-04-22T09:52:32.140" v="2799" actId="26606"/>
          <ac:grpSpMkLst>
            <pc:docMk/>
            <pc:sldMk cId="2573146935" sldId="265"/>
            <ac:grpSpMk id="2088" creationId="{49F6A645-6137-4F43-8E88-D91CC337D5B7}"/>
          </ac:grpSpMkLst>
        </pc:grpChg>
        <pc:picChg chg="add del mod">
          <ac:chgData name="Anurag Anil Kale" userId="52be214f-f80c-47da-a0e7-b8e8cf9bb680" providerId="ADAL" clId="{BEAFDDB6-69A5-460A-852C-9D2EF427FA6A}" dt="2022-04-22T09:51:01.300" v="2790" actId="478"/>
          <ac:picMkLst>
            <pc:docMk/>
            <pc:sldMk cId="2573146935" sldId="265"/>
            <ac:picMk id="7" creationId="{2E96F4BE-F5F3-4F3C-8973-699729845040}"/>
          </ac:picMkLst>
        </pc:picChg>
        <pc:picChg chg="del">
          <ac:chgData name="Anurag Anil Kale" userId="52be214f-f80c-47da-a0e7-b8e8cf9bb680" providerId="ADAL" clId="{BEAFDDB6-69A5-460A-852C-9D2EF427FA6A}" dt="2022-04-22T09:43:22.878" v="2755" actId="478"/>
          <ac:picMkLst>
            <pc:docMk/>
            <pc:sldMk cId="2573146935" sldId="265"/>
            <ac:picMk id="9" creationId="{0D2F62A2-FC74-CB51-E727-D43CCF2225BE}"/>
          </ac:picMkLst>
        </pc:picChg>
        <pc:picChg chg="add del mod">
          <ac:chgData name="Anurag Anil Kale" userId="52be214f-f80c-47da-a0e7-b8e8cf9bb680" providerId="ADAL" clId="{BEAFDDB6-69A5-460A-852C-9D2EF427FA6A}" dt="2022-04-22T09:49:49.677" v="2781" actId="478"/>
          <ac:picMkLst>
            <pc:docMk/>
            <pc:sldMk cId="2573146935" sldId="265"/>
            <ac:picMk id="2050" creationId="{AB049800-F206-4682-AFF9-360D9430162B}"/>
          </ac:picMkLst>
        </pc:picChg>
        <pc:picChg chg="add del">
          <ac:chgData name="Anurag Anil Kale" userId="52be214f-f80c-47da-a0e7-b8e8cf9bb680" providerId="ADAL" clId="{BEAFDDB6-69A5-460A-852C-9D2EF427FA6A}" dt="2022-04-22T09:50:04.684" v="2783" actId="478"/>
          <ac:picMkLst>
            <pc:docMk/>
            <pc:sldMk cId="2573146935" sldId="265"/>
            <ac:picMk id="2052" creationId="{9AE1A7EB-8FBC-422B-9586-72DB0B4D3534}"/>
          </ac:picMkLst>
        </pc:picChg>
        <pc:picChg chg="add mod ord">
          <ac:chgData name="Anurag Anil Kale" userId="52be214f-f80c-47da-a0e7-b8e8cf9bb680" providerId="ADAL" clId="{BEAFDDB6-69A5-460A-852C-9D2EF427FA6A}" dt="2022-04-22T09:52:32.140" v="2799" actId="26606"/>
          <ac:picMkLst>
            <pc:docMk/>
            <pc:sldMk cId="2573146935" sldId="265"/>
            <ac:picMk id="2054" creationId="{108BE7BC-2F1C-4F57-A07C-95DD79528B57}"/>
          </ac:picMkLst>
        </pc:picChg>
      </pc:sldChg>
      <pc:sldChg chg="new del">
        <pc:chgData name="Anurag Anil Kale" userId="52be214f-f80c-47da-a0e7-b8e8cf9bb680" providerId="ADAL" clId="{BEAFDDB6-69A5-460A-852C-9D2EF427FA6A}" dt="2022-04-22T09:44:29.279" v="2764" actId="2696"/>
        <pc:sldMkLst>
          <pc:docMk/>
          <pc:sldMk cId="234451767" sldId="266"/>
        </pc:sldMkLst>
      </pc:sldChg>
      <pc:sldChg chg="addSp delSp modSp new mod setBg modNotesTx">
        <pc:chgData name="Anurag Anil Kale" userId="52be214f-f80c-47da-a0e7-b8e8cf9bb680" providerId="ADAL" clId="{BEAFDDB6-69A5-460A-852C-9D2EF427FA6A}" dt="2022-04-22T13:15:23.905" v="4819" actId="20577"/>
        <pc:sldMkLst>
          <pc:docMk/>
          <pc:sldMk cId="3562693379" sldId="266"/>
        </pc:sldMkLst>
        <pc:spChg chg="mod">
          <ac:chgData name="Anurag Anil Kale" userId="52be214f-f80c-47da-a0e7-b8e8cf9bb680" providerId="ADAL" clId="{BEAFDDB6-69A5-460A-852C-9D2EF427FA6A}" dt="2022-04-22T13:00:44.685" v="4093" actId="26606"/>
          <ac:spMkLst>
            <pc:docMk/>
            <pc:sldMk cId="3562693379" sldId="266"/>
            <ac:spMk id="2" creationId="{CE7CDEC6-FC19-4112-821D-5320B840B360}"/>
          </ac:spMkLst>
        </pc:spChg>
        <pc:spChg chg="add del mod">
          <ac:chgData name="Anurag Anil Kale" userId="52be214f-f80c-47da-a0e7-b8e8cf9bb680" providerId="ADAL" clId="{BEAFDDB6-69A5-460A-852C-9D2EF427FA6A}" dt="2022-04-22T12:57:45.500" v="3942" actId="26606"/>
          <ac:spMkLst>
            <pc:docMk/>
            <pc:sldMk cId="3562693379" sldId="266"/>
            <ac:spMk id="3" creationId="{7BDA7D6D-F282-46D1-BFA7-BDD18BDDC014}"/>
          </ac:spMkLst>
        </pc:spChg>
        <pc:spChg chg="mod">
          <ac:chgData name="Anurag Anil Kale" userId="52be214f-f80c-47da-a0e7-b8e8cf9bb680" providerId="ADAL" clId="{BEAFDDB6-69A5-460A-852C-9D2EF427FA6A}" dt="2022-04-22T12:57:45.500" v="3942" actId="26606"/>
          <ac:spMkLst>
            <pc:docMk/>
            <pc:sldMk cId="3562693379" sldId="266"/>
            <ac:spMk id="4" creationId="{6DD9D820-785C-4948-9B27-3E7F3B15AEA0}"/>
          </ac:spMkLst>
        </pc:spChg>
        <pc:spChg chg="mod">
          <ac:chgData name="Anurag Anil Kale" userId="52be214f-f80c-47da-a0e7-b8e8cf9bb680" providerId="ADAL" clId="{BEAFDDB6-69A5-460A-852C-9D2EF427FA6A}" dt="2022-04-22T12:59:19.724" v="3955" actId="26606"/>
          <ac:spMkLst>
            <pc:docMk/>
            <pc:sldMk cId="3562693379" sldId="266"/>
            <ac:spMk id="5" creationId="{443452E8-7475-40BE-A34E-E6169781F6D1}"/>
          </ac:spMkLst>
        </pc:spChg>
        <pc:spChg chg="add del">
          <ac:chgData name="Anurag Anil Kale" userId="52be214f-f80c-47da-a0e7-b8e8cf9bb680" providerId="ADAL" clId="{BEAFDDB6-69A5-460A-852C-9D2EF427FA6A}" dt="2022-04-22T12:58:26.889" v="3950" actId="26606"/>
          <ac:spMkLst>
            <pc:docMk/>
            <pc:sldMk cId="3562693379" sldId="266"/>
            <ac:spMk id="9" creationId="{BCFFB95F-D901-4937-8084-8A7BAA84FAFB}"/>
          </ac:spMkLst>
        </pc:spChg>
        <pc:spChg chg="add del">
          <ac:chgData name="Anurag Anil Kale" userId="52be214f-f80c-47da-a0e7-b8e8cf9bb680" providerId="ADAL" clId="{BEAFDDB6-69A5-460A-852C-9D2EF427FA6A}" dt="2022-04-22T12:51:41.680" v="3289" actId="26606"/>
          <ac:spMkLst>
            <pc:docMk/>
            <pc:sldMk cId="3562693379" sldId="266"/>
            <ac:spMk id="11" creationId="{D8AFD15B-CF29-4306-884F-47675092F91F}"/>
          </ac:spMkLst>
        </pc:spChg>
        <pc:spChg chg="add del">
          <ac:chgData name="Anurag Anil Kale" userId="52be214f-f80c-47da-a0e7-b8e8cf9bb680" providerId="ADAL" clId="{BEAFDDB6-69A5-460A-852C-9D2EF427FA6A}" dt="2022-04-22T12:51:41.680" v="3289" actId="26606"/>
          <ac:spMkLst>
            <pc:docMk/>
            <pc:sldMk cId="3562693379" sldId="266"/>
            <ac:spMk id="13" creationId="{96349AB3-1BD3-41E1-8979-1DBDCB5CDCF9}"/>
          </ac:spMkLst>
        </pc:spChg>
        <pc:spChg chg="add del">
          <ac:chgData name="Anurag Anil Kale" userId="52be214f-f80c-47da-a0e7-b8e8cf9bb680" providerId="ADAL" clId="{BEAFDDB6-69A5-460A-852C-9D2EF427FA6A}" dt="2022-04-22T12:58:26.714" v="3949" actId="26606"/>
          <ac:spMkLst>
            <pc:docMk/>
            <pc:sldMk cId="3562693379" sldId="266"/>
            <ac:spMk id="21" creationId="{3FD711E9-7F79-40A9-8D9E-4AE293C154A5}"/>
          </ac:spMkLst>
        </pc:spChg>
        <pc:spChg chg="add del">
          <ac:chgData name="Anurag Anil Kale" userId="52be214f-f80c-47da-a0e7-b8e8cf9bb680" providerId="ADAL" clId="{BEAFDDB6-69A5-460A-852C-9D2EF427FA6A}" dt="2022-04-22T12:59:19.724" v="3955" actId="26606"/>
          <ac:spMkLst>
            <pc:docMk/>
            <pc:sldMk cId="3562693379" sldId="266"/>
            <ac:spMk id="23" creationId="{059D8741-EAD6-41B1-A882-70D70FC35821}"/>
          </ac:spMkLst>
        </pc:spChg>
        <pc:spChg chg="add del">
          <ac:chgData name="Anurag Anil Kale" userId="52be214f-f80c-47da-a0e7-b8e8cf9bb680" providerId="ADAL" clId="{BEAFDDB6-69A5-460A-852C-9D2EF427FA6A}" dt="2022-04-22T12:59:19.724" v="3955" actId="26606"/>
          <ac:spMkLst>
            <pc:docMk/>
            <pc:sldMk cId="3562693379" sldId="266"/>
            <ac:spMk id="24" creationId="{5118BA95-03E7-41B7-B442-0AF8C0A7FF68}"/>
          </ac:spMkLst>
        </pc:spChg>
        <pc:spChg chg="add del">
          <ac:chgData name="Anurag Anil Kale" userId="52be214f-f80c-47da-a0e7-b8e8cf9bb680" providerId="ADAL" clId="{BEAFDDB6-69A5-460A-852C-9D2EF427FA6A}" dt="2022-04-22T12:59:19.724" v="3955" actId="26606"/>
          <ac:spMkLst>
            <pc:docMk/>
            <pc:sldMk cId="3562693379" sldId="266"/>
            <ac:spMk id="25" creationId="{45444F36-3103-4D11-A25F-C054D4606DA4}"/>
          </ac:spMkLst>
        </pc:spChg>
        <pc:spChg chg="add del">
          <ac:chgData name="Anurag Anil Kale" userId="52be214f-f80c-47da-a0e7-b8e8cf9bb680" providerId="ADAL" clId="{BEAFDDB6-69A5-460A-852C-9D2EF427FA6A}" dt="2022-04-22T12:59:19.724" v="3955" actId="26606"/>
          <ac:spMkLst>
            <pc:docMk/>
            <pc:sldMk cId="3562693379" sldId="266"/>
            <ac:spMk id="27" creationId="{AD9B3EAD-A2B3-42C4-927C-3455E3E69EE6}"/>
          </ac:spMkLst>
        </pc:spChg>
        <pc:spChg chg="add del">
          <ac:chgData name="Anurag Anil Kale" userId="52be214f-f80c-47da-a0e7-b8e8cf9bb680" providerId="ADAL" clId="{BEAFDDB6-69A5-460A-852C-9D2EF427FA6A}" dt="2022-04-22T12:59:16.970" v="3952" actId="26606"/>
          <ac:spMkLst>
            <pc:docMk/>
            <pc:sldMk cId="3562693379" sldId="266"/>
            <ac:spMk id="32" creationId="{7F436110-A18F-4051-A35C-BC7FA676BE66}"/>
          </ac:spMkLst>
        </pc:spChg>
        <pc:spChg chg="add del">
          <ac:chgData name="Anurag Anil Kale" userId="52be214f-f80c-47da-a0e7-b8e8cf9bb680" providerId="ADAL" clId="{BEAFDDB6-69A5-460A-852C-9D2EF427FA6A}" dt="2022-04-22T12:59:19.576" v="3954" actId="26606"/>
          <ac:spMkLst>
            <pc:docMk/>
            <pc:sldMk cId="3562693379" sldId="266"/>
            <ac:spMk id="34" creationId="{F3CDC6B8-20F2-4C8D-8599-EC572C0BFF59}"/>
          </ac:spMkLst>
        </pc:spChg>
        <pc:spChg chg="add del">
          <ac:chgData name="Anurag Anil Kale" userId="52be214f-f80c-47da-a0e7-b8e8cf9bb680" providerId="ADAL" clId="{BEAFDDB6-69A5-460A-852C-9D2EF427FA6A}" dt="2022-04-22T12:59:19.576" v="3954" actId="26606"/>
          <ac:spMkLst>
            <pc:docMk/>
            <pc:sldMk cId="3562693379" sldId="266"/>
            <ac:spMk id="35" creationId="{5FB4329C-BF98-421E-8A0D-43A2CF95E1DC}"/>
          </ac:spMkLst>
        </pc:spChg>
        <pc:spChg chg="mod replId">
          <ac:chgData name="Anurag Anil Kale" userId="52be214f-f80c-47da-a0e7-b8e8cf9bb680" providerId="ADAL" clId="{BEAFDDB6-69A5-460A-852C-9D2EF427FA6A}" dt="2022-04-22T13:00:42.685" v="4090" actId="26606"/>
          <ac:spMkLst>
            <pc:docMk/>
            <pc:sldMk cId="3562693379" sldId="266"/>
            <ac:spMk id="37" creationId="{B52F7E87-CD4F-40F9-978A-356F63B76EEB}"/>
          </ac:spMkLst>
        </pc:spChg>
        <pc:spChg chg="mod replId">
          <ac:chgData name="Anurag Anil Kale" userId="52be214f-f80c-47da-a0e7-b8e8cf9bb680" providerId="ADAL" clId="{BEAFDDB6-69A5-460A-852C-9D2EF427FA6A}" dt="2022-04-22T13:00:42.685" v="4090" actId="26606"/>
          <ac:spMkLst>
            <pc:docMk/>
            <pc:sldMk cId="3562693379" sldId="266"/>
            <ac:spMk id="38" creationId="{93B1ED61-05D6-47CD-8878-8406A83BDF41}"/>
          </ac:spMkLst>
        </pc:spChg>
        <pc:spChg chg="add del">
          <ac:chgData name="Anurag Anil Kale" userId="52be214f-f80c-47da-a0e7-b8e8cf9bb680" providerId="ADAL" clId="{BEAFDDB6-69A5-460A-852C-9D2EF427FA6A}" dt="2022-04-22T13:00:44.685" v="4093" actId="26606"/>
          <ac:spMkLst>
            <pc:docMk/>
            <pc:sldMk cId="3562693379" sldId="266"/>
            <ac:spMk id="40" creationId="{5FB4329C-BF98-421E-8A0D-43A2CF95E1DC}"/>
          </ac:spMkLst>
        </pc:spChg>
        <pc:spChg chg="add del">
          <ac:chgData name="Anurag Anil Kale" userId="52be214f-f80c-47da-a0e7-b8e8cf9bb680" providerId="ADAL" clId="{BEAFDDB6-69A5-460A-852C-9D2EF427FA6A}" dt="2022-04-22T13:00:44.685" v="4093" actId="26606"/>
          <ac:spMkLst>
            <pc:docMk/>
            <pc:sldMk cId="3562693379" sldId="266"/>
            <ac:spMk id="41" creationId="{F3CDC6B8-20F2-4C8D-8599-EC572C0BFF59}"/>
          </ac:spMkLst>
        </pc:spChg>
        <pc:spChg chg="add del">
          <ac:chgData name="Anurag Anil Kale" userId="52be214f-f80c-47da-a0e7-b8e8cf9bb680" providerId="ADAL" clId="{BEAFDDB6-69A5-460A-852C-9D2EF427FA6A}" dt="2022-04-22T13:00:23.765" v="4076" actId="26606"/>
          <ac:spMkLst>
            <pc:docMk/>
            <pc:sldMk cId="3562693379" sldId="266"/>
            <ac:spMk id="47" creationId="{3FD711E9-7F79-40A9-8D9E-4AE293C154A5}"/>
          </ac:spMkLst>
        </pc:spChg>
        <pc:spChg chg="add del">
          <ac:chgData name="Anurag Anil Kale" userId="52be214f-f80c-47da-a0e7-b8e8cf9bb680" providerId="ADAL" clId="{BEAFDDB6-69A5-460A-852C-9D2EF427FA6A}" dt="2022-04-22T13:00:26.103" v="4078" actId="26606"/>
          <ac:spMkLst>
            <pc:docMk/>
            <pc:sldMk cId="3562693379" sldId="266"/>
            <ac:spMk id="49" creationId="{F3CDC6B8-20F2-4C8D-8599-EC572C0BFF59}"/>
          </ac:spMkLst>
        </pc:spChg>
        <pc:spChg chg="add del">
          <ac:chgData name="Anurag Anil Kale" userId="52be214f-f80c-47da-a0e7-b8e8cf9bb680" providerId="ADAL" clId="{BEAFDDB6-69A5-460A-852C-9D2EF427FA6A}" dt="2022-04-22T13:00:26.103" v="4078" actId="26606"/>
          <ac:spMkLst>
            <pc:docMk/>
            <pc:sldMk cId="3562693379" sldId="266"/>
            <ac:spMk id="50" creationId="{5FB4329C-BF98-421E-8A0D-43A2CF95E1DC}"/>
          </ac:spMkLst>
        </pc:spChg>
        <pc:spChg chg="add del">
          <ac:chgData name="Anurag Anil Kale" userId="52be214f-f80c-47da-a0e7-b8e8cf9bb680" providerId="ADAL" clId="{BEAFDDB6-69A5-460A-852C-9D2EF427FA6A}" dt="2022-04-22T13:00:31.119" v="4080" actId="26606"/>
          <ac:spMkLst>
            <pc:docMk/>
            <pc:sldMk cId="3562693379" sldId="266"/>
            <ac:spMk id="55" creationId="{5FB4329C-BF98-421E-8A0D-43A2CF95E1DC}"/>
          </ac:spMkLst>
        </pc:spChg>
        <pc:spChg chg="add del">
          <ac:chgData name="Anurag Anil Kale" userId="52be214f-f80c-47da-a0e7-b8e8cf9bb680" providerId="ADAL" clId="{BEAFDDB6-69A5-460A-852C-9D2EF427FA6A}" dt="2022-04-22T13:00:31.119" v="4080" actId="26606"/>
          <ac:spMkLst>
            <pc:docMk/>
            <pc:sldMk cId="3562693379" sldId="266"/>
            <ac:spMk id="56" creationId="{F3CDC6B8-20F2-4C8D-8599-EC572C0BFF59}"/>
          </ac:spMkLst>
        </pc:spChg>
        <pc:spChg chg="add del">
          <ac:chgData name="Anurag Anil Kale" userId="52be214f-f80c-47da-a0e7-b8e8cf9bb680" providerId="ADAL" clId="{BEAFDDB6-69A5-460A-852C-9D2EF427FA6A}" dt="2022-04-22T13:00:36.352" v="4082" actId="26606"/>
          <ac:spMkLst>
            <pc:docMk/>
            <pc:sldMk cId="3562693379" sldId="266"/>
            <ac:spMk id="59" creationId="{7F436110-A18F-4051-A35C-BC7FA676BE66}"/>
          </ac:spMkLst>
        </pc:spChg>
        <pc:spChg chg="add del">
          <ac:chgData name="Anurag Anil Kale" userId="52be214f-f80c-47da-a0e7-b8e8cf9bb680" providerId="ADAL" clId="{BEAFDDB6-69A5-460A-852C-9D2EF427FA6A}" dt="2022-04-22T13:00:38.131" v="4084" actId="26606"/>
          <ac:spMkLst>
            <pc:docMk/>
            <pc:sldMk cId="3562693379" sldId="266"/>
            <ac:spMk id="61" creationId="{796EAE45-4A7F-4104-BDC2-49728B6C4F31}"/>
          </ac:spMkLst>
        </pc:spChg>
        <pc:spChg chg="add del">
          <ac:chgData name="Anurag Anil Kale" userId="52be214f-f80c-47da-a0e7-b8e8cf9bb680" providerId="ADAL" clId="{BEAFDDB6-69A5-460A-852C-9D2EF427FA6A}" dt="2022-04-22T13:00:38.750" v="4087" actId="26606"/>
          <ac:spMkLst>
            <pc:docMk/>
            <pc:sldMk cId="3562693379" sldId="266"/>
            <ac:spMk id="66" creationId="{5FB4329C-BF98-421E-8A0D-43A2CF95E1DC}"/>
          </ac:spMkLst>
        </pc:spChg>
        <pc:spChg chg="add del">
          <ac:chgData name="Anurag Anil Kale" userId="52be214f-f80c-47da-a0e7-b8e8cf9bb680" providerId="ADAL" clId="{BEAFDDB6-69A5-460A-852C-9D2EF427FA6A}" dt="2022-04-22T13:00:38.750" v="4087" actId="26606"/>
          <ac:spMkLst>
            <pc:docMk/>
            <pc:sldMk cId="3562693379" sldId="266"/>
            <ac:spMk id="67" creationId="{F3CDC6B8-20F2-4C8D-8599-EC572C0BFF59}"/>
          </ac:spMkLst>
        </pc:spChg>
        <pc:spChg chg="add del">
          <ac:chgData name="Anurag Anil Kale" userId="52be214f-f80c-47da-a0e7-b8e8cf9bb680" providerId="ADAL" clId="{BEAFDDB6-69A5-460A-852C-9D2EF427FA6A}" dt="2022-04-22T13:00:42.685" v="4090" actId="26606"/>
          <ac:spMkLst>
            <pc:docMk/>
            <pc:sldMk cId="3562693379" sldId="266"/>
            <ac:spMk id="71" creationId="{5FB4329C-BF98-421E-8A0D-43A2CF95E1DC}"/>
          </ac:spMkLst>
        </pc:spChg>
        <pc:spChg chg="add del">
          <ac:chgData name="Anurag Anil Kale" userId="52be214f-f80c-47da-a0e7-b8e8cf9bb680" providerId="ADAL" clId="{BEAFDDB6-69A5-460A-852C-9D2EF427FA6A}" dt="2022-04-22T13:00:42.685" v="4090" actId="26606"/>
          <ac:spMkLst>
            <pc:docMk/>
            <pc:sldMk cId="3562693379" sldId="266"/>
            <ac:spMk id="72" creationId="{F3CDC6B8-20F2-4C8D-8599-EC572C0BFF59}"/>
          </ac:spMkLst>
        </pc:spChg>
        <pc:spChg chg="add del">
          <ac:chgData name="Anurag Anil Kale" userId="52be214f-f80c-47da-a0e7-b8e8cf9bb680" providerId="ADAL" clId="{BEAFDDB6-69A5-460A-852C-9D2EF427FA6A}" dt="2022-04-22T13:00:44.638" v="4092" actId="26606"/>
          <ac:spMkLst>
            <pc:docMk/>
            <pc:sldMk cId="3562693379" sldId="266"/>
            <ac:spMk id="76" creationId="{796EAE45-4A7F-4104-BDC2-49728B6C4F31}"/>
          </ac:spMkLst>
        </pc:spChg>
        <pc:spChg chg="add del">
          <ac:chgData name="Anurag Anil Kale" userId="52be214f-f80c-47da-a0e7-b8e8cf9bb680" providerId="ADAL" clId="{BEAFDDB6-69A5-460A-852C-9D2EF427FA6A}" dt="2022-04-22T13:14:05.962" v="4816" actId="26606"/>
          <ac:spMkLst>
            <pc:docMk/>
            <pc:sldMk cId="3562693379" sldId="266"/>
            <ac:spMk id="81" creationId="{5FB4329C-BF98-421E-8A0D-43A2CF95E1DC}"/>
          </ac:spMkLst>
        </pc:spChg>
        <pc:spChg chg="add del">
          <ac:chgData name="Anurag Anil Kale" userId="52be214f-f80c-47da-a0e7-b8e8cf9bb680" providerId="ADAL" clId="{BEAFDDB6-69A5-460A-852C-9D2EF427FA6A}" dt="2022-04-22T13:14:05.962" v="4816" actId="26606"/>
          <ac:spMkLst>
            <pc:docMk/>
            <pc:sldMk cId="3562693379" sldId="266"/>
            <ac:spMk id="82" creationId="{F3CDC6B8-20F2-4C8D-8599-EC572C0BFF59}"/>
          </ac:spMkLst>
        </pc:spChg>
        <pc:spChg chg="add">
          <ac:chgData name="Anurag Anil Kale" userId="52be214f-f80c-47da-a0e7-b8e8cf9bb680" providerId="ADAL" clId="{BEAFDDB6-69A5-460A-852C-9D2EF427FA6A}" dt="2022-04-22T13:14:05.962" v="4816" actId="26606"/>
          <ac:spMkLst>
            <pc:docMk/>
            <pc:sldMk cId="3562693379" sldId="266"/>
            <ac:spMk id="88" creationId="{5FB4329C-BF98-421E-8A0D-43A2CF95E1DC}"/>
          </ac:spMkLst>
        </pc:spChg>
        <pc:spChg chg="add">
          <ac:chgData name="Anurag Anil Kale" userId="52be214f-f80c-47da-a0e7-b8e8cf9bb680" providerId="ADAL" clId="{BEAFDDB6-69A5-460A-852C-9D2EF427FA6A}" dt="2022-04-22T13:14:05.962" v="4816" actId="26606"/>
          <ac:spMkLst>
            <pc:docMk/>
            <pc:sldMk cId="3562693379" sldId="266"/>
            <ac:spMk id="90" creationId="{F3CDC6B8-20F2-4C8D-8599-EC572C0BFF59}"/>
          </ac:spMkLst>
        </pc:spChg>
        <pc:grpChg chg="add del">
          <ac:chgData name="Anurag Anil Kale" userId="52be214f-f80c-47da-a0e7-b8e8cf9bb680" providerId="ADAL" clId="{BEAFDDB6-69A5-460A-852C-9D2EF427FA6A}" dt="2022-04-22T12:58:26.889" v="3950" actId="26606"/>
          <ac:grpSpMkLst>
            <pc:docMk/>
            <pc:sldMk cId="3562693379" sldId="266"/>
            <ac:grpSpMk id="10" creationId="{60F473BD-3FD3-4548-A8F5-11D3C9CB88BC}"/>
          </ac:grpSpMkLst>
        </pc:grpChg>
        <pc:grpChg chg="add del">
          <ac:chgData name="Anurag Anil Kale" userId="52be214f-f80c-47da-a0e7-b8e8cf9bb680" providerId="ADAL" clId="{BEAFDDB6-69A5-460A-852C-9D2EF427FA6A}" dt="2022-04-22T12:51:41.680" v="3289" actId="26606"/>
          <ac:grpSpMkLst>
            <pc:docMk/>
            <pc:sldMk cId="3562693379" sldId="266"/>
            <ac:grpSpMk id="15" creationId="{54CA915D-BDF0-41F8-B00E-FB186EFF7BD6}"/>
          </ac:grpSpMkLst>
        </pc:grpChg>
        <pc:grpChg chg="add del">
          <ac:chgData name="Anurag Anil Kale" userId="52be214f-f80c-47da-a0e7-b8e8cf9bb680" providerId="ADAL" clId="{BEAFDDB6-69A5-460A-852C-9D2EF427FA6A}" dt="2022-04-22T12:59:19.576" v="3954" actId="26606"/>
          <ac:grpSpMkLst>
            <pc:docMk/>
            <pc:sldMk cId="3562693379" sldId="266"/>
            <ac:grpSpMk id="36" creationId="{B4342043-9755-451A-9341-6461ADE858EA}"/>
          </ac:grpSpMkLst>
        </pc:grpChg>
        <pc:grpChg chg="add del">
          <ac:chgData name="Anurag Anil Kale" userId="52be214f-f80c-47da-a0e7-b8e8cf9bb680" providerId="ADAL" clId="{BEAFDDB6-69A5-460A-852C-9D2EF427FA6A}" dt="2022-04-22T13:00:44.685" v="4093" actId="26606"/>
          <ac:grpSpMkLst>
            <pc:docMk/>
            <pc:sldMk cId="3562693379" sldId="266"/>
            <ac:grpSpMk id="42" creationId="{B4342043-9755-451A-9341-6461ADE858EA}"/>
          </ac:grpSpMkLst>
        </pc:grpChg>
        <pc:grpChg chg="add del">
          <ac:chgData name="Anurag Anil Kale" userId="52be214f-f80c-47da-a0e7-b8e8cf9bb680" providerId="ADAL" clId="{BEAFDDB6-69A5-460A-852C-9D2EF427FA6A}" dt="2022-04-22T13:00:26.103" v="4078" actId="26606"/>
          <ac:grpSpMkLst>
            <pc:docMk/>
            <pc:sldMk cId="3562693379" sldId="266"/>
            <ac:grpSpMk id="51" creationId="{B4342043-9755-451A-9341-6461ADE858EA}"/>
          </ac:grpSpMkLst>
        </pc:grpChg>
        <pc:grpChg chg="add del">
          <ac:chgData name="Anurag Anil Kale" userId="52be214f-f80c-47da-a0e7-b8e8cf9bb680" providerId="ADAL" clId="{BEAFDDB6-69A5-460A-852C-9D2EF427FA6A}" dt="2022-04-22T13:00:31.119" v="4080" actId="26606"/>
          <ac:grpSpMkLst>
            <pc:docMk/>
            <pc:sldMk cId="3562693379" sldId="266"/>
            <ac:grpSpMk id="57" creationId="{B4342043-9755-451A-9341-6461ADE858EA}"/>
          </ac:grpSpMkLst>
        </pc:grpChg>
        <pc:grpChg chg="add del">
          <ac:chgData name="Anurag Anil Kale" userId="52be214f-f80c-47da-a0e7-b8e8cf9bb680" providerId="ADAL" clId="{BEAFDDB6-69A5-460A-852C-9D2EF427FA6A}" dt="2022-04-22T13:00:38.131" v="4084" actId="26606"/>
          <ac:grpSpMkLst>
            <pc:docMk/>
            <pc:sldMk cId="3562693379" sldId="266"/>
            <ac:grpSpMk id="62" creationId="{57C42483-9FB4-4C1A-B319-1B129FD65319}"/>
          </ac:grpSpMkLst>
        </pc:grpChg>
        <pc:grpChg chg="add del">
          <ac:chgData name="Anurag Anil Kale" userId="52be214f-f80c-47da-a0e7-b8e8cf9bb680" providerId="ADAL" clId="{BEAFDDB6-69A5-460A-852C-9D2EF427FA6A}" dt="2022-04-22T13:00:38.750" v="4087" actId="26606"/>
          <ac:grpSpMkLst>
            <pc:docMk/>
            <pc:sldMk cId="3562693379" sldId="266"/>
            <ac:grpSpMk id="68" creationId="{B4342043-9755-451A-9341-6461ADE858EA}"/>
          </ac:grpSpMkLst>
        </pc:grpChg>
        <pc:grpChg chg="add del">
          <ac:chgData name="Anurag Anil Kale" userId="52be214f-f80c-47da-a0e7-b8e8cf9bb680" providerId="ADAL" clId="{BEAFDDB6-69A5-460A-852C-9D2EF427FA6A}" dt="2022-04-22T13:00:42.685" v="4090" actId="26606"/>
          <ac:grpSpMkLst>
            <pc:docMk/>
            <pc:sldMk cId="3562693379" sldId="266"/>
            <ac:grpSpMk id="73" creationId="{B4342043-9755-451A-9341-6461ADE858EA}"/>
          </ac:grpSpMkLst>
        </pc:grpChg>
        <pc:grpChg chg="add del">
          <ac:chgData name="Anurag Anil Kale" userId="52be214f-f80c-47da-a0e7-b8e8cf9bb680" providerId="ADAL" clId="{BEAFDDB6-69A5-460A-852C-9D2EF427FA6A}" dt="2022-04-22T13:00:44.638" v="4092" actId="26606"/>
          <ac:grpSpMkLst>
            <pc:docMk/>
            <pc:sldMk cId="3562693379" sldId="266"/>
            <ac:grpSpMk id="77" creationId="{57C42483-9FB4-4C1A-B319-1B129FD65319}"/>
          </ac:grpSpMkLst>
        </pc:grpChg>
        <pc:grpChg chg="add del">
          <ac:chgData name="Anurag Anil Kale" userId="52be214f-f80c-47da-a0e7-b8e8cf9bb680" providerId="ADAL" clId="{BEAFDDB6-69A5-460A-852C-9D2EF427FA6A}" dt="2022-04-22T13:14:05.962" v="4816" actId="26606"/>
          <ac:grpSpMkLst>
            <pc:docMk/>
            <pc:sldMk cId="3562693379" sldId="266"/>
            <ac:grpSpMk id="83" creationId="{B4342043-9755-451A-9341-6461ADE858EA}"/>
          </ac:grpSpMkLst>
        </pc:grpChg>
        <pc:grpChg chg="add">
          <ac:chgData name="Anurag Anil Kale" userId="52be214f-f80c-47da-a0e7-b8e8cf9bb680" providerId="ADAL" clId="{BEAFDDB6-69A5-460A-852C-9D2EF427FA6A}" dt="2022-04-22T13:14:05.962" v="4816" actId="26606"/>
          <ac:grpSpMkLst>
            <pc:docMk/>
            <pc:sldMk cId="3562693379" sldId="266"/>
            <ac:grpSpMk id="92" creationId="{B4342043-9755-451A-9341-6461ADE858EA}"/>
          </ac:grpSpMkLst>
        </pc:grpChg>
        <pc:graphicFrameChg chg="add del">
          <ac:chgData name="Anurag Anil Kale" userId="52be214f-f80c-47da-a0e7-b8e8cf9bb680" providerId="ADAL" clId="{BEAFDDB6-69A5-460A-852C-9D2EF427FA6A}" dt="2022-04-22T12:57:24.676" v="3937" actId="26606"/>
          <ac:graphicFrameMkLst>
            <pc:docMk/>
            <pc:sldMk cId="3562693379" sldId="266"/>
            <ac:graphicFrameMk id="8" creationId="{64E7FB02-AA22-5097-8918-8E0B001823BA}"/>
          </ac:graphicFrameMkLst>
        </pc:graphicFrameChg>
        <pc:graphicFrameChg chg="add mod modGraphic">
          <ac:chgData name="Anurag Anil Kale" userId="52be214f-f80c-47da-a0e7-b8e8cf9bb680" providerId="ADAL" clId="{BEAFDDB6-69A5-460A-852C-9D2EF427FA6A}" dt="2022-04-22T13:15:23.905" v="4819" actId="20577"/>
          <ac:graphicFrameMkLst>
            <pc:docMk/>
            <pc:sldMk cId="3562693379" sldId="266"/>
            <ac:graphicFrameMk id="16" creationId="{55C7B249-BCC3-840A-E045-B549A2F18314}"/>
          </ac:graphicFrameMkLst>
        </pc:graphicFrameChg>
        <pc:picChg chg="add del">
          <ac:chgData name="Anurag Anil Kale" userId="52be214f-f80c-47da-a0e7-b8e8cf9bb680" providerId="ADAL" clId="{BEAFDDB6-69A5-460A-852C-9D2EF427FA6A}" dt="2022-04-22T12:51:41.680" v="3289" actId="26606"/>
          <ac:picMkLst>
            <pc:docMk/>
            <pc:sldMk cId="3562693379" sldId="266"/>
            <ac:picMk id="7" creationId="{2EAF9914-FF7F-A56F-18E7-DC30DA8C93E0}"/>
          </ac:picMkLst>
        </pc:picChg>
      </pc:sldChg>
      <pc:sldChg chg="addSp delSp modSp new mod modNotesTx">
        <pc:chgData name="Anurag Anil Kale" userId="52be214f-f80c-47da-a0e7-b8e8cf9bb680" providerId="ADAL" clId="{BEAFDDB6-69A5-460A-852C-9D2EF427FA6A}" dt="2022-04-22T13:31:06.773" v="5220" actId="108"/>
        <pc:sldMkLst>
          <pc:docMk/>
          <pc:sldMk cId="2619317344" sldId="267"/>
        </pc:sldMkLst>
        <pc:spChg chg="mod">
          <ac:chgData name="Anurag Anil Kale" userId="52be214f-f80c-47da-a0e7-b8e8cf9bb680" providerId="ADAL" clId="{BEAFDDB6-69A5-460A-852C-9D2EF427FA6A}" dt="2022-04-22T13:30:46.662" v="5217" actId="1076"/>
          <ac:spMkLst>
            <pc:docMk/>
            <pc:sldMk cId="2619317344" sldId="267"/>
            <ac:spMk id="2" creationId="{BADCD48C-CE99-442D-810B-472AEDC91FAD}"/>
          </ac:spMkLst>
        </pc:spChg>
        <pc:spChg chg="del">
          <ac:chgData name="Anurag Anil Kale" userId="52be214f-f80c-47da-a0e7-b8e8cf9bb680" providerId="ADAL" clId="{BEAFDDB6-69A5-460A-852C-9D2EF427FA6A}" dt="2022-04-22T13:27:25.388" v="5192"/>
          <ac:spMkLst>
            <pc:docMk/>
            <pc:sldMk cId="2619317344" sldId="267"/>
            <ac:spMk id="3" creationId="{E2EBCEEB-EFEB-445B-8093-0A4CDB3125FB}"/>
          </ac:spMkLst>
        </pc:spChg>
        <pc:picChg chg="add mod">
          <ac:chgData name="Anurag Anil Kale" userId="52be214f-f80c-47da-a0e7-b8e8cf9bb680" providerId="ADAL" clId="{BEAFDDB6-69A5-460A-852C-9D2EF427FA6A}" dt="2022-04-22T13:31:06.773" v="5220" actId="108"/>
          <ac:picMkLst>
            <pc:docMk/>
            <pc:sldMk cId="2619317344" sldId="267"/>
            <ac:picMk id="4098" creationId="{4CDEBC88-6F1E-4B80-9CC3-BB03EB098B4B}"/>
          </ac:picMkLst>
        </pc:picChg>
        <pc:picChg chg="add del mod">
          <ac:chgData name="Anurag Anil Kale" userId="52be214f-f80c-47da-a0e7-b8e8cf9bb680" providerId="ADAL" clId="{BEAFDDB6-69A5-460A-852C-9D2EF427FA6A}" dt="2022-04-22T13:29:28.051" v="5205"/>
          <ac:picMkLst>
            <pc:docMk/>
            <pc:sldMk cId="2619317344" sldId="267"/>
            <ac:picMk id="4100" creationId="{FE42C60B-8AA2-4FE1-A099-C6BE65183198}"/>
          </ac:picMkLst>
        </pc:picChg>
        <pc:picChg chg="add mod">
          <ac:chgData name="Anurag Anil Kale" userId="52be214f-f80c-47da-a0e7-b8e8cf9bb680" providerId="ADAL" clId="{BEAFDDB6-69A5-460A-852C-9D2EF427FA6A}" dt="2022-04-22T13:30:59.737" v="5219" actId="692"/>
          <ac:picMkLst>
            <pc:docMk/>
            <pc:sldMk cId="2619317344" sldId="267"/>
            <ac:picMk id="4102" creationId="{47355F0B-89C6-44D9-86B0-0ADFBDD7FDAF}"/>
          </ac:picMkLst>
        </pc:picChg>
      </pc:sldChg>
      <pc:sldChg chg="addSp delSp modSp new mod modAnim">
        <pc:chgData name="Anurag Anil Kale" userId="52be214f-f80c-47da-a0e7-b8e8cf9bb680" providerId="ADAL" clId="{BEAFDDB6-69A5-460A-852C-9D2EF427FA6A}" dt="2022-04-22T13:45:39.184" v="5997" actId="1038"/>
        <pc:sldMkLst>
          <pc:docMk/>
          <pc:sldMk cId="1383120292" sldId="268"/>
        </pc:sldMkLst>
        <pc:spChg chg="mod">
          <ac:chgData name="Anurag Anil Kale" userId="52be214f-f80c-47da-a0e7-b8e8cf9bb680" providerId="ADAL" clId="{BEAFDDB6-69A5-460A-852C-9D2EF427FA6A}" dt="2022-04-22T13:31:44.762" v="5252" actId="20577"/>
          <ac:spMkLst>
            <pc:docMk/>
            <pc:sldMk cId="1383120292" sldId="268"/>
            <ac:spMk id="2" creationId="{61723B21-44E6-4FF6-A64D-1C35689E20C3}"/>
          </ac:spMkLst>
        </pc:spChg>
        <pc:spChg chg="mod">
          <ac:chgData name="Anurag Anil Kale" userId="52be214f-f80c-47da-a0e7-b8e8cf9bb680" providerId="ADAL" clId="{BEAFDDB6-69A5-460A-852C-9D2EF427FA6A}" dt="2022-04-22T13:45:26.432" v="5964" actId="27636"/>
          <ac:spMkLst>
            <pc:docMk/>
            <pc:sldMk cId="1383120292" sldId="268"/>
            <ac:spMk id="3" creationId="{047C6256-8298-4995-9EE1-04CD79F5E6D6}"/>
          </ac:spMkLst>
        </pc:spChg>
        <pc:spChg chg="add mod">
          <ac:chgData name="Anurag Anil Kale" userId="52be214f-f80c-47da-a0e7-b8e8cf9bb680" providerId="ADAL" clId="{BEAFDDB6-69A5-460A-852C-9D2EF427FA6A}" dt="2022-04-22T13:45:33.288" v="5965" actId="1076"/>
          <ac:spMkLst>
            <pc:docMk/>
            <pc:sldMk cId="1383120292" sldId="268"/>
            <ac:spMk id="6" creationId="{2CE36B93-3AB9-48B7-AB93-42E294DF62CF}"/>
          </ac:spMkLst>
        </pc:spChg>
        <pc:graphicFrameChg chg="add mod modGraphic">
          <ac:chgData name="Anurag Anil Kale" userId="52be214f-f80c-47da-a0e7-b8e8cf9bb680" providerId="ADAL" clId="{BEAFDDB6-69A5-460A-852C-9D2EF427FA6A}" dt="2022-04-22T13:43:44.199" v="5844" actId="14100"/>
          <ac:graphicFrameMkLst>
            <pc:docMk/>
            <pc:sldMk cId="1383120292" sldId="268"/>
            <ac:graphicFrameMk id="7" creationId="{E33FDC58-C716-413C-B31B-E695E3AE0743}"/>
          </ac:graphicFrameMkLst>
        </pc:graphicFrameChg>
        <pc:picChg chg="add del">
          <ac:chgData name="Anurag Anil Kale" userId="52be214f-f80c-47da-a0e7-b8e8cf9bb680" providerId="ADAL" clId="{BEAFDDB6-69A5-460A-852C-9D2EF427FA6A}" dt="2022-04-22T13:35:26.168" v="5444" actId="478"/>
          <ac:picMkLst>
            <pc:docMk/>
            <pc:sldMk cId="1383120292" sldId="268"/>
            <ac:picMk id="5122" creationId="{F808A8F0-EAA6-4BB2-88FB-8DE794D591B4}"/>
          </ac:picMkLst>
        </pc:picChg>
        <pc:cxnChg chg="add mod">
          <ac:chgData name="Anurag Anil Kale" userId="52be214f-f80c-47da-a0e7-b8e8cf9bb680" providerId="ADAL" clId="{BEAFDDB6-69A5-460A-852C-9D2EF427FA6A}" dt="2022-04-22T13:45:39.184" v="5997" actId="1038"/>
          <ac:cxnSpMkLst>
            <pc:docMk/>
            <pc:sldMk cId="1383120292" sldId="268"/>
            <ac:cxnSpMk id="9" creationId="{B3BC2D50-0BDE-4A29-A2BA-D865C5B91161}"/>
          </ac:cxnSpMkLst>
        </pc:cxnChg>
      </pc:sldChg>
      <pc:sldChg chg="addSp delSp modSp new mod setBg">
        <pc:chgData name="Anurag Anil Kale" userId="52be214f-f80c-47da-a0e7-b8e8cf9bb680" providerId="ADAL" clId="{BEAFDDB6-69A5-460A-852C-9D2EF427FA6A}" dt="2022-04-22T13:55:56.347" v="6457" actId="26606"/>
        <pc:sldMkLst>
          <pc:docMk/>
          <pc:sldMk cId="3752721983" sldId="269"/>
        </pc:sldMkLst>
        <pc:spChg chg="mod">
          <ac:chgData name="Anurag Anil Kale" userId="52be214f-f80c-47da-a0e7-b8e8cf9bb680" providerId="ADAL" clId="{BEAFDDB6-69A5-460A-852C-9D2EF427FA6A}" dt="2022-04-22T13:55:56.347" v="6457" actId="26606"/>
          <ac:spMkLst>
            <pc:docMk/>
            <pc:sldMk cId="3752721983" sldId="269"/>
            <ac:spMk id="2" creationId="{55E6494F-1D77-4AC7-A6A9-E0EBCCD0F2A0}"/>
          </ac:spMkLst>
        </pc:spChg>
        <pc:spChg chg="add del mod">
          <ac:chgData name="Anurag Anil Kale" userId="52be214f-f80c-47da-a0e7-b8e8cf9bb680" providerId="ADAL" clId="{BEAFDDB6-69A5-460A-852C-9D2EF427FA6A}" dt="2022-04-22T13:55:56.347" v="6457" actId="26606"/>
          <ac:spMkLst>
            <pc:docMk/>
            <pc:sldMk cId="3752721983" sldId="269"/>
            <ac:spMk id="3" creationId="{41562EAF-885A-4A3F-8183-27E3A3DE63D6}"/>
          </ac:spMkLst>
        </pc:spChg>
        <pc:spChg chg="mod">
          <ac:chgData name="Anurag Anil Kale" userId="52be214f-f80c-47da-a0e7-b8e8cf9bb680" providerId="ADAL" clId="{BEAFDDB6-69A5-460A-852C-9D2EF427FA6A}" dt="2022-04-22T13:55:56.347" v="6457" actId="26606"/>
          <ac:spMkLst>
            <pc:docMk/>
            <pc:sldMk cId="3752721983" sldId="269"/>
            <ac:spMk id="4" creationId="{DE7EC090-67CB-4364-B050-56E853054102}"/>
          </ac:spMkLst>
        </pc:spChg>
        <pc:spChg chg="mod">
          <ac:chgData name="Anurag Anil Kale" userId="52be214f-f80c-47da-a0e7-b8e8cf9bb680" providerId="ADAL" clId="{BEAFDDB6-69A5-460A-852C-9D2EF427FA6A}" dt="2022-04-22T13:55:56.347" v="6457" actId="26606"/>
          <ac:spMkLst>
            <pc:docMk/>
            <pc:sldMk cId="3752721983" sldId="269"/>
            <ac:spMk id="5" creationId="{FB8DC62D-0752-427E-B5E4-778E1DE7F805}"/>
          </ac:spMkLst>
        </pc:spChg>
        <pc:spChg chg="add del">
          <ac:chgData name="Anurag Anil Kale" userId="52be214f-f80c-47da-a0e7-b8e8cf9bb680" providerId="ADAL" clId="{BEAFDDB6-69A5-460A-852C-9D2EF427FA6A}" dt="2022-04-22T13:55:30.692" v="6452" actId="26606"/>
          <ac:spMkLst>
            <pc:docMk/>
            <pc:sldMk cId="3752721983" sldId="269"/>
            <ac:spMk id="11" creationId="{3FD711E9-7F79-40A9-8D9E-4AE293C154A5}"/>
          </ac:spMkLst>
        </pc:spChg>
        <pc:spChg chg="add del">
          <ac:chgData name="Anurag Anil Kale" userId="52be214f-f80c-47da-a0e7-b8e8cf9bb680" providerId="ADAL" clId="{BEAFDDB6-69A5-460A-852C-9D2EF427FA6A}" dt="2022-04-22T13:55:53.720" v="6454" actId="26606"/>
          <ac:spMkLst>
            <pc:docMk/>
            <pc:sldMk cId="3752721983" sldId="269"/>
            <ac:spMk id="13" creationId="{3FD711E9-7F79-40A9-8D9E-4AE293C154A5}"/>
          </ac:spMkLst>
        </pc:spChg>
        <pc:spChg chg="add del">
          <ac:chgData name="Anurag Anil Kale" userId="52be214f-f80c-47da-a0e7-b8e8cf9bb680" providerId="ADAL" clId="{BEAFDDB6-69A5-460A-852C-9D2EF427FA6A}" dt="2022-04-22T13:55:56.299" v="6456" actId="26606"/>
          <ac:spMkLst>
            <pc:docMk/>
            <pc:sldMk cId="3752721983" sldId="269"/>
            <ac:spMk id="15" creationId="{45444F36-3103-4D11-A25F-C054D4606DA4}"/>
          </ac:spMkLst>
        </pc:spChg>
        <pc:spChg chg="add del">
          <ac:chgData name="Anurag Anil Kale" userId="52be214f-f80c-47da-a0e7-b8e8cf9bb680" providerId="ADAL" clId="{BEAFDDB6-69A5-460A-852C-9D2EF427FA6A}" dt="2022-04-22T13:55:56.299" v="6456" actId="26606"/>
          <ac:spMkLst>
            <pc:docMk/>
            <pc:sldMk cId="3752721983" sldId="269"/>
            <ac:spMk id="16" creationId="{5118BA95-03E7-41B7-B442-0AF8C0A7FF68}"/>
          </ac:spMkLst>
        </pc:spChg>
        <pc:spChg chg="add del">
          <ac:chgData name="Anurag Anil Kale" userId="52be214f-f80c-47da-a0e7-b8e8cf9bb680" providerId="ADAL" clId="{BEAFDDB6-69A5-460A-852C-9D2EF427FA6A}" dt="2022-04-22T13:55:56.299" v="6456" actId="26606"/>
          <ac:spMkLst>
            <pc:docMk/>
            <pc:sldMk cId="3752721983" sldId="269"/>
            <ac:spMk id="17" creationId="{AD9B3EAD-A2B3-42C4-927C-3455E3E69EE6}"/>
          </ac:spMkLst>
        </pc:spChg>
        <pc:spChg chg="add del">
          <ac:chgData name="Anurag Anil Kale" userId="52be214f-f80c-47da-a0e7-b8e8cf9bb680" providerId="ADAL" clId="{BEAFDDB6-69A5-460A-852C-9D2EF427FA6A}" dt="2022-04-22T13:55:56.299" v="6456" actId="26606"/>
          <ac:spMkLst>
            <pc:docMk/>
            <pc:sldMk cId="3752721983" sldId="269"/>
            <ac:spMk id="18" creationId="{059D8741-EAD6-41B1-A882-70D70FC35821}"/>
          </ac:spMkLst>
        </pc:spChg>
        <pc:spChg chg="add">
          <ac:chgData name="Anurag Anil Kale" userId="52be214f-f80c-47da-a0e7-b8e8cf9bb680" providerId="ADAL" clId="{BEAFDDB6-69A5-460A-852C-9D2EF427FA6A}" dt="2022-04-22T13:55:56.347" v="6457" actId="26606"/>
          <ac:spMkLst>
            <pc:docMk/>
            <pc:sldMk cId="3752721983" sldId="269"/>
            <ac:spMk id="21" creationId="{3FD711E9-7F79-40A9-8D9E-4AE293C154A5}"/>
          </ac:spMkLst>
        </pc:spChg>
        <pc:graphicFrameChg chg="add del">
          <ac:chgData name="Anurag Anil Kale" userId="52be214f-f80c-47da-a0e7-b8e8cf9bb680" providerId="ADAL" clId="{BEAFDDB6-69A5-460A-852C-9D2EF427FA6A}" dt="2022-04-22T13:55:30.692" v="6452" actId="26606"/>
          <ac:graphicFrameMkLst>
            <pc:docMk/>
            <pc:sldMk cId="3752721983" sldId="269"/>
            <ac:graphicFrameMk id="7" creationId="{9A66D18D-FA7A-0F16-4346-524DF198EDE6}"/>
          </ac:graphicFrameMkLst>
        </pc:graphicFrameChg>
        <pc:graphicFrameChg chg="add del">
          <ac:chgData name="Anurag Anil Kale" userId="52be214f-f80c-47da-a0e7-b8e8cf9bb680" providerId="ADAL" clId="{BEAFDDB6-69A5-460A-852C-9D2EF427FA6A}" dt="2022-04-22T13:55:53.720" v="6454" actId="26606"/>
          <ac:graphicFrameMkLst>
            <pc:docMk/>
            <pc:sldMk cId="3752721983" sldId="269"/>
            <ac:graphicFrameMk id="14" creationId="{5B5A077D-2BFE-9247-CA0D-A95B6C2A3378}"/>
          </ac:graphicFrameMkLst>
        </pc:graphicFrameChg>
        <pc:graphicFrameChg chg="add del">
          <ac:chgData name="Anurag Anil Kale" userId="52be214f-f80c-47da-a0e7-b8e8cf9bb680" providerId="ADAL" clId="{BEAFDDB6-69A5-460A-852C-9D2EF427FA6A}" dt="2022-04-22T13:55:56.299" v="6456" actId="26606"/>
          <ac:graphicFrameMkLst>
            <pc:docMk/>
            <pc:sldMk cId="3752721983" sldId="269"/>
            <ac:graphicFrameMk id="19" creationId="{D5B77B84-88E1-596C-23DE-F0E6476D6029}"/>
          </ac:graphicFrameMkLst>
        </pc:graphicFrameChg>
        <pc:graphicFrameChg chg="add">
          <ac:chgData name="Anurag Anil Kale" userId="52be214f-f80c-47da-a0e7-b8e8cf9bb680" providerId="ADAL" clId="{BEAFDDB6-69A5-460A-852C-9D2EF427FA6A}" dt="2022-04-22T13:55:56.347" v="6457" actId="26606"/>
          <ac:graphicFrameMkLst>
            <pc:docMk/>
            <pc:sldMk cId="3752721983" sldId="269"/>
            <ac:graphicFrameMk id="22" creationId="{5B5A077D-2BFE-9247-CA0D-A95B6C2A3378}"/>
          </ac:graphicFrameMkLst>
        </pc:graphicFrameChg>
      </pc:sldChg>
      <pc:sldChg chg="addSp delSp modSp new mod setBg">
        <pc:chgData name="Anurag Anil Kale" userId="52be214f-f80c-47da-a0e7-b8e8cf9bb680" providerId="ADAL" clId="{BEAFDDB6-69A5-460A-852C-9D2EF427FA6A}" dt="2022-04-22T14:13:34.286" v="7476" actId="20577"/>
        <pc:sldMkLst>
          <pc:docMk/>
          <pc:sldMk cId="3840139666" sldId="270"/>
        </pc:sldMkLst>
        <pc:spChg chg="mod">
          <ac:chgData name="Anurag Anil Kale" userId="52be214f-f80c-47da-a0e7-b8e8cf9bb680" providerId="ADAL" clId="{BEAFDDB6-69A5-460A-852C-9D2EF427FA6A}" dt="2022-04-22T14:06:34.201" v="7175" actId="20577"/>
          <ac:spMkLst>
            <pc:docMk/>
            <pc:sldMk cId="3840139666" sldId="270"/>
            <ac:spMk id="2" creationId="{B1006F84-4075-452D-9BFE-963E7417CCFC}"/>
          </ac:spMkLst>
        </pc:spChg>
        <pc:spChg chg="add del mod">
          <ac:chgData name="Anurag Anil Kale" userId="52be214f-f80c-47da-a0e7-b8e8cf9bb680" providerId="ADAL" clId="{BEAFDDB6-69A5-460A-852C-9D2EF427FA6A}" dt="2022-04-22T14:05:28.013" v="7161" actId="26606"/>
          <ac:spMkLst>
            <pc:docMk/>
            <pc:sldMk cId="3840139666" sldId="270"/>
            <ac:spMk id="3" creationId="{B323759D-5F50-44F9-BFED-1E3079C89262}"/>
          </ac:spMkLst>
        </pc:spChg>
        <pc:spChg chg="mod">
          <ac:chgData name="Anurag Anil Kale" userId="52be214f-f80c-47da-a0e7-b8e8cf9bb680" providerId="ADAL" clId="{BEAFDDB6-69A5-460A-852C-9D2EF427FA6A}" dt="2022-04-22T14:05:28.013" v="7161" actId="26606"/>
          <ac:spMkLst>
            <pc:docMk/>
            <pc:sldMk cId="3840139666" sldId="270"/>
            <ac:spMk id="4" creationId="{6530AE97-9917-4B3A-9413-4304C384105A}"/>
          </ac:spMkLst>
        </pc:spChg>
        <pc:spChg chg="mod">
          <ac:chgData name="Anurag Anil Kale" userId="52be214f-f80c-47da-a0e7-b8e8cf9bb680" providerId="ADAL" clId="{BEAFDDB6-69A5-460A-852C-9D2EF427FA6A}" dt="2022-04-22T14:05:28.013" v="7161" actId="26606"/>
          <ac:spMkLst>
            <pc:docMk/>
            <pc:sldMk cId="3840139666" sldId="270"/>
            <ac:spMk id="5" creationId="{931254BC-C6CA-4416-B120-2F70AB25670F}"/>
          </ac:spMkLst>
        </pc:spChg>
        <pc:spChg chg="add del">
          <ac:chgData name="Anurag Anil Kale" userId="52be214f-f80c-47da-a0e7-b8e8cf9bb680" providerId="ADAL" clId="{BEAFDDB6-69A5-460A-852C-9D2EF427FA6A}" dt="2022-04-22T14:06:21.383" v="7174" actId="26606"/>
          <ac:spMkLst>
            <pc:docMk/>
            <pc:sldMk cId="3840139666" sldId="270"/>
            <ac:spMk id="8" creationId="{3FD711E9-7F79-40A9-8D9E-4AE293C154A5}"/>
          </ac:spMkLst>
        </pc:spChg>
        <pc:spChg chg="add del">
          <ac:chgData name="Anurag Anil Kale" userId="52be214f-f80c-47da-a0e7-b8e8cf9bb680" providerId="ADAL" clId="{BEAFDDB6-69A5-460A-852C-9D2EF427FA6A}" dt="2022-04-22T14:00:09.547" v="6793" actId="26606"/>
          <ac:spMkLst>
            <pc:docMk/>
            <pc:sldMk cId="3840139666" sldId="270"/>
            <ac:spMk id="10" creationId="{E009DD9B-5EE2-4C0D-8B2B-351C8C102205}"/>
          </ac:spMkLst>
        </pc:spChg>
        <pc:spChg chg="add del">
          <ac:chgData name="Anurag Anil Kale" userId="52be214f-f80c-47da-a0e7-b8e8cf9bb680" providerId="ADAL" clId="{BEAFDDB6-69A5-460A-852C-9D2EF427FA6A}" dt="2022-04-22T14:00:12.132" v="6795" actId="26606"/>
          <ac:spMkLst>
            <pc:docMk/>
            <pc:sldMk cId="3840139666" sldId="270"/>
            <ac:spMk id="11" creationId="{5118BA95-03E7-41B7-B442-0AF8C0A7FF68}"/>
          </ac:spMkLst>
        </pc:spChg>
        <pc:spChg chg="add del">
          <ac:chgData name="Anurag Anil Kale" userId="52be214f-f80c-47da-a0e7-b8e8cf9bb680" providerId="ADAL" clId="{BEAFDDB6-69A5-460A-852C-9D2EF427FA6A}" dt="2022-04-22T14:00:09.547" v="6793" actId="26606"/>
          <ac:spMkLst>
            <pc:docMk/>
            <pc:sldMk cId="3840139666" sldId="270"/>
            <ac:spMk id="12" creationId="{E720DB99-7745-4E75-9D96-AAB6D55C531E}"/>
          </ac:spMkLst>
        </pc:spChg>
        <pc:spChg chg="add del">
          <ac:chgData name="Anurag Anil Kale" userId="52be214f-f80c-47da-a0e7-b8e8cf9bb680" providerId="ADAL" clId="{BEAFDDB6-69A5-460A-852C-9D2EF427FA6A}" dt="2022-04-22T14:00:12.132" v="6795" actId="26606"/>
          <ac:spMkLst>
            <pc:docMk/>
            <pc:sldMk cId="3840139666" sldId="270"/>
            <ac:spMk id="13" creationId="{059D8741-EAD6-41B1-A882-70D70FC35821}"/>
          </ac:spMkLst>
        </pc:spChg>
        <pc:spChg chg="add del">
          <ac:chgData name="Anurag Anil Kale" userId="52be214f-f80c-47da-a0e7-b8e8cf9bb680" providerId="ADAL" clId="{BEAFDDB6-69A5-460A-852C-9D2EF427FA6A}" dt="2022-04-22T14:00:09.547" v="6793" actId="26606"/>
          <ac:spMkLst>
            <pc:docMk/>
            <pc:sldMk cId="3840139666" sldId="270"/>
            <ac:spMk id="14" creationId="{D68803C4-E159-4360-B7BB-74205C8F782D}"/>
          </ac:spMkLst>
        </pc:spChg>
        <pc:spChg chg="add del">
          <ac:chgData name="Anurag Anil Kale" userId="52be214f-f80c-47da-a0e7-b8e8cf9bb680" providerId="ADAL" clId="{BEAFDDB6-69A5-460A-852C-9D2EF427FA6A}" dt="2022-04-22T14:00:12.132" v="6795" actId="26606"/>
          <ac:spMkLst>
            <pc:docMk/>
            <pc:sldMk cId="3840139666" sldId="270"/>
            <ac:spMk id="15" creationId="{45444F36-3103-4D11-A25F-C054D4606DA4}"/>
          </ac:spMkLst>
        </pc:spChg>
        <pc:spChg chg="add del">
          <ac:chgData name="Anurag Anil Kale" userId="52be214f-f80c-47da-a0e7-b8e8cf9bb680" providerId="ADAL" clId="{BEAFDDB6-69A5-460A-852C-9D2EF427FA6A}" dt="2022-04-22T14:00:09.547" v="6793" actId="26606"/>
          <ac:spMkLst>
            <pc:docMk/>
            <pc:sldMk cId="3840139666" sldId="270"/>
            <ac:spMk id="16" creationId="{504B0465-3B07-49BF-BEA7-D81476246293}"/>
          </ac:spMkLst>
        </pc:spChg>
        <pc:spChg chg="add del">
          <ac:chgData name="Anurag Anil Kale" userId="52be214f-f80c-47da-a0e7-b8e8cf9bb680" providerId="ADAL" clId="{BEAFDDB6-69A5-460A-852C-9D2EF427FA6A}" dt="2022-04-22T14:00:12.132" v="6795" actId="26606"/>
          <ac:spMkLst>
            <pc:docMk/>
            <pc:sldMk cId="3840139666" sldId="270"/>
            <ac:spMk id="17" creationId="{AD9B3EAD-A2B3-42C4-927C-3455E3E69EE6}"/>
          </ac:spMkLst>
        </pc:spChg>
        <pc:spChg chg="add del">
          <ac:chgData name="Anurag Anil Kale" userId="52be214f-f80c-47da-a0e7-b8e8cf9bb680" providerId="ADAL" clId="{BEAFDDB6-69A5-460A-852C-9D2EF427FA6A}" dt="2022-04-22T14:00:09.547" v="6793" actId="26606"/>
          <ac:spMkLst>
            <pc:docMk/>
            <pc:sldMk cId="3840139666" sldId="270"/>
            <ac:spMk id="18" creationId="{49B7FFA5-14CB-4A4F-9BCC-CA3AA5D9D276}"/>
          </ac:spMkLst>
        </pc:spChg>
        <pc:spChg chg="add del">
          <ac:chgData name="Anurag Anil Kale" userId="52be214f-f80c-47da-a0e7-b8e8cf9bb680" providerId="ADAL" clId="{BEAFDDB6-69A5-460A-852C-9D2EF427FA6A}" dt="2022-04-22T14:00:13.072" v="6797" actId="26606"/>
          <ac:spMkLst>
            <pc:docMk/>
            <pc:sldMk cId="3840139666" sldId="270"/>
            <ac:spMk id="19" creationId="{5118BA95-03E7-41B7-B442-0AF8C0A7FF68}"/>
          </ac:spMkLst>
        </pc:spChg>
        <pc:spChg chg="add del">
          <ac:chgData name="Anurag Anil Kale" userId="52be214f-f80c-47da-a0e7-b8e8cf9bb680" providerId="ADAL" clId="{BEAFDDB6-69A5-460A-852C-9D2EF427FA6A}" dt="2022-04-22T14:00:09.547" v="6793" actId="26606"/>
          <ac:spMkLst>
            <pc:docMk/>
            <pc:sldMk cId="3840139666" sldId="270"/>
            <ac:spMk id="20" creationId="{04E48745-7512-4EC2-9E20-9092D12150CA}"/>
          </ac:spMkLst>
        </pc:spChg>
        <pc:spChg chg="add del">
          <ac:chgData name="Anurag Anil Kale" userId="52be214f-f80c-47da-a0e7-b8e8cf9bb680" providerId="ADAL" clId="{BEAFDDB6-69A5-460A-852C-9D2EF427FA6A}" dt="2022-04-22T14:00:13.072" v="6797" actId="26606"/>
          <ac:spMkLst>
            <pc:docMk/>
            <pc:sldMk cId="3840139666" sldId="270"/>
            <ac:spMk id="21" creationId="{059D8741-EAD6-41B1-A882-70D70FC35821}"/>
          </ac:spMkLst>
        </pc:spChg>
        <pc:spChg chg="add del">
          <ac:chgData name="Anurag Anil Kale" userId="52be214f-f80c-47da-a0e7-b8e8cf9bb680" providerId="ADAL" clId="{BEAFDDB6-69A5-460A-852C-9D2EF427FA6A}" dt="2022-04-22T14:00:13.072" v="6797" actId="26606"/>
          <ac:spMkLst>
            <pc:docMk/>
            <pc:sldMk cId="3840139666" sldId="270"/>
            <ac:spMk id="22" creationId="{45444F36-3103-4D11-A25F-C054D4606DA4}"/>
          </ac:spMkLst>
        </pc:spChg>
        <pc:spChg chg="add del">
          <ac:chgData name="Anurag Anil Kale" userId="52be214f-f80c-47da-a0e7-b8e8cf9bb680" providerId="ADAL" clId="{BEAFDDB6-69A5-460A-852C-9D2EF427FA6A}" dt="2022-04-22T14:00:13.072" v="6797" actId="26606"/>
          <ac:spMkLst>
            <pc:docMk/>
            <pc:sldMk cId="3840139666" sldId="270"/>
            <ac:spMk id="23" creationId="{AD9B3EAD-A2B3-42C4-927C-3455E3E69EE6}"/>
          </ac:spMkLst>
        </pc:spChg>
        <pc:spChg chg="add del">
          <ac:chgData name="Anurag Anil Kale" userId="52be214f-f80c-47da-a0e7-b8e8cf9bb680" providerId="ADAL" clId="{BEAFDDB6-69A5-460A-852C-9D2EF427FA6A}" dt="2022-04-22T14:06:15.547" v="7169" actId="26606"/>
          <ac:spMkLst>
            <pc:docMk/>
            <pc:sldMk cId="3840139666" sldId="270"/>
            <ac:spMk id="25" creationId="{3FD711E9-7F79-40A9-8D9E-4AE293C154A5}"/>
          </ac:spMkLst>
        </pc:spChg>
        <pc:spChg chg="add del">
          <ac:chgData name="Anurag Anil Kale" userId="52be214f-f80c-47da-a0e7-b8e8cf9bb680" providerId="ADAL" clId="{BEAFDDB6-69A5-460A-852C-9D2EF427FA6A}" dt="2022-04-22T14:00:14.688" v="6799" actId="26606"/>
          <ac:spMkLst>
            <pc:docMk/>
            <pc:sldMk cId="3840139666" sldId="270"/>
            <ac:spMk id="26" creationId="{3C06EAFD-0C69-4B3B-BEA7-E7E11DDF9C43}"/>
          </ac:spMkLst>
        </pc:spChg>
        <pc:spChg chg="add del">
          <ac:chgData name="Anurag Anil Kale" userId="52be214f-f80c-47da-a0e7-b8e8cf9bb680" providerId="ADAL" clId="{BEAFDDB6-69A5-460A-852C-9D2EF427FA6A}" dt="2022-04-22T14:00:14.688" v="6799" actId="26606"/>
          <ac:spMkLst>
            <pc:docMk/>
            <pc:sldMk cId="3840139666" sldId="270"/>
            <ac:spMk id="27" creationId="{A4066C89-42FB-4624-9AFE-3A31B36491B5}"/>
          </ac:spMkLst>
        </pc:spChg>
        <pc:spChg chg="add del">
          <ac:chgData name="Anurag Anil Kale" userId="52be214f-f80c-47da-a0e7-b8e8cf9bb680" providerId="ADAL" clId="{BEAFDDB6-69A5-460A-852C-9D2EF427FA6A}" dt="2022-04-22T14:00:14.688" v="6799" actId="26606"/>
          <ac:spMkLst>
            <pc:docMk/>
            <pc:sldMk cId="3840139666" sldId="270"/>
            <ac:spMk id="28" creationId="{B323759D-5F50-44F9-BFED-1E3079C89262}"/>
          </ac:spMkLst>
        </pc:spChg>
        <pc:spChg chg="add del">
          <ac:chgData name="Anurag Anil Kale" userId="52be214f-f80c-47da-a0e7-b8e8cf9bb680" providerId="ADAL" clId="{BEAFDDB6-69A5-460A-852C-9D2EF427FA6A}" dt="2022-04-22T14:00:14.688" v="6799" actId="26606"/>
          <ac:spMkLst>
            <pc:docMk/>
            <pc:sldMk cId="3840139666" sldId="270"/>
            <ac:spMk id="29" creationId="{BA218FBC-B2D6-48CA-9289-C4110162EDAD}"/>
          </ac:spMkLst>
        </pc:spChg>
        <pc:spChg chg="add del">
          <ac:chgData name="Anurag Anil Kale" userId="52be214f-f80c-47da-a0e7-b8e8cf9bb680" providerId="ADAL" clId="{BEAFDDB6-69A5-460A-852C-9D2EF427FA6A}" dt="2022-04-22T14:00:14.688" v="6799" actId="26606"/>
          <ac:spMkLst>
            <pc:docMk/>
            <pc:sldMk cId="3840139666" sldId="270"/>
            <ac:spMk id="30" creationId="{2DED9084-49DA-4911-ACB7-5F9E4DEFA039}"/>
          </ac:spMkLst>
        </pc:spChg>
        <pc:spChg chg="add del">
          <ac:chgData name="Anurag Anil Kale" userId="52be214f-f80c-47da-a0e7-b8e8cf9bb680" providerId="ADAL" clId="{BEAFDDB6-69A5-460A-852C-9D2EF427FA6A}" dt="2022-04-22T14:06:16.944" v="7171" actId="26606"/>
          <ac:spMkLst>
            <pc:docMk/>
            <pc:sldMk cId="3840139666" sldId="270"/>
            <ac:spMk id="31" creationId="{3FD711E9-7F79-40A9-8D9E-4AE293C154A5}"/>
          </ac:spMkLst>
        </pc:spChg>
        <pc:spChg chg="add del">
          <ac:chgData name="Anurag Anil Kale" userId="52be214f-f80c-47da-a0e7-b8e8cf9bb680" providerId="ADAL" clId="{BEAFDDB6-69A5-460A-852C-9D2EF427FA6A}" dt="2022-04-22T14:00:17.062" v="6801" actId="26606"/>
          <ac:spMkLst>
            <pc:docMk/>
            <pc:sldMk cId="3840139666" sldId="270"/>
            <ac:spMk id="32" creationId="{5118BA95-03E7-41B7-B442-0AF8C0A7FF68}"/>
          </ac:spMkLst>
        </pc:spChg>
        <pc:spChg chg="add del">
          <ac:chgData name="Anurag Anil Kale" userId="52be214f-f80c-47da-a0e7-b8e8cf9bb680" providerId="ADAL" clId="{BEAFDDB6-69A5-460A-852C-9D2EF427FA6A}" dt="2022-04-22T14:06:21.354" v="7173" actId="26606"/>
          <ac:spMkLst>
            <pc:docMk/>
            <pc:sldMk cId="3840139666" sldId="270"/>
            <ac:spMk id="34" creationId="{3FD711E9-7F79-40A9-8D9E-4AE293C154A5}"/>
          </ac:spMkLst>
        </pc:spChg>
        <pc:spChg chg="add del">
          <ac:chgData name="Anurag Anil Kale" userId="52be214f-f80c-47da-a0e7-b8e8cf9bb680" providerId="ADAL" clId="{BEAFDDB6-69A5-460A-852C-9D2EF427FA6A}" dt="2022-04-22T14:00:17.062" v="6801" actId="26606"/>
          <ac:spMkLst>
            <pc:docMk/>
            <pc:sldMk cId="3840139666" sldId="270"/>
            <ac:spMk id="36" creationId="{AD9B3EAD-A2B3-42C4-927C-3455E3E69EE6}"/>
          </ac:spMkLst>
        </pc:spChg>
        <pc:spChg chg="add del">
          <ac:chgData name="Anurag Anil Kale" userId="52be214f-f80c-47da-a0e7-b8e8cf9bb680" providerId="ADAL" clId="{BEAFDDB6-69A5-460A-852C-9D2EF427FA6A}" dt="2022-04-22T14:00:17.062" v="6801" actId="26606"/>
          <ac:spMkLst>
            <pc:docMk/>
            <pc:sldMk cId="3840139666" sldId="270"/>
            <ac:spMk id="37" creationId="{B323759D-5F50-44F9-BFED-1E3079C89262}"/>
          </ac:spMkLst>
        </pc:spChg>
        <pc:spChg chg="add">
          <ac:chgData name="Anurag Anil Kale" userId="52be214f-f80c-47da-a0e7-b8e8cf9bb680" providerId="ADAL" clId="{BEAFDDB6-69A5-460A-852C-9D2EF427FA6A}" dt="2022-04-22T14:06:21.383" v="7174" actId="26606"/>
          <ac:spMkLst>
            <pc:docMk/>
            <pc:sldMk cId="3840139666" sldId="270"/>
            <ac:spMk id="38" creationId="{796EAE45-4A7F-4104-BDC2-49728B6C4F31}"/>
          </ac:spMkLst>
        </pc:spChg>
        <pc:spChg chg="add del">
          <ac:chgData name="Anurag Anil Kale" userId="52be214f-f80c-47da-a0e7-b8e8cf9bb680" providerId="ADAL" clId="{BEAFDDB6-69A5-460A-852C-9D2EF427FA6A}" dt="2022-04-22T14:00:18.777" v="6803" actId="26606"/>
          <ac:spMkLst>
            <pc:docMk/>
            <pc:sldMk cId="3840139666" sldId="270"/>
            <ac:spMk id="39" creationId="{4FCA88C2-C73C-4062-A097-8FBCE3090BEA}"/>
          </ac:spMkLst>
        </pc:spChg>
        <pc:spChg chg="add del">
          <ac:chgData name="Anurag Anil Kale" userId="52be214f-f80c-47da-a0e7-b8e8cf9bb680" providerId="ADAL" clId="{BEAFDDB6-69A5-460A-852C-9D2EF427FA6A}" dt="2022-04-22T14:00:18.777" v="6803" actId="26606"/>
          <ac:spMkLst>
            <pc:docMk/>
            <pc:sldMk cId="3840139666" sldId="270"/>
            <ac:spMk id="40" creationId="{83981C21-E132-4402-B31B-D725C1CE77D2}"/>
          </ac:spMkLst>
        </pc:spChg>
        <pc:spChg chg="add del">
          <ac:chgData name="Anurag Anil Kale" userId="52be214f-f80c-47da-a0e7-b8e8cf9bb680" providerId="ADAL" clId="{BEAFDDB6-69A5-460A-852C-9D2EF427FA6A}" dt="2022-04-22T14:00:18.777" v="6803" actId="26606"/>
          <ac:spMkLst>
            <pc:docMk/>
            <pc:sldMk cId="3840139666" sldId="270"/>
            <ac:spMk id="41" creationId="{6A685C77-4E84-486A-9AE5-F3635BE98EFB}"/>
          </ac:spMkLst>
        </pc:spChg>
        <pc:spChg chg="add del">
          <ac:chgData name="Anurag Anil Kale" userId="52be214f-f80c-47da-a0e7-b8e8cf9bb680" providerId="ADAL" clId="{BEAFDDB6-69A5-460A-852C-9D2EF427FA6A}" dt="2022-04-22T14:00:18.777" v="6803" actId="26606"/>
          <ac:spMkLst>
            <pc:docMk/>
            <pc:sldMk cId="3840139666" sldId="270"/>
            <ac:spMk id="42" creationId="{B323759D-5F50-44F9-BFED-1E3079C89262}"/>
          </ac:spMkLst>
        </pc:spChg>
        <pc:spChg chg="add del">
          <ac:chgData name="Anurag Anil Kale" userId="52be214f-f80c-47da-a0e7-b8e8cf9bb680" providerId="ADAL" clId="{BEAFDDB6-69A5-460A-852C-9D2EF427FA6A}" dt="2022-04-22T14:00:18.777" v="6803" actId="26606"/>
          <ac:spMkLst>
            <pc:docMk/>
            <pc:sldMk cId="3840139666" sldId="270"/>
            <ac:spMk id="43" creationId="{E55C1C3E-5158-47F3-8FD9-14B22C3E6EAD}"/>
          </ac:spMkLst>
        </pc:spChg>
        <pc:spChg chg="add del">
          <ac:chgData name="Anurag Anil Kale" userId="52be214f-f80c-47da-a0e7-b8e8cf9bb680" providerId="ADAL" clId="{BEAFDDB6-69A5-460A-852C-9D2EF427FA6A}" dt="2022-04-22T14:00:19.864" v="6805" actId="26606"/>
          <ac:spMkLst>
            <pc:docMk/>
            <pc:sldMk cId="3840139666" sldId="270"/>
            <ac:spMk id="45" creationId="{9FB3768C-1D21-400E-B059-EFF86063F588}"/>
          </ac:spMkLst>
        </pc:spChg>
        <pc:spChg chg="add del">
          <ac:chgData name="Anurag Anil Kale" userId="52be214f-f80c-47da-a0e7-b8e8cf9bb680" providerId="ADAL" clId="{BEAFDDB6-69A5-460A-852C-9D2EF427FA6A}" dt="2022-04-22T14:00:19.864" v="6805" actId="26606"/>
          <ac:spMkLst>
            <pc:docMk/>
            <pc:sldMk cId="3840139666" sldId="270"/>
            <ac:spMk id="46" creationId="{4D87BCA1-45E6-44B3-B3DA-1F4144DE67CD}"/>
          </ac:spMkLst>
        </pc:spChg>
        <pc:spChg chg="add del">
          <ac:chgData name="Anurag Anil Kale" userId="52be214f-f80c-47da-a0e7-b8e8cf9bb680" providerId="ADAL" clId="{BEAFDDB6-69A5-460A-852C-9D2EF427FA6A}" dt="2022-04-22T14:00:19.864" v="6805" actId="26606"/>
          <ac:spMkLst>
            <pc:docMk/>
            <pc:sldMk cId="3840139666" sldId="270"/>
            <ac:spMk id="47" creationId="{B323759D-5F50-44F9-BFED-1E3079C89262}"/>
          </ac:spMkLst>
        </pc:spChg>
        <pc:spChg chg="add del">
          <ac:chgData name="Anurag Anil Kale" userId="52be214f-f80c-47da-a0e7-b8e8cf9bb680" providerId="ADAL" clId="{BEAFDDB6-69A5-460A-852C-9D2EF427FA6A}" dt="2022-04-22T14:00:24.433" v="6809" actId="26606"/>
          <ac:spMkLst>
            <pc:docMk/>
            <pc:sldMk cId="3840139666" sldId="270"/>
            <ac:spMk id="54" creationId="{4FCA88C2-C73C-4062-A097-8FBCE3090BEA}"/>
          </ac:spMkLst>
        </pc:spChg>
        <pc:spChg chg="add del">
          <ac:chgData name="Anurag Anil Kale" userId="52be214f-f80c-47da-a0e7-b8e8cf9bb680" providerId="ADAL" clId="{BEAFDDB6-69A5-460A-852C-9D2EF427FA6A}" dt="2022-04-22T14:00:24.433" v="6809" actId="26606"/>
          <ac:spMkLst>
            <pc:docMk/>
            <pc:sldMk cId="3840139666" sldId="270"/>
            <ac:spMk id="55" creationId="{83981C21-E132-4402-B31B-D725C1CE77D2}"/>
          </ac:spMkLst>
        </pc:spChg>
        <pc:spChg chg="add del">
          <ac:chgData name="Anurag Anil Kale" userId="52be214f-f80c-47da-a0e7-b8e8cf9bb680" providerId="ADAL" clId="{BEAFDDB6-69A5-460A-852C-9D2EF427FA6A}" dt="2022-04-22T14:00:24.433" v="6809" actId="26606"/>
          <ac:spMkLst>
            <pc:docMk/>
            <pc:sldMk cId="3840139666" sldId="270"/>
            <ac:spMk id="56" creationId="{6A685C77-4E84-486A-9AE5-F3635BE98EFB}"/>
          </ac:spMkLst>
        </pc:spChg>
        <pc:spChg chg="add del">
          <ac:chgData name="Anurag Anil Kale" userId="52be214f-f80c-47da-a0e7-b8e8cf9bb680" providerId="ADAL" clId="{BEAFDDB6-69A5-460A-852C-9D2EF427FA6A}" dt="2022-04-22T14:00:24.433" v="6809" actId="26606"/>
          <ac:spMkLst>
            <pc:docMk/>
            <pc:sldMk cId="3840139666" sldId="270"/>
            <ac:spMk id="57" creationId="{B323759D-5F50-44F9-BFED-1E3079C89262}"/>
          </ac:spMkLst>
        </pc:spChg>
        <pc:spChg chg="add del">
          <ac:chgData name="Anurag Anil Kale" userId="52be214f-f80c-47da-a0e7-b8e8cf9bb680" providerId="ADAL" clId="{BEAFDDB6-69A5-460A-852C-9D2EF427FA6A}" dt="2022-04-22T14:00:24.433" v="6809" actId="26606"/>
          <ac:spMkLst>
            <pc:docMk/>
            <pc:sldMk cId="3840139666" sldId="270"/>
            <ac:spMk id="58" creationId="{E55C1C3E-5158-47F3-8FD9-14B22C3E6EAD}"/>
          </ac:spMkLst>
        </pc:spChg>
        <pc:spChg chg="add del">
          <ac:chgData name="Anurag Anil Kale" userId="52be214f-f80c-47da-a0e7-b8e8cf9bb680" providerId="ADAL" clId="{BEAFDDB6-69A5-460A-852C-9D2EF427FA6A}" dt="2022-04-22T14:00:26.432" v="6811" actId="26606"/>
          <ac:spMkLst>
            <pc:docMk/>
            <pc:sldMk cId="3840139666" sldId="270"/>
            <ac:spMk id="60" creationId="{5118BA95-03E7-41B7-B442-0AF8C0A7FF68}"/>
          </ac:spMkLst>
        </pc:spChg>
        <pc:spChg chg="add del">
          <ac:chgData name="Anurag Anil Kale" userId="52be214f-f80c-47da-a0e7-b8e8cf9bb680" providerId="ADAL" clId="{BEAFDDB6-69A5-460A-852C-9D2EF427FA6A}" dt="2022-04-22T14:00:26.432" v="6811" actId="26606"/>
          <ac:spMkLst>
            <pc:docMk/>
            <pc:sldMk cId="3840139666" sldId="270"/>
            <ac:spMk id="64" creationId="{AD9B3EAD-A2B3-42C4-927C-3455E3E69EE6}"/>
          </ac:spMkLst>
        </pc:spChg>
        <pc:spChg chg="add del">
          <ac:chgData name="Anurag Anil Kale" userId="52be214f-f80c-47da-a0e7-b8e8cf9bb680" providerId="ADAL" clId="{BEAFDDB6-69A5-460A-852C-9D2EF427FA6A}" dt="2022-04-22T14:00:26.432" v="6811" actId="26606"/>
          <ac:spMkLst>
            <pc:docMk/>
            <pc:sldMk cId="3840139666" sldId="270"/>
            <ac:spMk id="65" creationId="{B323759D-5F50-44F9-BFED-1E3079C89262}"/>
          </ac:spMkLst>
        </pc:spChg>
        <pc:spChg chg="add del">
          <ac:chgData name="Anurag Anil Kale" userId="52be214f-f80c-47da-a0e7-b8e8cf9bb680" providerId="ADAL" clId="{BEAFDDB6-69A5-460A-852C-9D2EF427FA6A}" dt="2022-04-22T14:00:28.404" v="6813" actId="26606"/>
          <ac:spMkLst>
            <pc:docMk/>
            <pc:sldMk cId="3840139666" sldId="270"/>
            <ac:spMk id="67" creationId="{E009DD9B-5EE2-4C0D-8B2B-351C8C102205}"/>
          </ac:spMkLst>
        </pc:spChg>
        <pc:spChg chg="add del">
          <ac:chgData name="Anurag Anil Kale" userId="52be214f-f80c-47da-a0e7-b8e8cf9bb680" providerId="ADAL" clId="{BEAFDDB6-69A5-460A-852C-9D2EF427FA6A}" dt="2022-04-22T14:00:28.404" v="6813" actId="26606"/>
          <ac:spMkLst>
            <pc:docMk/>
            <pc:sldMk cId="3840139666" sldId="270"/>
            <ac:spMk id="68" creationId="{E720DB99-7745-4E75-9D96-AAB6D55C531E}"/>
          </ac:spMkLst>
        </pc:spChg>
        <pc:spChg chg="add del">
          <ac:chgData name="Anurag Anil Kale" userId="52be214f-f80c-47da-a0e7-b8e8cf9bb680" providerId="ADAL" clId="{BEAFDDB6-69A5-460A-852C-9D2EF427FA6A}" dt="2022-04-22T14:00:28.404" v="6813" actId="26606"/>
          <ac:spMkLst>
            <pc:docMk/>
            <pc:sldMk cId="3840139666" sldId="270"/>
            <ac:spMk id="69" creationId="{D68803C4-E159-4360-B7BB-74205C8F782D}"/>
          </ac:spMkLst>
        </pc:spChg>
        <pc:spChg chg="add del">
          <ac:chgData name="Anurag Anil Kale" userId="52be214f-f80c-47da-a0e7-b8e8cf9bb680" providerId="ADAL" clId="{BEAFDDB6-69A5-460A-852C-9D2EF427FA6A}" dt="2022-04-22T14:00:28.404" v="6813" actId="26606"/>
          <ac:spMkLst>
            <pc:docMk/>
            <pc:sldMk cId="3840139666" sldId="270"/>
            <ac:spMk id="70" creationId="{504B0465-3B07-49BF-BEA7-D81476246293}"/>
          </ac:spMkLst>
        </pc:spChg>
        <pc:spChg chg="add del">
          <ac:chgData name="Anurag Anil Kale" userId="52be214f-f80c-47da-a0e7-b8e8cf9bb680" providerId="ADAL" clId="{BEAFDDB6-69A5-460A-852C-9D2EF427FA6A}" dt="2022-04-22T14:00:28.404" v="6813" actId="26606"/>
          <ac:spMkLst>
            <pc:docMk/>
            <pc:sldMk cId="3840139666" sldId="270"/>
            <ac:spMk id="71" creationId="{B323759D-5F50-44F9-BFED-1E3079C89262}"/>
          </ac:spMkLst>
        </pc:spChg>
        <pc:spChg chg="add del">
          <ac:chgData name="Anurag Anil Kale" userId="52be214f-f80c-47da-a0e7-b8e8cf9bb680" providerId="ADAL" clId="{BEAFDDB6-69A5-460A-852C-9D2EF427FA6A}" dt="2022-04-22T14:00:28.404" v="6813" actId="26606"/>
          <ac:spMkLst>
            <pc:docMk/>
            <pc:sldMk cId="3840139666" sldId="270"/>
            <ac:spMk id="72" creationId="{49B7FFA5-14CB-4A4F-9BCC-CA3AA5D9D276}"/>
          </ac:spMkLst>
        </pc:spChg>
        <pc:spChg chg="add del">
          <ac:chgData name="Anurag Anil Kale" userId="52be214f-f80c-47da-a0e7-b8e8cf9bb680" providerId="ADAL" clId="{BEAFDDB6-69A5-460A-852C-9D2EF427FA6A}" dt="2022-04-22T14:00:28.404" v="6813" actId="26606"/>
          <ac:spMkLst>
            <pc:docMk/>
            <pc:sldMk cId="3840139666" sldId="270"/>
            <ac:spMk id="73" creationId="{04E48745-7512-4EC2-9E20-9092D12150CA}"/>
          </ac:spMkLst>
        </pc:spChg>
        <pc:grpChg chg="add del">
          <ac:chgData name="Anurag Anil Kale" userId="52be214f-f80c-47da-a0e7-b8e8cf9bb680" providerId="ADAL" clId="{BEAFDDB6-69A5-460A-852C-9D2EF427FA6A}" dt="2022-04-22T14:00:17.062" v="6801" actId="26606"/>
          <ac:grpSpMkLst>
            <pc:docMk/>
            <pc:sldMk cId="3840139666" sldId="270"/>
            <ac:grpSpMk id="33" creationId="{E799C3D5-7D55-4046-808C-F290F456D6EF}"/>
          </ac:grpSpMkLst>
        </pc:grpChg>
        <pc:grpChg chg="add">
          <ac:chgData name="Anurag Anil Kale" userId="52be214f-f80c-47da-a0e7-b8e8cf9bb680" providerId="ADAL" clId="{BEAFDDB6-69A5-460A-852C-9D2EF427FA6A}" dt="2022-04-22T14:06:21.383" v="7174" actId="26606"/>
          <ac:grpSpMkLst>
            <pc:docMk/>
            <pc:sldMk cId="3840139666" sldId="270"/>
            <ac:grpSpMk id="44" creationId="{57C42483-9FB4-4C1A-B319-1B129FD65319}"/>
          </ac:grpSpMkLst>
        </pc:grpChg>
        <pc:grpChg chg="add del">
          <ac:chgData name="Anurag Anil Kale" userId="52be214f-f80c-47da-a0e7-b8e8cf9bb680" providerId="ADAL" clId="{BEAFDDB6-69A5-460A-852C-9D2EF427FA6A}" dt="2022-04-22T14:00:19.864" v="6805" actId="26606"/>
          <ac:grpSpMkLst>
            <pc:docMk/>
            <pc:sldMk cId="3840139666" sldId="270"/>
            <ac:grpSpMk id="48" creationId="{9AE62FDA-E44C-440D-A3D3-5C188720D498}"/>
          </ac:grpSpMkLst>
        </pc:grpChg>
        <pc:grpChg chg="add del">
          <ac:chgData name="Anurag Anil Kale" userId="52be214f-f80c-47da-a0e7-b8e8cf9bb680" providerId="ADAL" clId="{BEAFDDB6-69A5-460A-852C-9D2EF427FA6A}" dt="2022-04-22T14:00:26.432" v="6811" actId="26606"/>
          <ac:grpSpMkLst>
            <pc:docMk/>
            <pc:sldMk cId="3840139666" sldId="270"/>
            <ac:grpSpMk id="61" creationId="{E799C3D5-7D55-4046-808C-F290F456D6EF}"/>
          </ac:grpSpMkLst>
        </pc:grpChg>
        <pc:graphicFrameChg chg="add del">
          <ac:chgData name="Anurag Anil Kale" userId="52be214f-f80c-47da-a0e7-b8e8cf9bb680" providerId="ADAL" clId="{BEAFDDB6-69A5-460A-852C-9D2EF427FA6A}" dt="2022-04-22T14:00:12.132" v="6795" actId="26606"/>
          <ac:graphicFrameMkLst>
            <pc:docMk/>
            <pc:sldMk cId="3840139666" sldId="270"/>
            <ac:graphicFrameMk id="7" creationId="{FB0B190F-6B6E-6ED8-6CE5-39C5F51814AB}"/>
          </ac:graphicFrameMkLst>
        </pc:graphicFrameChg>
        <pc:graphicFrameChg chg="add mod modGraphic">
          <ac:chgData name="Anurag Anil Kale" userId="52be214f-f80c-47da-a0e7-b8e8cf9bb680" providerId="ADAL" clId="{BEAFDDB6-69A5-460A-852C-9D2EF427FA6A}" dt="2022-04-22T14:13:34.286" v="7476" actId="20577"/>
          <ac:graphicFrameMkLst>
            <pc:docMk/>
            <pc:sldMk cId="3840139666" sldId="270"/>
            <ac:graphicFrameMk id="9" creationId="{57BB46B7-F777-D3C8-0AB1-5CC49F47AEF7}"/>
          </ac:graphicFrameMkLst>
        </pc:graphicFrameChg>
        <pc:graphicFrameChg chg="add del">
          <ac:chgData name="Anurag Anil Kale" userId="52be214f-f80c-47da-a0e7-b8e8cf9bb680" providerId="ADAL" clId="{BEAFDDB6-69A5-460A-852C-9D2EF427FA6A}" dt="2022-04-22T14:00:13.072" v="6797" actId="26606"/>
          <ac:graphicFrameMkLst>
            <pc:docMk/>
            <pc:sldMk cId="3840139666" sldId="270"/>
            <ac:graphicFrameMk id="24" creationId="{90098674-5A52-6BE7-E549-9FEB00A2C442}"/>
          </ac:graphicFrameMkLst>
        </pc:graphicFrameChg>
        <pc:graphicFrameChg chg="add del">
          <ac:chgData name="Anurag Anil Kale" userId="52be214f-f80c-47da-a0e7-b8e8cf9bb680" providerId="ADAL" clId="{BEAFDDB6-69A5-460A-852C-9D2EF427FA6A}" dt="2022-04-22T14:00:23.009" v="6807" actId="26606"/>
          <ac:graphicFrameMkLst>
            <pc:docMk/>
            <pc:sldMk cId="3840139666" sldId="270"/>
            <ac:graphicFrameMk id="52" creationId="{2313F413-7C88-B1D0-C589-9CB8A2638E32}"/>
          </ac:graphicFrameMkLst>
        </pc:graphicFrameChg>
      </pc:sldChg>
      <pc:sldChg chg="addSp delSp modSp add mod ord">
        <pc:chgData name="Anurag Anil Kale" userId="52be214f-f80c-47da-a0e7-b8e8cf9bb680" providerId="ADAL" clId="{BEAFDDB6-69A5-460A-852C-9D2EF427FA6A}" dt="2022-04-22T14:00:38.124" v="6817" actId="20577"/>
        <pc:sldMkLst>
          <pc:docMk/>
          <pc:sldMk cId="1404324944" sldId="271"/>
        </pc:sldMkLst>
        <pc:spChg chg="mod">
          <ac:chgData name="Anurag Anil Kale" userId="52be214f-f80c-47da-a0e7-b8e8cf9bb680" providerId="ADAL" clId="{BEAFDDB6-69A5-460A-852C-9D2EF427FA6A}" dt="2022-04-22T14:00:38.124" v="6817" actId="20577"/>
          <ac:spMkLst>
            <pc:docMk/>
            <pc:sldMk cId="1404324944" sldId="271"/>
            <ac:spMk id="2" creationId="{F5B6D2D9-983D-42FF-B6FC-91A1529E09E7}"/>
          </ac:spMkLst>
        </pc:spChg>
        <pc:spChg chg="add">
          <ac:chgData name="Anurag Anil Kale" userId="52be214f-f80c-47da-a0e7-b8e8cf9bb680" providerId="ADAL" clId="{BEAFDDB6-69A5-460A-852C-9D2EF427FA6A}" dt="2022-04-22T13:55:05.394" v="6450" actId="26606"/>
          <ac:spMkLst>
            <pc:docMk/>
            <pc:sldMk cId="1404324944" sldId="271"/>
            <ac:spMk id="201" creationId="{7049A7D3-684C-4C59-A4B6-7B308A6AD34D}"/>
          </ac:spMkLst>
        </pc:spChg>
        <pc:spChg chg="add">
          <ac:chgData name="Anurag Anil Kale" userId="52be214f-f80c-47da-a0e7-b8e8cf9bb680" providerId="ADAL" clId="{BEAFDDB6-69A5-460A-852C-9D2EF427FA6A}" dt="2022-04-22T13:55:05.394" v="6450" actId="26606"/>
          <ac:spMkLst>
            <pc:docMk/>
            <pc:sldMk cId="1404324944" sldId="271"/>
            <ac:spMk id="203" creationId="{D7B1087B-C592-40E7-B532-60B453A2FE6A}"/>
          </ac:spMkLst>
        </pc:spChg>
        <pc:spChg chg="add">
          <ac:chgData name="Anurag Anil Kale" userId="52be214f-f80c-47da-a0e7-b8e8cf9bb680" providerId="ADAL" clId="{BEAFDDB6-69A5-460A-852C-9D2EF427FA6A}" dt="2022-04-22T13:55:05.394" v="6450" actId="26606"/>
          <ac:spMkLst>
            <pc:docMk/>
            <pc:sldMk cId="1404324944" sldId="271"/>
            <ac:spMk id="205" creationId="{14AE7447-E8F8-4A0F-9E3D-94842BFF886E}"/>
          </ac:spMkLst>
        </pc:spChg>
        <pc:spChg chg="add">
          <ac:chgData name="Anurag Anil Kale" userId="52be214f-f80c-47da-a0e7-b8e8cf9bb680" providerId="ADAL" clId="{BEAFDDB6-69A5-460A-852C-9D2EF427FA6A}" dt="2022-04-22T13:55:05.394" v="6450" actId="26606"/>
          <ac:spMkLst>
            <pc:docMk/>
            <pc:sldMk cId="1404324944" sldId="271"/>
            <ac:spMk id="211" creationId="{EDF3BDB2-0586-430E-811A-74BAFDEE663D}"/>
          </ac:spMkLst>
        </pc:spChg>
        <pc:spChg chg="add">
          <ac:chgData name="Anurag Anil Kale" userId="52be214f-f80c-47da-a0e7-b8e8cf9bb680" providerId="ADAL" clId="{BEAFDDB6-69A5-460A-852C-9D2EF427FA6A}" dt="2022-04-22T13:55:05.394" v="6450" actId="26606"/>
          <ac:spMkLst>
            <pc:docMk/>
            <pc:sldMk cId="1404324944" sldId="271"/>
            <ac:spMk id="213" creationId="{821E305B-0351-4E03-8C1B-F23D3A346E81}"/>
          </ac:spMkLst>
        </pc:spChg>
        <pc:spChg chg="add">
          <ac:chgData name="Anurag Anil Kale" userId="52be214f-f80c-47da-a0e7-b8e8cf9bb680" providerId="ADAL" clId="{BEAFDDB6-69A5-460A-852C-9D2EF427FA6A}" dt="2022-04-22T13:55:05.394" v="6450" actId="26606"/>
          <ac:spMkLst>
            <pc:docMk/>
            <pc:sldMk cId="1404324944" sldId="271"/>
            <ac:spMk id="215" creationId="{3C848660-F9C2-4F86-A218-6AE0FB4CCC5E}"/>
          </ac:spMkLst>
        </pc:spChg>
        <pc:spChg chg="add">
          <ac:chgData name="Anurag Anil Kale" userId="52be214f-f80c-47da-a0e7-b8e8cf9bb680" providerId="ADAL" clId="{BEAFDDB6-69A5-460A-852C-9D2EF427FA6A}" dt="2022-04-22T13:55:05.394" v="6450" actId="26606"/>
          <ac:spMkLst>
            <pc:docMk/>
            <pc:sldMk cId="1404324944" sldId="271"/>
            <ac:spMk id="217" creationId="{5CABD882-B7CE-4433-B509-99205DB70549}"/>
          </ac:spMkLst>
        </pc:spChg>
        <pc:spChg chg="del">
          <ac:chgData name="Anurag Anil Kale" userId="52be214f-f80c-47da-a0e7-b8e8cf9bb680" providerId="ADAL" clId="{BEAFDDB6-69A5-460A-852C-9D2EF427FA6A}" dt="2022-04-22T13:55:05.394" v="6450" actId="26606"/>
          <ac:spMkLst>
            <pc:docMk/>
            <pc:sldMk cId="1404324944" sldId="271"/>
            <ac:spMk id="2080" creationId="{7049A7D3-684C-4C59-A4B6-7B308A6AD34D}"/>
          </ac:spMkLst>
        </pc:spChg>
        <pc:spChg chg="del">
          <ac:chgData name="Anurag Anil Kale" userId="52be214f-f80c-47da-a0e7-b8e8cf9bb680" providerId="ADAL" clId="{BEAFDDB6-69A5-460A-852C-9D2EF427FA6A}" dt="2022-04-22T13:55:05.394" v="6450" actId="26606"/>
          <ac:spMkLst>
            <pc:docMk/>
            <pc:sldMk cId="1404324944" sldId="271"/>
            <ac:spMk id="2081" creationId="{D7B1087B-C592-40E7-B532-60B453A2FE6A}"/>
          </ac:spMkLst>
        </pc:spChg>
        <pc:spChg chg="del">
          <ac:chgData name="Anurag Anil Kale" userId="52be214f-f80c-47da-a0e7-b8e8cf9bb680" providerId="ADAL" clId="{BEAFDDB6-69A5-460A-852C-9D2EF427FA6A}" dt="2022-04-22T13:55:05.394" v="6450" actId="26606"/>
          <ac:spMkLst>
            <pc:docMk/>
            <pc:sldMk cId="1404324944" sldId="271"/>
            <ac:spMk id="2082" creationId="{14AE7447-E8F8-4A0F-9E3D-94842BFF886E}"/>
          </ac:spMkLst>
        </pc:spChg>
        <pc:spChg chg="del">
          <ac:chgData name="Anurag Anil Kale" userId="52be214f-f80c-47da-a0e7-b8e8cf9bb680" providerId="ADAL" clId="{BEAFDDB6-69A5-460A-852C-9D2EF427FA6A}" dt="2022-04-22T13:55:05.394" v="6450" actId="26606"/>
          <ac:spMkLst>
            <pc:docMk/>
            <pc:sldMk cId="1404324944" sldId="271"/>
            <ac:spMk id="2084" creationId="{EDF3BDB2-0586-430E-811A-74BAFDEE663D}"/>
          </ac:spMkLst>
        </pc:spChg>
        <pc:spChg chg="del">
          <ac:chgData name="Anurag Anil Kale" userId="52be214f-f80c-47da-a0e7-b8e8cf9bb680" providerId="ADAL" clId="{BEAFDDB6-69A5-460A-852C-9D2EF427FA6A}" dt="2022-04-22T13:55:05.394" v="6450" actId="26606"/>
          <ac:spMkLst>
            <pc:docMk/>
            <pc:sldMk cId="1404324944" sldId="271"/>
            <ac:spMk id="2085" creationId="{821E305B-0351-4E03-8C1B-F23D3A346E81}"/>
          </ac:spMkLst>
        </pc:spChg>
        <pc:spChg chg="del">
          <ac:chgData name="Anurag Anil Kale" userId="52be214f-f80c-47da-a0e7-b8e8cf9bb680" providerId="ADAL" clId="{BEAFDDB6-69A5-460A-852C-9D2EF427FA6A}" dt="2022-04-22T13:55:05.394" v="6450" actId="26606"/>
          <ac:spMkLst>
            <pc:docMk/>
            <pc:sldMk cId="1404324944" sldId="271"/>
            <ac:spMk id="2086" creationId="{3C848660-F9C2-4F86-A218-6AE0FB4CCC5E}"/>
          </ac:spMkLst>
        </pc:spChg>
        <pc:spChg chg="del">
          <ac:chgData name="Anurag Anil Kale" userId="52be214f-f80c-47da-a0e7-b8e8cf9bb680" providerId="ADAL" clId="{BEAFDDB6-69A5-460A-852C-9D2EF427FA6A}" dt="2022-04-22T13:55:05.394" v="6450" actId="26606"/>
          <ac:spMkLst>
            <pc:docMk/>
            <pc:sldMk cId="1404324944" sldId="271"/>
            <ac:spMk id="2087" creationId="{5CABD882-B7CE-4433-B509-99205DB70549}"/>
          </ac:spMkLst>
        </pc:spChg>
        <pc:grpChg chg="add">
          <ac:chgData name="Anurag Anil Kale" userId="52be214f-f80c-47da-a0e7-b8e8cf9bb680" providerId="ADAL" clId="{BEAFDDB6-69A5-460A-852C-9D2EF427FA6A}" dt="2022-04-22T13:55:05.394" v="6450" actId="26606"/>
          <ac:grpSpMkLst>
            <pc:docMk/>
            <pc:sldMk cId="1404324944" sldId="271"/>
            <ac:grpSpMk id="207" creationId="{85981F80-69EE-4E2B-82A8-47FDFD7720AC}"/>
          </ac:grpSpMkLst>
        </pc:grpChg>
        <pc:grpChg chg="add">
          <ac:chgData name="Anurag Anil Kale" userId="52be214f-f80c-47da-a0e7-b8e8cf9bb680" providerId="ADAL" clId="{BEAFDDB6-69A5-460A-852C-9D2EF427FA6A}" dt="2022-04-22T13:55:05.394" v="6450" actId="26606"/>
          <ac:grpSpMkLst>
            <pc:docMk/>
            <pc:sldMk cId="1404324944" sldId="271"/>
            <ac:grpSpMk id="219" creationId="{49F6A645-6137-4F43-8E88-D91CC337D5B7}"/>
          </ac:grpSpMkLst>
        </pc:grpChg>
        <pc:grpChg chg="del">
          <ac:chgData name="Anurag Anil Kale" userId="52be214f-f80c-47da-a0e7-b8e8cf9bb680" providerId="ADAL" clId="{BEAFDDB6-69A5-460A-852C-9D2EF427FA6A}" dt="2022-04-22T13:55:05.394" v="6450" actId="26606"/>
          <ac:grpSpMkLst>
            <pc:docMk/>
            <pc:sldMk cId="1404324944" sldId="271"/>
            <ac:grpSpMk id="2083" creationId="{85981F80-69EE-4E2B-82A8-47FDFD7720AC}"/>
          </ac:grpSpMkLst>
        </pc:grpChg>
        <pc:grpChg chg="del">
          <ac:chgData name="Anurag Anil Kale" userId="52be214f-f80c-47da-a0e7-b8e8cf9bb680" providerId="ADAL" clId="{BEAFDDB6-69A5-460A-852C-9D2EF427FA6A}" dt="2022-04-22T13:55:05.394" v="6450" actId="26606"/>
          <ac:grpSpMkLst>
            <pc:docMk/>
            <pc:sldMk cId="1404324944" sldId="271"/>
            <ac:grpSpMk id="2088" creationId="{49F6A645-6137-4F43-8E88-D91CC337D5B7}"/>
          </ac:grpSpMkLst>
        </pc:grpChg>
        <pc:picChg chg="del">
          <ac:chgData name="Anurag Anil Kale" userId="52be214f-f80c-47da-a0e7-b8e8cf9bb680" providerId="ADAL" clId="{BEAFDDB6-69A5-460A-852C-9D2EF427FA6A}" dt="2022-04-22T13:52:03.814" v="6442" actId="478"/>
          <ac:picMkLst>
            <pc:docMk/>
            <pc:sldMk cId="1404324944" sldId="271"/>
            <ac:picMk id="2054" creationId="{108BE7BC-2F1C-4F57-A07C-95DD79528B57}"/>
          </ac:picMkLst>
        </pc:picChg>
        <pc:picChg chg="add del mod">
          <ac:chgData name="Anurag Anil Kale" userId="52be214f-f80c-47da-a0e7-b8e8cf9bb680" providerId="ADAL" clId="{BEAFDDB6-69A5-460A-852C-9D2EF427FA6A}" dt="2022-04-22T13:54:59.080" v="6448" actId="478"/>
          <ac:picMkLst>
            <pc:docMk/>
            <pc:sldMk cId="1404324944" sldId="271"/>
            <ac:picMk id="6146" creationId="{BC8F2313-FDFB-4311-8E86-7B47754F2D55}"/>
          </ac:picMkLst>
        </pc:picChg>
        <pc:picChg chg="add mod ord">
          <ac:chgData name="Anurag Anil Kale" userId="52be214f-f80c-47da-a0e7-b8e8cf9bb680" providerId="ADAL" clId="{BEAFDDB6-69A5-460A-852C-9D2EF427FA6A}" dt="2022-04-22T13:55:05.394" v="6450" actId="26606"/>
          <ac:picMkLst>
            <pc:docMk/>
            <pc:sldMk cId="1404324944" sldId="271"/>
            <ac:picMk id="6148" creationId="{2A196977-7A44-4F84-A8C9-8EEE7BF83592}"/>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svg"/><Relationship Id="rId1"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svg"/><Relationship Id="rId1"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E1071E-0021-4D02-9C41-8E723FC18FB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37A6246-221A-42FA-A33E-C3B0ADF6B243}">
      <dgm:prSet/>
      <dgm:spPr/>
      <dgm:t>
        <a:bodyPr/>
        <a:lstStyle/>
        <a:p>
          <a:r>
            <a:rPr lang="en-SE" dirty="0"/>
            <a:t>Meet Single Table</a:t>
          </a:r>
          <a:endParaRPr lang="en-US" dirty="0"/>
        </a:p>
      </dgm:t>
    </dgm:pt>
    <dgm:pt modelId="{4A21E58E-4995-4DC8-A9D2-8AD7F5F146DF}" type="parTrans" cxnId="{D3F035B7-E01D-4524-88A3-0267D1E44B7A}">
      <dgm:prSet/>
      <dgm:spPr/>
      <dgm:t>
        <a:bodyPr/>
        <a:lstStyle/>
        <a:p>
          <a:endParaRPr lang="en-US"/>
        </a:p>
      </dgm:t>
    </dgm:pt>
    <dgm:pt modelId="{2EBFC3D5-2418-42E4-AA92-EFCDC6747BB7}" type="sibTrans" cxnId="{D3F035B7-E01D-4524-88A3-0267D1E44B7A}">
      <dgm:prSet/>
      <dgm:spPr/>
      <dgm:t>
        <a:bodyPr/>
        <a:lstStyle/>
        <a:p>
          <a:endParaRPr lang="en-US"/>
        </a:p>
      </dgm:t>
    </dgm:pt>
    <dgm:pt modelId="{BDCC9FCA-38D8-41DD-8EC9-E17D4A9AAE42}">
      <dgm:prSet/>
      <dgm:spPr/>
      <dgm:t>
        <a:bodyPr/>
        <a:lstStyle/>
        <a:p>
          <a:r>
            <a:rPr lang="en-SE" dirty="0"/>
            <a:t>The Core</a:t>
          </a:r>
          <a:endParaRPr lang="en-US" dirty="0"/>
        </a:p>
      </dgm:t>
    </dgm:pt>
    <dgm:pt modelId="{A69FD8AC-CC30-45DF-B6E1-49F1526BFEAD}" type="parTrans" cxnId="{CD6EAFB2-AC1E-4B00-A212-DE104BEEA909}">
      <dgm:prSet/>
      <dgm:spPr/>
      <dgm:t>
        <a:bodyPr/>
        <a:lstStyle/>
        <a:p>
          <a:endParaRPr lang="en-US"/>
        </a:p>
      </dgm:t>
    </dgm:pt>
    <dgm:pt modelId="{005D3350-36BB-46DD-8E26-138338A2CED7}" type="sibTrans" cxnId="{CD6EAFB2-AC1E-4B00-A212-DE104BEEA909}">
      <dgm:prSet/>
      <dgm:spPr/>
      <dgm:t>
        <a:bodyPr/>
        <a:lstStyle/>
        <a:p>
          <a:endParaRPr lang="en-US"/>
        </a:p>
      </dgm:t>
    </dgm:pt>
    <dgm:pt modelId="{7909F521-8D15-43D8-BB6B-A29363D346F9}">
      <dgm:prSet/>
      <dgm:spPr/>
      <dgm:t>
        <a:bodyPr/>
        <a:lstStyle/>
        <a:p>
          <a:r>
            <a:rPr lang="en-SE" dirty="0"/>
            <a:t>Trade-offs</a:t>
          </a:r>
          <a:endParaRPr lang="en-US" dirty="0"/>
        </a:p>
      </dgm:t>
    </dgm:pt>
    <dgm:pt modelId="{4DBA73C5-BA2C-408A-A744-18DB7A984109}" type="parTrans" cxnId="{ACF9C2E5-BFD7-480F-9652-5D3E9796FF51}">
      <dgm:prSet/>
      <dgm:spPr/>
      <dgm:t>
        <a:bodyPr/>
        <a:lstStyle/>
        <a:p>
          <a:endParaRPr lang="en-US"/>
        </a:p>
      </dgm:t>
    </dgm:pt>
    <dgm:pt modelId="{AA72A327-8D12-4F31-8EE5-0203B47E1C9D}" type="sibTrans" cxnId="{ACF9C2E5-BFD7-480F-9652-5D3E9796FF51}">
      <dgm:prSet/>
      <dgm:spPr/>
      <dgm:t>
        <a:bodyPr/>
        <a:lstStyle/>
        <a:p>
          <a:endParaRPr lang="en-US"/>
        </a:p>
      </dgm:t>
    </dgm:pt>
    <dgm:pt modelId="{B2E124C8-99C4-43A3-BEF5-8CB94BCD4BE1}">
      <dgm:prSet/>
      <dgm:spPr/>
      <dgm:t>
        <a:bodyPr/>
        <a:lstStyle/>
        <a:p>
          <a:r>
            <a:rPr lang="en-SE" dirty="0"/>
            <a:t>Primary Key</a:t>
          </a:r>
          <a:endParaRPr lang="en-US" dirty="0"/>
        </a:p>
      </dgm:t>
    </dgm:pt>
    <dgm:pt modelId="{0C51400A-F2B9-4633-8731-1588A916BE4C}" type="parTrans" cxnId="{0641A3D9-C049-453E-8AFE-8FADA87CE7C1}">
      <dgm:prSet/>
      <dgm:spPr/>
      <dgm:t>
        <a:bodyPr/>
        <a:lstStyle/>
        <a:p>
          <a:endParaRPr lang="en-GB"/>
        </a:p>
      </dgm:t>
    </dgm:pt>
    <dgm:pt modelId="{38A65E32-0E78-4C92-8256-DC7BF0097838}" type="sibTrans" cxnId="{0641A3D9-C049-453E-8AFE-8FADA87CE7C1}">
      <dgm:prSet/>
      <dgm:spPr/>
      <dgm:t>
        <a:bodyPr/>
        <a:lstStyle/>
        <a:p>
          <a:endParaRPr lang="en-GB"/>
        </a:p>
      </dgm:t>
    </dgm:pt>
    <dgm:pt modelId="{87A399C3-7718-412B-A8D6-8681A8558FA4}">
      <dgm:prSet/>
      <dgm:spPr/>
      <dgm:t>
        <a:bodyPr/>
        <a:lstStyle/>
        <a:p>
          <a:r>
            <a:rPr lang="en-SE" dirty="0"/>
            <a:t>Items</a:t>
          </a:r>
          <a:endParaRPr lang="en-US" dirty="0"/>
        </a:p>
      </dgm:t>
    </dgm:pt>
    <dgm:pt modelId="{F9570F7B-CF52-40B3-B59B-CA5FDB3BFA2A}" type="parTrans" cxnId="{C563CEF0-3BAE-4DF1-BCB1-CFF87ED5D5FE}">
      <dgm:prSet/>
      <dgm:spPr/>
      <dgm:t>
        <a:bodyPr/>
        <a:lstStyle/>
        <a:p>
          <a:endParaRPr lang="en-GB"/>
        </a:p>
      </dgm:t>
    </dgm:pt>
    <dgm:pt modelId="{5C6AFC0A-1CE9-4EE5-8BC3-C08D7ACF355B}" type="sibTrans" cxnId="{C563CEF0-3BAE-4DF1-BCB1-CFF87ED5D5FE}">
      <dgm:prSet/>
      <dgm:spPr/>
      <dgm:t>
        <a:bodyPr/>
        <a:lstStyle/>
        <a:p>
          <a:endParaRPr lang="en-GB"/>
        </a:p>
      </dgm:t>
    </dgm:pt>
    <dgm:pt modelId="{7F58349D-AC65-4C0F-A10D-B6DAF66D9F1E}">
      <dgm:prSet/>
      <dgm:spPr/>
      <dgm:t>
        <a:bodyPr/>
        <a:lstStyle/>
        <a:p>
          <a:r>
            <a:rPr lang="en-SE" dirty="0"/>
            <a:t>GSI</a:t>
          </a:r>
          <a:endParaRPr lang="en-US" dirty="0"/>
        </a:p>
      </dgm:t>
    </dgm:pt>
    <dgm:pt modelId="{315240AA-8EF8-4ED5-AEB3-962CD90C964F}" type="parTrans" cxnId="{DE041C60-60FD-46CA-831D-3D5D0A6344EB}">
      <dgm:prSet/>
      <dgm:spPr/>
      <dgm:t>
        <a:bodyPr/>
        <a:lstStyle/>
        <a:p>
          <a:endParaRPr lang="en-GB"/>
        </a:p>
      </dgm:t>
    </dgm:pt>
    <dgm:pt modelId="{6C1B6CE1-089E-4536-8486-5DB6CC392F1B}" type="sibTrans" cxnId="{DE041C60-60FD-46CA-831D-3D5D0A6344EB}">
      <dgm:prSet/>
      <dgm:spPr/>
      <dgm:t>
        <a:bodyPr/>
        <a:lstStyle/>
        <a:p>
          <a:endParaRPr lang="en-GB"/>
        </a:p>
      </dgm:t>
    </dgm:pt>
    <dgm:pt modelId="{49324A93-6780-4DD6-851C-A5A59C0C060E}">
      <dgm:prSet/>
      <dgm:spPr/>
      <dgm:t>
        <a:bodyPr/>
        <a:lstStyle/>
        <a:p>
          <a:r>
            <a:rPr lang="en-SE" dirty="0"/>
            <a:t>Denormalization is your friend</a:t>
          </a:r>
          <a:endParaRPr lang="en-US" dirty="0"/>
        </a:p>
      </dgm:t>
    </dgm:pt>
    <dgm:pt modelId="{CAC33AA1-0A1B-4902-A6DE-AC039C489481}" type="parTrans" cxnId="{8298EA86-63F9-44AC-8A71-37444D3EDA6C}">
      <dgm:prSet/>
      <dgm:spPr/>
      <dgm:t>
        <a:bodyPr/>
        <a:lstStyle/>
        <a:p>
          <a:endParaRPr lang="en-GB"/>
        </a:p>
      </dgm:t>
    </dgm:pt>
    <dgm:pt modelId="{F452573C-0B0C-44E4-BE11-A5864ABD5EF2}" type="sibTrans" cxnId="{8298EA86-63F9-44AC-8A71-37444D3EDA6C}">
      <dgm:prSet/>
      <dgm:spPr/>
      <dgm:t>
        <a:bodyPr/>
        <a:lstStyle/>
        <a:p>
          <a:endParaRPr lang="en-GB"/>
        </a:p>
      </dgm:t>
    </dgm:pt>
    <dgm:pt modelId="{0D475531-D8CD-467C-8F19-DCB85445D50E}">
      <dgm:prSet/>
      <dgm:spPr/>
      <dgm:t>
        <a:bodyPr/>
        <a:lstStyle/>
        <a:p>
          <a:r>
            <a:rPr lang="en-SE" dirty="0"/>
            <a:t>Relationships exist</a:t>
          </a:r>
          <a:endParaRPr lang="en-US" dirty="0"/>
        </a:p>
      </dgm:t>
    </dgm:pt>
    <dgm:pt modelId="{81672C1A-38F3-440D-ABC1-35AFCA5D99AC}" type="parTrans" cxnId="{ECCF36DF-CB19-4582-BA45-308C74FF1283}">
      <dgm:prSet/>
      <dgm:spPr/>
      <dgm:t>
        <a:bodyPr/>
        <a:lstStyle/>
        <a:p>
          <a:endParaRPr lang="en-GB"/>
        </a:p>
      </dgm:t>
    </dgm:pt>
    <dgm:pt modelId="{7B788A41-B483-42AC-AE0C-D7C40DC4564F}" type="sibTrans" cxnId="{ECCF36DF-CB19-4582-BA45-308C74FF1283}">
      <dgm:prSet/>
      <dgm:spPr/>
      <dgm:t>
        <a:bodyPr/>
        <a:lstStyle/>
        <a:p>
          <a:endParaRPr lang="en-GB"/>
        </a:p>
      </dgm:t>
    </dgm:pt>
    <dgm:pt modelId="{13E23B05-77D2-4A9D-A434-AF439A967AE6}">
      <dgm:prSet/>
      <dgm:spPr/>
      <dgm:t>
        <a:bodyPr/>
        <a:lstStyle/>
        <a:p>
          <a:r>
            <a:rPr lang="en-SE" dirty="0"/>
            <a:t>Plan ahead – Access Patterns</a:t>
          </a:r>
          <a:endParaRPr lang="en-US" dirty="0"/>
        </a:p>
      </dgm:t>
    </dgm:pt>
    <dgm:pt modelId="{FF7A5E06-B5A2-4C61-ADD4-71CAABECCA7E}" type="parTrans" cxnId="{CA1F920A-FA3F-4786-8683-08DC302018BC}">
      <dgm:prSet/>
      <dgm:spPr/>
      <dgm:t>
        <a:bodyPr/>
        <a:lstStyle/>
        <a:p>
          <a:endParaRPr lang="en-GB"/>
        </a:p>
      </dgm:t>
    </dgm:pt>
    <dgm:pt modelId="{5BD2AA62-E983-4DB7-A01D-28B86784791F}" type="sibTrans" cxnId="{CA1F920A-FA3F-4786-8683-08DC302018BC}">
      <dgm:prSet/>
      <dgm:spPr/>
      <dgm:t>
        <a:bodyPr/>
        <a:lstStyle/>
        <a:p>
          <a:endParaRPr lang="en-GB"/>
        </a:p>
      </dgm:t>
    </dgm:pt>
    <dgm:pt modelId="{36B1949F-3AD3-467C-85EC-B009D23C49B7}">
      <dgm:prSet/>
      <dgm:spPr/>
      <dgm:t>
        <a:bodyPr/>
        <a:lstStyle/>
        <a:p>
          <a:r>
            <a:rPr lang="en-SE" dirty="0"/>
            <a:t>Rethinking capacity planning / scaling</a:t>
          </a:r>
          <a:endParaRPr lang="en-US" dirty="0"/>
        </a:p>
      </dgm:t>
    </dgm:pt>
    <dgm:pt modelId="{9C6A1BE3-868A-4EBF-875A-6A9F0698B5F3}" type="parTrans" cxnId="{7B9BED46-4591-4BF2-B639-F029E92537EA}">
      <dgm:prSet/>
      <dgm:spPr/>
      <dgm:t>
        <a:bodyPr/>
        <a:lstStyle/>
        <a:p>
          <a:endParaRPr lang="en-GB"/>
        </a:p>
      </dgm:t>
    </dgm:pt>
    <dgm:pt modelId="{AF87C043-FCAB-4321-92A0-A07B7CD07187}" type="sibTrans" cxnId="{7B9BED46-4591-4BF2-B639-F029E92537EA}">
      <dgm:prSet/>
      <dgm:spPr/>
      <dgm:t>
        <a:bodyPr/>
        <a:lstStyle/>
        <a:p>
          <a:endParaRPr lang="en-GB"/>
        </a:p>
      </dgm:t>
    </dgm:pt>
    <dgm:pt modelId="{95169B85-7224-44A8-B9FA-19D02FEAC487}">
      <dgm:prSet/>
      <dgm:spPr/>
      <dgm:t>
        <a:bodyPr/>
        <a:lstStyle/>
        <a:p>
          <a:r>
            <a:rPr lang="en-SE" dirty="0"/>
            <a:t>ACID</a:t>
          </a:r>
          <a:endParaRPr lang="en-US" dirty="0"/>
        </a:p>
      </dgm:t>
    </dgm:pt>
    <dgm:pt modelId="{98425EF8-742A-4648-86DB-CFC6D1190FC3}" type="parTrans" cxnId="{F049D389-D278-4DF5-9557-AFF98ACC65D4}">
      <dgm:prSet/>
      <dgm:spPr/>
      <dgm:t>
        <a:bodyPr/>
        <a:lstStyle/>
        <a:p>
          <a:endParaRPr lang="en-GB"/>
        </a:p>
      </dgm:t>
    </dgm:pt>
    <dgm:pt modelId="{C7749C59-38D6-428B-AF69-B235F7D417BE}" type="sibTrans" cxnId="{F049D389-D278-4DF5-9557-AFF98ACC65D4}">
      <dgm:prSet/>
      <dgm:spPr/>
      <dgm:t>
        <a:bodyPr/>
        <a:lstStyle/>
        <a:p>
          <a:endParaRPr lang="en-GB"/>
        </a:p>
      </dgm:t>
    </dgm:pt>
    <dgm:pt modelId="{B824CAC3-9CEA-47F9-9E9F-9A4F12C63F13}">
      <dgm:prSet/>
      <dgm:spPr/>
      <dgm:t>
        <a:bodyPr/>
        <a:lstStyle/>
        <a:p>
          <a:r>
            <a:rPr lang="en-SE" dirty="0"/>
            <a:t>OLTP heavy</a:t>
          </a:r>
          <a:endParaRPr lang="en-US" dirty="0"/>
        </a:p>
      </dgm:t>
    </dgm:pt>
    <dgm:pt modelId="{16FF2467-5A47-4DA5-9171-DB2198BE2E50}" type="parTrans" cxnId="{E7B3C696-B063-41C7-BC99-867BE2095AE6}">
      <dgm:prSet/>
      <dgm:spPr/>
      <dgm:t>
        <a:bodyPr/>
        <a:lstStyle/>
        <a:p>
          <a:endParaRPr lang="en-GB"/>
        </a:p>
      </dgm:t>
    </dgm:pt>
    <dgm:pt modelId="{8F4E1463-8D3B-45CE-B58B-7B7D382FC27F}" type="sibTrans" cxnId="{E7B3C696-B063-41C7-BC99-867BE2095AE6}">
      <dgm:prSet/>
      <dgm:spPr/>
      <dgm:t>
        <a:bodyPr/>
        <a:lstStyle/>
        <a:p>
          <a:endParaRPr lang="en-GB"/>
        </a:p>
      </dgm:t>
    </dgm:pt>
    <dgm:pt modelId="{0C496985-5E1B-044A-814C-8DE1E74562E8}">
      <dgm:prSet/>
      <dgm:spPr/>
      <dgm:t>
        <a:bodyPr/>
        <a:lstStyle/>
        <a:p>
          <a:r>
            <a:rPr lang="en-SE" dirty="0"/>
            <a:t>Terms and nomenclature</a:t>
          </a:r>
          <a:endParaRPr lang="en-US" dirty="0"/>
        </a:p>
      </dgm:t>
    </dgm:pt>
    <dgm:pt modelId="{E6C6D563-1A47-D242-A47D-CDEF5D18440B}" type="parTrans" cxnId="{6C77F100-4B87-3449-A965-7B45BED85235}">
      <dgm:prSet/>
      <dgm:spPr/>
      <dgm:t>
        <a:bodyPr/>
        <a:lstStyle/>
        <a:p>
          <a:endParaRPr lang="en-GB"/>
        </a:p>
      </dgm:t>
    </dgm:pt>
    <dgm:pt modelId="{B7566CBB-0CF5-1B4C-B745-0A680E98924C}" type="sibTrans" cxnId="{6C77F100-4B87-3449-A965-7B45BED85235}">
      <dgm:prSet/>
      <dgm:spPr/>
      <dgm:t>
        <a:bodyPr/>
        <a:lstStyle/>
        <a:p>
          <a:endParaRPr lang="en-GB"/>
        </a:p>
      </dgm:t>
    </dgm:pt>
    <dgm:pt modelId="{99FC750F-14DA-484B-BF7B-02CC745F4C5C}">
      <dgm:prSet/>
      <dgm:spPr/>
      <dgm:t>
        <a:bodyPr/>
        <a:lstStyle/>
        <a:p>
          <a:r>
            <a:rPr lang="en-GB" dirty="0"/>
            <a:t>What / Who</a:t>
          </a:r>
        </a:p>
      </dgm:t>
    </dgm:pt>
    <dgm:pt modelId="{E86D329F-7991-FC4B-8F9F-F1315BE5C10B}" type="parTrans" cxnId="{20F69180-E12F-154D-9BD1-5B1266A751CF}">
      <dgm:prSet/>
      <dgm:spPr/>
      <dgm:t>
        <a:bodyPr/>
        <a:lstStyle/>
        <a:p>
          <a:endParaRPr lang="en-GB"/>
        </a:p>
      </dgm:t>
    </dgm:pt>
    <dgm:pt modelId="{9D7A2212-EF59-2F4C-8204-E6D36BC7D091}" type="sibTrans" cxnId="{20F69180-E12F-154D-9BD1-5B1266A751CF}">
      <dgm:prSet/>
      <dgm:spPr/>
      <dgm:t>
        <a:bodyPr/>
        <a:lstStyle/>
        <a:p>
          <a:endParaRPr lang="en-GB"/>
        </a:p>
      </dgm:t>
    </dgm:pt>
    <dgm:pt modelId="{83ED3CFA-6DE8-AB47-BC39-E200F32C65C2}">
      <dgm:prSet/>
      <dgm:spPr/>
      <dgm:t>
        <a:bodyPr/>
        <a:lstStyle/>
        <a:p>
          <a:r>
            <a:rPr lang="en-US" dirty="0"/>
            <a:t>Additional app side responsibility</a:t>
          </a:r>
        </a:p>
      </dgm:t>
    </dgm:pt>
    <dgm:pt modelId="{AFADC044-B98E-B740-96D1-BC29EB1FBB25}" type="parTrans" cxnId="{62D54167-6264-F74C-89AA-9E2FAC5C8F3A}">
      <dgm:prSet/>
      <dgm:spPr/>
    </dgm:pt>
    <dgm:pt modelId="{D988FAB7-2AA8-334F-9168-13FD9EF27CF8}" type="sibTrans" cxnId="{62D54167-6264-F74C-89AA-9E2FAC5C8F3A}">
      <dgm:prSet/>
      <dgm:spPr/>
    </dgm:pt>
    <dgm:pt modelId="{1C7BDE85-0C51-A345-AC1E-57EF2C943FAE}" type="pres">
      <dgm:prSet presAssocID="{4EE1071E-0021-4D02-9C41-8E723FC18FB0}" presName="linear" presStyleCnt="0">
        <dgm:presLayoutVars>
          <dgm:animLvl val="lvl"/>
          <dgm:resizeHandles val="exact"/>
        </dgm:presLayoutVars>
      </dgm:prSet>
      <dgm:spPr/>
    </dgm:pt>
    <dgm:pt modelId="{F6A23CB9-6068-4547-8483-753C7DD88511}" type="pres">
      <dgm:prSet presAssocID="{99FC750F-14DA-484B-BF7B-02CC745F4C5C}" presName="parentText" presStyleLbl="node1" presStyleIdx="0" presStyleCnt="4">
        <dgm:presLayoutVars>
          <dgm:chMax val="0"/>
          <dgm:bulletEnabled val="1"/>
        </dgm:presLayoutVars>
      </dgm:prSet>
      <dgm:spPr/>
    </dgm:pt>
    <dgm:pt modelId="{08C92701-43EE-194B-B527-960C686DA3EE}" type="pres">
      <dgm:prSet presAssocID="{9D7A2212-EF59-2F4C-8204-E6D36BC7D091}" presName="spacer" presStyleCnt="0"/>
      <dgm:spPr/>
    </dgm:pt>
    <dgm:pt modelId="{4CF696A6-9E29-D74F-99B0-2074001D2BBD}" type="pres">
      <dgm:prSet presAssocID="{D37A6246-221A-42FA-A33E-C3B0ADF6B243}" presName="parentText" presStyleLbl="node1" presStyleIdx="1" presStyleCnt="4">
        <dgm:presLayoutVars>
          <dgm:chMax val="0"/>
          <dgm:bulletEnabled val="1"/>
        </dgm:presLayoutVars>
      </dgm:prSet>
      <dgm:spPr/>
    </dgm:pt>
    <dgm:pt modelId="{E1ACAAF9-40E6-0D4D-BE7C-D60225A7D777}" type="pres">
      <dgm:prSet presAssocID="{D37A6246-221A-42FA-A33E-C3B0ADF6B243}" presName="childText" presStyleLbl="revTx" presStyleIdx="0" presStyleCnt="3">
        <dgm:presLayoutVars>
          <dgm:bulletEnabled val="1"/>
        </dgm:presLayoutVars>
      </dgm:prSet>
      <dgm:spPr/>
    </dgm:pt>
    <dgm:pt modelId="{4CDE8CA8-D707-8949-BED5-D04A8AF436D6}" type="pres">
      <dgm:prSet presAssocID="{BDCC9FCA-38D8-41DD-8EC9-E17D4A9AAE42}" presName="parentText" presStyleLbl="node1" presStyleIdx="2" presStyleCnt="4">
        <dgm:presLayoutVars>
          <dgm:chMax val="0"/>
          <dgm:bulletEnabled val="1"/>
        </dgm:presLayoutVars>
      </dgm:prSet>
      <dgm:spPr/>
    </dgm:pt>
    <dgm:pt modelId="{FB26FE77-7A3A-FF48-A9FE-F873BCBDEB96}" type="pres">
      <dgm:prSet presAssocID="{BDCC9FCA-38D8-41DD-8EC9-E17D4A9AAE42}" presName="childText" presStyleLbl="revTx" presStyleIdx="1" presStyleCnt="3">
        <dgm:presLayoutVars>
          <dgm:bulletEnabled val="1"/>
        </dgm:presLayoutVars>
      </dgm:prSet>
      <dgm:spPr/>
    </dgm:pt>
    <dgm:pt modelId="{A705CEEB-F9B8-F943-8931-A6839F92D77C}" type="pres">
      <dgm:prSet presAssocID="{7909F521-8D15-43D8-BB6B-A29363D346F9}" presName="parentText" presStyleLbl="node1" presStyleIdx="3" presStyleCnt="4">
        <dgm:presLayoutVars>
          <dgm:chMax val="0"/>
          <dgm:bulletEnabled val="1"/>
        </dgm:presLayoutVars>
      </dgm:prSet>
      <dgm:spPr/>
    </dgm:pt>
    <dgm:pt modelId="{20DDE2FC-58AC-9349-B68E-0A9305227998}" type="pres">
      <dgm:prSet presAssocID="{7909F521-8D15-43D8-BB6B-A29363D346F9}" presName="childText" presStyleLbl="revTx" presStyleIdx="2" presStyleCnt="3">
        <dgm:presLayoutVars>
          <dgm:bulletEnabled val="1"/>
        </dgm:presLayoutVars>
      </dgm:prSet>
      <dgm:spPr/>
    </dgm:pt>
  </dgm:ptLst>
  <dgm:cxnLst>
    <dgm:cxn modelId="{6C77F100-4B87-3449-A965-7B45BED85235}" srcId="{D37A6246-221A-42FA-A33E-C3B0ADF6B243}" destId="{0C496985-5E1B-044A-814C-8DE1E74562E8}" srcOrd="0" destOrd="0" parTransId="{E6C6D563-1A47-D242-A47D-CDEF5D18440B}" sibTransId="{B7566CBB-0CF5-1B4C-B745-0A680E98924C}"/>
    <dgm:cxn modelId="{4DB3F002-CE66-6949-82F5-EEFC1367D2DE}" type="presOf" srcId="{87A399C3-7718-412B-A8D6-8681A8558FA4}" destId="{E1ACAAF9-40E6-0D4D-BE7C-D60225A7D777}" srcOrd="0" destOrd="2" presId="urn:microsoft.com/office/officeart/2005/8/layout/vList2"/>
    <dgm:cxn modelId="{CA1F920A-FA3F-4786-8683-08DC302018BC}" srcId="{BDCC9FCA-38D8-41DD-8EC9-E17D4A9AAE42}" destId="{13E23B05-77D2-4A9D-A434-AF439A967AE6}" srcOrd="0" destOrd="0" parTransId="{FF7A5E06-B5A2-4C61-ADD4-71CAABECCA7E}" sibTransId="{5BD2AA62-E983-4DB7-A01D-28B86784791F}"/>
    <dgm:cxn modelId="{A463230C-AB8C-EF4C-86FC-E03407DF5827}" type="presOf" srcId="{B824CAC3-9CEA-47F9-9E9F-9A4F12C63F13}" destId="{20DDE2FC-58AC-9349-B68E-0A9305227998}" srcOrd="0" destOrd="1" presId="urn:microsoft.com/office/officeart/2005/8/layout/vList2"/>
    <dgm:cxn modelId="{19491327-8843-1F46-BE3F-D268C7E6C1E5}" type="presOf" srcId="{BDCC9FCA-38D8-41DD-8EC9-E17D4A9AAE42}" destId="{4CDE8CA8-D707-8949-BED5-D04A8AF436D6}" srcOrd="0" destOrd="0" presId="urn:microsoft.com/office/officeart/2005/8/layout/vList2"/>
    <dgm:cxn modelId="{0E2BAA31-9D47-D14A-B5A8-45BEC4BE112D}" type="presOf" srcId="{B2E124C8-99C4-43A3-BEF5-8CB94BCD4BE1}" destId="{E1ACAAF9-40E6-0D4D-BE7C-D60225A7D777}" srcOrd="0" destOrd="1" presId="urn:microsoft.com/office/officeart/2005/8/layout/vList2"/>
    <dgm:cxn modelId="{DA1D8C32-4DAF-A149-9332-86313E14B2C2}" type="presOf" srcId="{4EE1071E-0021-4D02-9C41-8E723FC18FB0}" destId="{1C7BDE85-0C51-A345-AC1E-57EF2C943FAE}" srcOrd="0" destOrd="0" presId="urn:microsoft.com/office/officeart/2005/8/layout/vList2"/>
    <dgm:cxn modelId="{7B9BED46-4591-4BF2-B639-F029E92537EA}" srcId="{BDCC9FCA-38D8-41DD-8EC9-E17D4A9AAE42}" destId="{36B1949F-3AD3-467C-85EC-B009D23C49B7}" srcOrd="3" destOrd="0" parTransId="{9C6A1BE3-868A-4EBF-875A-6A9F0698B5F3}" sibTransId="{AF87C043-FCAB-4321-92A0-A07B7CD07187}"/>
    <dgm:cxn modelId="{062ED34C-BB94-4D4E-A355-0AACB7C0DA4B}" type="presOf" srcId="{7909F521-8D15-43D8-BB6B-A29363D346F9}" destId="{A705CEEB-F9B8-F943-8931-A6839F92D77C}" srcOrd="0" destOrd="0" presId="urn:microsoft.com/office/officeart/2005/8/layout/vList2"/>
    <dgm:cxn modelId="{73050E54-604E-814E-AB29-AC356F94127A}" type="presOf" srcId="{7F58349D-AC65-4C0F-A10D-B6DAF66D9F1E}" destId="{E1ACAAF9-40E6-0D4D-BE7C-D60225A7D777}" srcOrd="0" destOrd="3" presId="urn:microsoft.com/office/officeart/2005/8/layout/vList2"/>
    <dgm:cxn modelId="{B493005A-05F2-C243-AF9E-261E64C8267F}" type="presOf" srcId="{99FC750F-14DA-484B-BF7B-02CC745F4C5C}" destId="{F6A23CB9-6068-4547-8483-753C7DD88511}" srcOrd="0" destOrd="0" presId="urn:microsoft.com/office/officeart/2005/8/layout/vList2"/>
    <dgm:cxn modelId="{DE041C60-60FD-46CA-831D-3D5D0A6344EB}" srcId="{D37A6246-221A-42FA-A33E-C3B0ADF6B243}" destId="{7F58349D-AC65-4C0F-A10D-B6DAF66D9F1E}" srcOrd="3" destOrd="0" parTransId="{315240AA-8EF8-4ED5-AEB3-962CD90C964F}" sibTransId="{6C1B6CE1-089E-4536-8486-5DB6CC392F1B}"/>
    <dgm:cxn modelId="{375BD061-E9E3-4C43-BA7C-4F7B67C9B845}" type="presOf" srcId="{83ED3CFA-6DE8-AB47-BC39-E200F32C65C2}" destId="{20DDE2FC-58AC-9349-B68E-0A9305227998}" srcOrd="0" destOrd="2" presId="urn:microsoft.com/office/officeart/2005/8/layout/vList2"/>
    <dgm:cxn modelId="{62D54167-6264-F74C-89AA-9E2FAC5C8F3A}" srcId="{7909F521-8D15-43D8-BB6B-A29363D346F9}" destId="{83ED3CFA-6DE8-AB47-BC39-E200F32C65C2}" srcOrd="2" destOrd="0" parTransId="{AFADC044-B98E-B740-96D1-BC29EB1FBB25}" sibTransId="{D988FAB7-2AA8-334F-9168-13FD9EF27CF8}"/>
    <dgm:cxn modelId="{6E512769-A8F1-094B-90D2-396E424E9D9E}" type="presOf" srcId="{0D475531-D8CD-467C-8F19-DCB85445D50E}" destId="{FB26FE77-7A3A-FF48-A9FE-F873BCBDEB96}" srcOrd="0" destOrd="2" presId="urn:microsoft.com/office/officeart/2005/8/layout/vList2"/>
    <dgm:cxn modelId="{CD9F1A7E-B2C4-264D-ACE2-35D57CE27DA6}" type="presOf" srcId="{D37A6246-221A-42FA-A33E-C3B0ADF6B243}" destId="{4CF696A6-9E29-D74F-99B0-2074001D2BBD}" srcOrd="0" destOrd="0" presId="urn:microsoft.com/office/officeart/2005/8/layout/vList2"/>
    <dgm:cxn modelId="{20F69180-E12F-154D-9BD1-5B1266A751CF}" srcId="{4EE1071E-0021-4D02-9C41-8E723FC18FB0}" destId="{99FC750F-14DA-484B-BF7B-02CC745F4C5C}" srcOrd="0" destOrd="0" parTransId="{E86D329F-7991-FC4B-8F9F-F1315BE5C10B}" sibTransId="{9D7A2212-EF59-2F4C-8204-E6D36BC7D091}"/>
    <dgm:cxn modelId="{8298EA86-63F9-44AC-8A71-37444D3EDA6C}" srcId="{BDCC9FCA-38D8-41DD-8EC9-E17D4A9AAE42}" destId="{49324A93-6780-4DD6-851C-A5A59C0C060E}" srcOrd="1" destOrd="0" parTransId="{CAC33AA1-0A1B-4902-A6DE-AC039C489481}" sibTransId="{F452573C-0B0C-44E4-BE11-A5864ABD5EF2}"/>
    <dgm:cxn modelId="{F049D389-D278-4DF5-9557-AFF98ACC65D4}" srcId="{7909F521-8D15-43D8-BB6B-A29363D346F9}" destId="{95169B85-7224-44A8-B9FA-19D02FEAC487}" srcOrd="0" destOrd="0" parTransId="{98425EF8-742A-4648-86DB-CFC6D1190FC3}" sibTransId="{C7749C59-38D6-428B-AF69-B235F7D417BE}"/>
    <dgm:cxn modelId="{60601692-4D31-B442-82EC-1B1480FC27CE}" type="presOf" srcId="{0C496985-5E1B-044A-814C-8DE1E74562E8}" destId="{E1ACAAF9-40E6-0D4D-BE7C-D60225A7D777}" srcOrd="0" destOrd="0" presId="urn:microsoft.com/office/officeart/2005/8/layout/vList2"/>
    <dgm:cxn modelId="{E7B3C696-B063-41C7-BC99-867BE2095AE6}" srcId="{7909F521-8D15-43D8-BB6B-A29363D346F9}" destId="{B824CAC3-9CEA-47F9-9E9F-9A4F12C63F13}" srcOrd="1" destOrd="0" parTransId="{16FF2467-5A47-4DA5-9171-DB2198BE2E50}" sibTransId="{8F4E1463-8D3B-45CE-B58B-7B7D382FC27F}"/>
    <dgm:cxn modelId="{97AEE799-F7E5-414D-B821-FA549A21A829}" type="presOf" srcId="{36B1949F-3AD3-467C-85EC-B009D23C49B7}" destId="{FB26FE77-7A3A-FF48-A9FE-F873BCBDEB96}" srcOrd="0" destOrd="3" presId="urn:microsoft.com/office/officeart/2005/8/layout/vList2"/>
    <dgm:cxn modelId="{03220BAA-60BF-A642-9EA8-3D3996533F03}" type="presOf" srcId="{13E23B05-77D2-4A9D-A434-AF439A967AE6}" destId="{FB26FE77-7A3A-FF48-A9FE-F873BCBDEB96}" srcOrd="0" destOrd="0" presId="urn:microsoft.com/office/officeart/2005/8/layout/vList2"/>
    <dgm:cxn modelId="{7B1F74AE-C18D-654A-B07A-78BF2B427264}" type="presOf" srcId="{49324A93-6780-4DD6-851C-A5A59C0C060E}" destId="{FB26FE77-7A3A-FF48-A9FE-F873BCBDEB96}" srcOrd="0" destOrd="1" presId="urn:microsoft.com/office/officeart/2005/8/layout/vList2"/>
    <dgm:cxn modelId="{CD6EAFB2-AC1E-4B00-A212-DE104BEEA909}" srcId="{4EE1071E-0021-4D02-9C41-8E723FC18FB0}" destId="{BDCC9FCA-38D8-41DD-8EC9-E17D4A9AAE42}" srcOrd="2" destOrd="0" parTransId="{A69FD8AC-CC30-45DF-B6E1-49F1526BFEAD}" sibTransId="{005D3350-36BB-46DD-8E26-138338A2CED7}"/>
    <dgm:cxn modelId="{D3F035B7-E01D-4524-88A3-0267D1E44B7A}" srcId="{4EE1071E-0021-4D02-9C41-8E723FC18FB0}" destId="{D37A6246-221A-42FA-A33E-C3B0ADF6B243}" srcOrd="1" destOrd="0" parTransId="{4A21E58E-4995-4DC8-A9D2-8AD7F5F146DF}" sibTransId="{2EBFC3D5-2418-42E4-AA92-EFCDC6747BB7}"/>
    <dgm:cxn modelId="{0641A3D9-C049-453E-8AFE-8FADA87CE7C1}" srcId="{D37A6246-221A-42FA-A33E-C3B0ADF6B243}" destId="{B2E124C8-99C4-43A3-BEF5-8CB94BCD4BE1}" srcOrd="1" destOrd="0" parTransId="{0C51400A-F2B9-4633-8731-1588A916BE4C}" sibTransId="{38A65E32-0E78-4C92-8256-DC7BF0097838}"/>
    <dgm:cxn modelId="{ECCF36DF-CB19-4582-BA45-308C74FF1283}" srcId="{BDCC9FCA-38D8-41DD-8EC9-E17D4A9AAE42}" destId="{0D475531-D8CD-467C-8F19-DCB85445D50E}" srcOrd="2" destOrd="0" parTransId="{81672C1A-38F3-440D-ABC1-35AFCA5D99AC}" sibTransId="{7B788A41-B483-42AC-AE0C-D7C40DC4564F}"/>
    <dgm:cxn modelId="{ACF9C2E5-BFD7-480F-9652-5D3E9796FF51}" srcId="{4EE1071E-0021-4D02-9C41-8E723FC18FB0}" destId="{7909F521-8D15-43D8-BB6B-A29363D346F9}" srcOrd="3" destOrd="0" parTransId="{4DBA73C5-BA2C-408A-A744-18DB7A984109}" sibTransId="{AA72A327-8D12-4F31-8EE5-0203B47E1C9D}"/>
    <dgm:cxn modelId="{C563CEF0-3BAE-4DF1-BCB1-CFF87ED5D5FE}" srcId="{D37A6246-221A-42FA-A33E-C3B0ADF6B243}" destId="{87A399C3-7718-412B-A8D6-8681A8558FA4}" srcOrd="2" destOrd="0" parTransId="{F9570F7B-CF52-40B3-B59B-CA5FDB3BFA2A}" sibTransId="{5C6AFC0A-1CE9-4EE5-8BC3-C08D7ACF355B}"/>
    <dgm:cxn modelId="{DFA93CFC-3E0F-AD49-A8B3-EC8352B9A458}" type="presOf" srcId="{95169B85-7224-44A8-B9FA-19D02FEAC487}" destId="{20DDE2FC-58AC-9349-B68E-0A9305227998}" srcOrd="0" destOrd="0" presId="urn:microsoft.com/office/officeart/2005/8/layout/vList2"/>
    <dgm:cxn modelId="{BB068D07-DC42-3A41-AFDB-52CE3D2A8C55}" type="presParOf" srcId="{1C7BDE85-0C51-A345-AC1E-57EF2C943FAE}" destId="{F6A23CB9-6068-4547-8483-753C7DD88511}" srcOrd="0" destOrd="0" presId="urn:microsoft.com/office/officeart/2005/8/layout/vList2"/>
    <dgm:cxn modelId="{4C92AF77-17F4-8F40-A0CF-280ABF3D27AE}" type="presParOf" srcId="{1C7BDE85-0C51-A345-AC1E-57EF2C943FAE}" destId="{08C92701-43EE-194B-B527-960C686DA3EE}" srcOrd="1" destOrd="0" presId="urn:microsoft.com/office/officeart/2005/8/layout/vList2"/>
    <dgm:cxn modelId="{FABB0929-D1D8-2D43-AE07-5280DD5EAF71}" type="presParOf" srcId="{1C7BDE85-0C51-A345-AC1E-57EF2C943FAE}" destId="{4CF696A6-9E29-D74F-99B0-2074001D2BBD}" srcOrd="2" destOrd="0" presId="urn:microsoft.com/office/officeart/2005/8/layout/vList2"/>
    <dgm:cxn modelId="{8122F7F9-B410-7A4D-A78B-467EFB03BCDA}" type="presParOf" srcId="{1C7BDE85-0C51-A345-AC1E-57EF2C943FAE}" destId="{E1ACAAF9-40E6-0D4D-BE7C-D60225A7D777}" srcOrd="3" destOrd="0" presId="urn:microsoft.com/office/officeart/2005/8/layout/vList2"/>
    <dgm:cxn modelId="{95ACF1AD-819E-CB46-92CC-EF81AA83CBBC}" type="presParOf" srcId="{1C7BDE85-0C51-A345-AC1E-57EF2C943FAE}" destId="{4CDE8CA8-D707-8949-BED5-D04A8AF436D6}" srcOrd="4" destOrd="0" presId="urn:microsoft.com/office/officeart/2005/8/layout/vList2"/>
    <dgm:cxn modelId="{4C922A6F-8D79-4040-9749-AE5371354003}" type="presParOf" srcId="{1C7BDE85-0C51-A345-AC1E-57EF2C943FAE}" destId="{FB26FE77-7A3A-FF48-A9FE-F873BCBDEB96}" srcOrd="5" destOrd="0" presId="urn:microsoft.com/office/officeart/2005/8/layout/vList2"/>
    <dgm:cxn modelId="{7879DBBA-5479-A847-94EB-13885A735F7A}" type="presParOf" srcId="{1C7BDE85-0C51-A345-AC1E-57EF2C943FAE}" destId="{A705CEEB-F9B8-F943-8931-A6839F92D77C}" srcOrd="6" destOrd="0" presId="urn:microsoft.com/office/officeart/2005/8/layout/vList2"/>
    <dgm:cxn modelId="{6760B0FB-B903-B44B-AEC6-A976B51F9310}" type="presParOf" srcId="{1C7BDE85-0C51-A345-AC1E-57EF2C943FAE}" destId="{20DDE2FC-58AC-9349-B68E-0A9305227998}"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BE2FCB-CC40-4BEF-9CD2-689EA718A02C}"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02C59B73-9380-4433-BB0B-3F0EB01321E3}">
      <dgm:prSet/>
      <dgm:spPr/>
      <dgm:t>
        <a:bodyPr/>
        <a:lstStyle/>
        <a:p>
          <a:r>
            <a:rPr lang="en-SE"/>
            <a:t>What is Access Pattern?</a:t>
          </a:r>
          <a:endParaRPr lang="en-US"/>
        </a:p>
      </dgm:t>
    </dgm:pt>
    <dgm:pt modelId="{5B50A44F-7201-41AD-8E53-90478F538868}" type="parTrans" cxnId="{50543658-6E43-47E4-B7A4-F563C8BD7341}">
      <dgm:prSet/>
      <dgm:spPr/>
      <dgm:t>
        <a:bodyPr/>
        <a:lstStyle/>
        <a:p>
          <a:endParaRPr lang="en-US"/>
        </a:p>
      </dgm:t>
    </dgm:pt>
    <dgm:pt modelId="{BC636DFF-CAC3-4454-B396-78B28B1CFADB}" type="sibTrans" cxnId="{50543658-6E43-47E4-B7A4-F563C8BD7341}">
      <dgm:prSet/>
      <dgm:spPr/>
      <dgm:t>
        <a:bodyPr/>
        <a:lstStyle/>
        <a:p>
          <a:endParaRPr lang="en-US"/>
        </a:p>
      </dgm:t>
    </dgm:pt>
    <dgm:pt modelId="{F3CCC5B6-39B9-49C0-AE25-98E5C0588DFD}">
      <dgm:prSet/>
      <dgm:spPr/>
      <dgm:t>
        <a:bodyPr/>
        <a:lstStyle/>
        <a:p>
          <a:r>
            <a:rPr lang="en-GB"/>
            <a:t>I</a:t>
          </a:r>
          <a:r>
            <a:rPr lang="en-SE"/>
            <a:t>n plain English, it is how your client (API) / UI interacts with your database. </a:t>
          </a:r>
          <a:endParaRPr lang="en-US"/>
        </a:p>
      </dgm:t>
    </dgm:pt>
    <dgm:pt modelId="{0030D216-403C-460C-8740-36493B23911A}" type="parTrans" cxnId="{D14E7968-5BC0-4FDC-A09F-45FBF4181EB5}">
      <dgm:prSet/>
      <dgm:spPr/>
      <dgm:t>
        <a:bodyPr/>
        <a:lstStyle/>
        <a:p>
          <a:endParaRPr lang="en-US"/>
        </a:p>
      </dgm:t>
    </dgm:pt>
    <dgm:pt modelId="{C8CD802A-A1A8-4EC5-895A-FAF6742DCBD7}" type="sibTrans" cxnId="{D14E7968-5BC0-4FDC-A09F-45FBF4181EB5}">
      <dgm:prSet/>
      <dgm:spPr/>
      <dgm:t>
        <a:bodyPr/>
        <a:lstStyle/>
        <a:p>
          <a:endParaRPr lang="en-US"/>
        </a:p>
      </dgm:t>
    </dgm:pt>
    <dgm:pt modelId="{35543947-1936-4FBB-856D-2188886ACD6C}">
      <dgm:prSet/>
      <dgm:spPr/>
      <dgm:t>
        <a:bodyPr/>
        <a:lstStyle/>
        <a:p>
          <a:r>
            <a:rPr lang="en-SE"/>
            <a:t>Why is it important?</a:t>
          </a:r>
          <a:endParaRPr lang="en-US"/>
        </a:p>
      </dgm:t>
    </dgm:pt>
    <dgm:pt modelId="{8023439D-4EFF-4A63-B359-3DEC9DFBA60C}" type="parTrans" cxnId="{9B8FD9C2-916F-4EFC-89A1-376D2866341B}">
      <dgm:prSet/>
      <dgm:spPr/>
      <dgm:t>
        <a:bodyPr/>
        <a:lstStyle/>
        <a:p>
          <a:endParaRPr lang="en-US"/>
        </a:p>
      </dgm:t>
    </dgm:pt>
    <dgm:pt modelId="{4CA715BD-E7EB-469A-BA49-4CA836039715}" type="sibTrans" cxnId="{9B8FD9C2-916F-4EFC-89A1-376D2866341B}">
      <dgm:prSet/>
      <dgm:spPr/>
      <dgm:t>
        <a:bodyPr/>
        <a:lstStyle/>
        <a:p>
          <a:endParaRPr lang="en-US"/>
        </a:p>
      </dgm:t>
    </dgm:pt>
    <dgm:pt modelId="{1B1CCE67-CDE9-4D75-8429-4421DD9D994B}">
      <dgm:prSet/>
      <dgm:spPr/>
      <dgm:t>
        <a:bodyPr/>
        <a:lstStyle/>
        <a:p>
          <a:r>
            <a:rPr lang="en-SE"/>
            <a:t>Driving point for Single Table Design</a:t>
          </a:r>
          <a:endParaRPr lang="en-US"/>
        </a:p>
      </dgm:t>
    </dgm:pt>
    <dgm:pt modelId="{3C6E348B-C18D-44C8-8381-6A86829571A4}" type="parTrans" cxnId="{3D49F822-C434-4B55-BCBC-E3EB9833F55B}">
      <dgm:prSet/>
      <dgm:spPr/>
      <dgm:t>
        <a:bodyPr/>
        <a:lstStyle/>
        <a:p>
          <a:endParaRPr lang="en-US"/>
        </a:p>
      </dgm:t>
    </dgm:pt>
    <dgm:pt modelId="{9CF56B04-C0C2-4BCE-82C1-38ACEB98FE2D}" type="sibTrans" cxnId="{3D49F822-C434-4B55-BCBC-E3EB9833F55B}">
      <dgm:prSet/>
      <dgm:spPr/>
      <dgm:t>
        <a:bodyPr/>
        <a:lstStyle/>
        <a:p>
          <a:endParaRPr lang="en-US"/>
        </a:p>
      </dgm:t>
    </dgm:pt>
    <dgm:pt modelId="{71D6F805-D58B-465D-A9F5-7A9D5F86F574}">
      <dgm:prSet/>
      <dgm:spPr/>
      <dgm:t>
        <a:bodyPr/>
        <a:lstStyle/>
        <a:p>
          <a:r>
            <a:rPr lang="en-SE"/>
            <a:t>Example Access Patterns </a:t>
          </a:r>
        </a:p>
        <a:p>
          <a:r>
            <a:rPr lang="en-SE"/>
            <a:t>(on demand taxi service)</a:t>
          </a:r>
          <a:endParaRPr lang="en-US"/>
        </a:p>
      </dgm:t>
    </dgm:pt>
    <dgm:pt modelId="{7BA486C1-1914-4FF9-8D80-CFCC0C0C1691}" type="parTrans" cxnId="{7402B157-1E1E-4EC0-B771-0FB15D44C121}">
      <dgm:prSet/>
      <dgm:spPr/>
      <dgm:t>
        <a:bodyPr/>
        <a:lstStyle/>
        <a:p>
          <a:endParaRPr lang="en-US"/>
        </a:p>
      </dgm:t>
    </dgm:pt>
    <dgm:pt modelId="{49FB4806-0760-4C46-BAE9-6227769BA623}" type="sibTrans" cxnId="{7402B157-1E1E-4EC0-B771-0FB15D44C121}">
      <dgm:prSet/>
      <dgm:spPr/>
      <dgm:t>
        <a:bodyPr/>
        <a:lstStyle/>
        <a:p>
          <a:endParaRPr lang="en-US"/>
        </a:p>
      </dgm:t>
    </dgm:pt>
    <dgm:pt modelId="{B5A486ED-05EF-44DB-8582-5F74FBBC6153}">
      <dgm:prSet/>
      <dgm:spPr/>
      <dgm:t>
        <a:bodyPr/>
        <a:lstStyle/>
        <a:p>
          <a:r>
            <a:rPr lang="en-SE" dirty="0"/>
            <a:t>Fetch location of all cabs near to request location.	</a:t>
          </a:r>
          <a:endParaRPr lang="en-US" dirty="0"/>
        </a:p>
      </dgm:t>
    </dgm:pt>
    <dgm:pt modelId="{4AA2FEDC-0EC7-487B-9AD2-229E65F990EB}" type="parTrans" cxnId="{F135F1C1-1630-49A5-85DB-B1C06A69FA20}">
      <dgm:prSet/>
      <dgm:spPr/>
      <dgm:t>
        <a:bodyPr/>
        <a:lstStyle/>
        <a:p>
          <a:endParaRPr lang="en-US"/>
        </a:p>
      </dgm:t>
    </dgm:pt>
    <dgm:pt modelId="{2A8FB1AA-DA01-490D-BCFE-6C640D9DE34A}" type="sibTrans" cxnId="{F135F1C1-1630-49A5-85DB-B1C06A69FA20}">
      <dgm:prSet/>
      <dgm:spPr/>
      <dgm:t>
        <a:bodyPr/>
        <a:lstStyle/>
        <a:p>
          <a:endParaRPr lang="en-US"/>
        </a:p>
      </dgm:t>
    </dgm:pt>
    <dgm:pt modelId="{35ACFD40-B2EB-4F1C-9913-A1E0B0BEF275}">
      <dgm:prSet/>
      <dgm:spPr/>
      <dgm:t>
        <a:bodyPr/>
        <a:lstStyle/>
        <a:p>
          <a:r>
            <a:rPr lang="en-GB" dirty="0"/>
            <a:t>U</a:t>
          </a:r>
          <a:r>
            <a:rPr lang="en-SE" dirty="0" err="1"/>
            <a:t>pdate</a:t>
          </a:r>
          <a:r>
            <a:rPr lang="en-SE" dirty="0"/>
            <a:t> start location, end location and rider, host details</a:t>
          </a:r>
          <a:endParaRPr lang="en-US" dirty="0"/>
        </a:p>
      </dgm:t>
    </dgm:pt>
    <dgm:pt modelId="{6991F238-8819-4137-8A7B-2C59FB110067}" type="parTrans" cxnId="{3B03AADE-E15A-422A-8F79-076FDB49D4E3}">
      <dgm:prSet/>
      <dgm:spPr/>
      <dgm:t>
        <a:bodyPr/>
        <a:lstStyle/>
        <a:p>
          <a:endParaRPr lang="en-US"/>
        </a:p>
      </dgm:t>
    </dgm:pt>
    <dgm:pt modelId="{B3B905AC-00AE-4E43-A757-6A41CBCF53E4}" type="sibTrans" cxnId="{3B03AADE-E15A-422A-8F79-076FDB49D4E3}">
      <dgm:prSet/>
      <dgm:spPr/>
      <dgm:t>
        <a:bodyPr/>
        <a:lstStyle/>
        <a:p>
          <a:endParaRPr lang="en-US"/>
        </a:p>
      </dgm:t>
    </dgm:pt>
    <dgm:pt modelId="{D7B08AA2-73B3-48C8-A9BA-47B972B862B6}">
      <dgm:prSet/>
      <dgm:spPr/>
      <dgm:t>
        <a:bodyPr/>
        <a:lstStyle/>
        <a:p>
          <a:r>
            <a:rPr lang="en-SE"/>
            <a:t>Reduces frequent calls to DDB</a:t>
          </a:r>
          <a:endParaRPr lang="en-US"/>
        </a:p>
      </dgm:t>
    </dgm:pt>
    <dgm:pt modelId="{6848DE9F-2432-4452-9180-9EF2D72A362E}" type="parTrans" cxnId="{B5EF9B86-2488-4FAC-A3A0-BAAAFF45F48A}">
      <dgm:prSet/>
      <dgm:spPr/>
      <dgm:t>
        <a:bodyPr/>
        <a:lstStyle/>
        <a:p>
          <a:endParaRPr lang="en-GB"/>
        </a:p>
      </dgm:t>
    </dgm:pt>
    <dgm:pt modelId="{F493D743-A9D9-4020-B8C5-6F04A354D1AD}" type="sibTrans" cxnId="{B5EF9B86-2488-4FAC-A3A0-BAAAFF45F48A}">
      <dgm:prSet/>
      <dgm:spPr/>
    </dgm:pt>
    <dgm:pt modelId="{48F5E3C5-FFE2-4597-BD32-77068EEED5AE}">
      <dgm:prSet/>
      <dgm:spPr/>
      <dgm:t>
        <a:bodyPr/>
        <a:lstStyle/>
        <a:p>
          <a:r>
            <a:rPr lang="en-SE" dirty="0"/>
            <a:t>Allows you to best use DDB Power</a:t>
          </a:r>
          <a:endParaRPr lang="en-US" dirty="0"/>
        </a:p>
      </dgm:t>
    </dgm:pt>
    <dgm:pt modelId="{28100AC6-22F4-4D10-A06B-32A52133E24A}" type="parTrans" cxnId="{5CCBD7F3-2E2F-4E73-ACB1-76AC60E3F6B2}">
      <dgm:prSet/>
      <dgm:spPr/>
      <dgm:t>
        <a:bodyPr/>
        <a:lstStyle/>
        <a:p>
          <a:endParaRPr lang="en-GB"/>
        </a:p>
      </dgm:t>
    </dgm:pt>
    <dgm:pt modelId="{89544D20-1BCA-40BC-993F-2544E4D066B6}" type="sibTrans" cxnId="{5CCBD7F3-2E2F-4E73-ACB1-76AC60E3F6B2}">
      <dgm:prSet/>
      <dgm:spPr/>
    </dgm:pt>
    <dgm:pt modelId="{0D5334F0-C8CE-438E-97A7-B931F71BDF1A}" type="pres">
      <dgm:prSet presAssocID="{E4BE2FCB-CC40-4BEF-9CD2-689EA718A02C}" presName="root" presStyleCnt="0">
        <dgm:presLayoutVars>
          <dgm:dir/>
          <dgm:resizeHandles val="exact"/>
        </dgm:presLayoutVars>
      </dgm:prSet>
      <dgm:spPr/>
    </dgm:pt>
    <dgm:pt modelId="{D813F99A-8E8A-486A-B591-4E9FE7D639C2}" type="pres">
      <dgm:prSet presAssocID="{02C59B73-9380-4433-BB0B-3F0EB01321E3}" presName="compNode" presStyleCnt="0"/>
      <dgm:spPr/>
    </dgm:pt>
    <dgm:pt modelId="{663B634C-A4E3-470C-9C9A-E97725A97AD4}" type="pres">
      <dgm:prSet presAssocID="{02C59B73-9380-4433-BB0B-3F0EB01321E3}" presName="bgRect" presStyleLbl="bgShp" presStyleIdx="0" presStyleCnt="3"/>
      <dgm:spPr/>
    </dgm:pt>
    <dgm:pt modelId="{D3113F84-3628-4AF5-94AA-7E4CAF286536}" type="pres">
      <dgm:prSet presAssocID="{02C59B73-9380-4433-BB0B-3F0EB0132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E27329F-1E2D-40D4-94C8-0882A1D2DAA8}" type="pres">
      <dgm:prSet presAssocID="{02C59B73-9380-4433-BB0B-3F0EB01321E3}" presName="spaceRect" presStyleCnt="0"/>
      <dgm:spPr/>
    </dgm:pt>
    <dgm:pt modelId="{792800AC-81F3-4344-A2F9-B05C64D3D7ED}" type="pres">
      <dgm:prSet presAssocID="{02C59B73-9380-4433-BB0B-3F0EB01321E3}" presName="parTx" presStyleLbl="revTx" presStyleIdx="0" presStyleCnt="6">
        <dgm:presLayoutVars>
          <dgm:chMax val="0"/>
          <dgm:chPref val="0"/>
        </dgm:presLayoutVars>
      </dgm:prSet>
      <dgm:spPr/>
    </dgm:pt>
    <dgm:pt modelId="{0EDA5029-042A-4C98-BDE6-DD6594ACD308}" type="pres">
      <dgm:prSet presAssocID="{02C59B73-9380-4433-BB0B-3F0EB01321E3}" presName="desTx" presStyleLbl="revTx" presStyleIdx="1" presStyleCnt="6">
        <dgm:presLayoutVars/>
      </dgm:prSet>
      <dgm:spPr/>
    </dgm:pt>
    <dgm:pt modelId="{C8B166F3-F62E-4E39-9866-45E34D6B04B9}" type="pres">
      <dgm:prSet presAssocID="{BC636DFF-CAC3-4454-B396-78B28B1CFADB}" presName="sibTrans" presStyleCnt="0"/>
      <dgm:spPr/>
    </dgm:pt>
    <dgm:pt modelId="{2468FAEC-D05A-4810-A9A2-53A36867DC35}" type="pres">
      <dgm:prSet presAssocID="{35543947-1936-4FBB-856D-2188886ACD6C}" presName="compNode" presStyleCnt="0"/>
      <dgm:spPr/>
    </dgm:pt>
    <dgm:pt modelId="{BAA1A638-F1D6-466C-93A3-4212C53291D5}" type="pres">
      <dgm:prSet presAssocID="{35543947-1936-4FBB-856D-2188886ACD6C}" presName="bgRect" presStyleLbl="bgShp" presStyleIdx="1" presStyleCnt="3"/>
      <dgm:spPr/>
    </dgm:pt>
    <dgm:pt modelId="{F5B182C0-B2ED-4976-B097-658EA615A8ED}" type="pres">
      <dgm:prSet presAssocID="{35543947-1936-4FBB-856D-2188886ACD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a:noFill/>
        </a:ln>
      </dgm:spPr>
      <dgm:extLst>
        <a:ext uri="{E40237B7-FDA0-4F09-8148-C483321AD2D9}">
          <dgm14:cNvPr xmlns:dgm14="http://schemas.microsoft.com/office/drawing/2010/diagram" id="0" name="" descr="Question mark symbol"/>
        </a:ext>
      </dgm:extLst>
    </dgm:pt>
    <dgm:pt modelId="{19EC46BB-6BDA-4418-BDB0-484EA429C1CB}" type="pres">
      <dgm:prSet presAssocID="{35543947-1936-4FBB-856D-2188886ACD6C}" presName="spaceRect" presStyleCnt="0"/>
      <dgm:spPr/>
    </dgm:pt>
    <dgm:pt modelId="{E26AF5D8-0EBB-4CD6-94DD-AD83643B0088}" type="pres">
      <dgm:prSet presAssocID="{35543947-1936-4FBB-856D-2188886ACD6C}" presName="parTx" presStyleLbl="revTx" presStyleIdx="2" presStyleCnt="6">
        <dgm:presLayoutVars>
          <dgm:chMax val="0"/>
          <dgm:chPref val="0"/>
        </dgm:presLayoutVars>
      </dgm:prSet>
      <dgm:spPr/>
    </dgm:pt>
    <dgm:pt modelId="{0694889C-67C7-4AC8-B4D2-D338B63003D6}" type="pres">
      <dgm:prSet presAssocID="{35543947-1936-4FBB-856D-2188886ACD6C}" presName="desTx" presStyleLbl="revTx" presStyleIdx="3" presStyleCnt="6">
        <dgm:presLayoutVars/>
      </dgm:prSet>
      <dgm:spPr/>
    </dgm:pt>
    <dgm:pt modelId="{1440C471-3C46-4887-B0A0-04A1CF408A01}" type="pres">
      <dgm:prSet presAssocID="{4CA715BD-E7EB-469A-BA49-4CA836039715}" presName="sibTrans" presStyleCnt="0"/>
      <dgm:spPr/>
    </dgm:pt>
    <dgm:pt modelId="{28FF978A-CE69-4B77-82F4-FE38EBD27ECC}" type="pres">
      <dgm:prSet presAssocID="{71D6F805-D58B-465D-A9F5-7A9D5F86F574}" presName="compNode" presStyleCnt="0"/>
      <dgm:spPr/>
    </dgm:pt>
    <dgm:pt modelId="{E257D8EF-E8EF-477A-B4F5-860846D9AFB0}" type="pres">
      <dgm:prSet presAssocID="{71D6F805-D58B-465D-A9F5-7A9D5F86F574}" presName="bgRect" presStyleLbl="bgShp" presStyleIdx="2" presStyleCnt="3"/>
      <dgm:spPr/>
    </dgm:pt>
    <dgm:pt modelId="{EC17734D-3893-4D5D-8D91-963AB8D9D082}" type="pres">
      <dgm:prSet presAssocID="{71D6F805-D58B-465D-A9F5-7A9D5F86F574}"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axi"/>
        </a:ext>
      </dgm:extLst>
    </dgm:pt>
    <dgm:pt modelId="{44D88804-556B-4BC8-AC1E-33176F5080BD}" type="pres">
      <dgm:prSet presAssocID="{71D6F805-D58B-465D-A9F5-7A9D5F86F574}" presName="spaceRect" presStyleCnt="0"/>
      <dgm:spPr/>
    </dgm:pt>
    <dgm:pt modelId="{902FBD7D-B80A-4B89-9B8F-536204A3BF59}" type="pres">
      <dgm:prSet presAssocID="{71D6F805-D58B-465D-A9F5-7A9D5F86F574}" presName="parTx" presStyleLbl="revTx" presStyleIdx="4" presStyleCnt="6">
        <dgm:presLayoutVars>
          <dgm:chMax val="0"/>
          <dgm:chPref val="0"/>
        </dgm:presLayoutVars>
      </dgm:prSet>
      <dgm:spPr/>
    </dgm:pt>
    <dgm:pt modelId="{EF4F8628-33A3-4BBE-942E-1F291396DA93}" type="pres">
      <dgm:prSet presAssocID="{71D6F805-D58B-465D-A9F5-7A9D5F86F574}" presName="desTx" presStyleLbl="revTx" presStyleIdx="5" presStyleCnt="6">
        <dgm:presLayoutVars/>
      </dgm:prSet>
      <dgm:spPr/>
    </dgm:pt>
  </dgm:ptLst>
  <dgm:cxnLst>
    <dgm:cxn modelId="{A1E9120C-3782-4392-B18E-4AB1CE8043E1}" type="presOf" srcId="{D7B08AA2-73B3-48C8-A9BA-47B972B862B6}" destId="{0694889C-67C7-4AC8-B4D2-D338B63003D6}" srcOrd="0" destOrd="1" presId="urn:microsoft.com/office/officeart/2018/2/layout/IconVerticalSolidList"/>
    <dgm:cxn modelId="{3D49F822-C434-4B55-BCBC-E3EB9833F55B}" srcId="{35543947-1936-4FBB-856D-2188886ACD6C}" destId="{1B1CCE67-CDE9-4D75-8429-4421DD9D994B}" srcOrd="0" destOrd="0" parTransId="{3C6E348B-C18D-44C8-8381-6A86829571A4}" sibTransId="{9CF56B04-C0C2-4BCE-82C1-38ACEB98FE2D}"/>
    <dgm:cxn modelId="{120BDA3F-8535-4244-BD55-80819D36E10F}" type="presOf" srcId="{02C59B73-9380-4433-BB0B-3F0EB01321E3}" destId="{792800AC-81F3-4344-A2F9-B05C64D3D7ED}" srcOrd="0" destOrd="0" presId="urn:microsoft.com/office/officeart/2018/2/layout/IconVerticalSolidList"/>
    <dgm:cxn modelId="{7C93F74D-3BF1-4B83-8CFC-B32034269004}" type="presOf" srcId="{1B1CCE67-CDE9-4D75-8429-4421DD9D994B}" destId="{0694889C-67C7-4AC8-B4D2-D338B63003D6}" srcOrd="0" destOrd="0" presId="urn:microsoft.com/office/officeart/2018/2/layout/IconVerticalSolidList"/>
    <dgm:cxn modelId="{7402B157-1E1E-4EC0-B771-0FB15D44C121}" srcId="{E4BE2FCB-CC40-4BEF-9CD2-689EA718A02C}" destId="{71D6F805-D58B-465D-A9F5-7A9D5F86F574}" srcOrd="2" destOrd="0" parTransId="{7BA486C1-1914-4FF9-8D80-CFCC0C0C1691}" sibTransId="{49FB4806-0760-4C46-BAE9-6227769BA623}"/>
    <dgm:cxn modelId="{50543658-6E43-47E4-B7A4-F563C8BD7341}" srcId="{E4BE2FCB-CC40-4BEF-9CD2-689EA718A02C}" destId="{02C59B73-9380-4433-BB0B-3F0EB01321E3}" srcOrd="0" destOrd="0" parTransId="{5B50A44F-7201-41AD-8E53-90478F538868}" sibTransId="{BC636DFF-CAC3-4454-B396-78B28B1CFADB}"/>
    <dgm:cxn modelId="{3CBCF65C-BA58-480B-A11D-70FCB3010EC1}" type="presOf" srcId="{E4BE2FCB-CC40-4BEF-9CD2-689EA718A02C}" destId="{0D5334F0-C8CE-438E-97A7-B931F71BDF1A}" srcOrd="0" destOrd="0" presId="urn:microsoft.com/office/officeart/2018/2/layout/IconVerticalSolidList"/>
    <dgm:cxn modelId="{D14E7968-5BC0-4FDC-A09F-45FBF4181EB5}" srcId="{02C59B73-9380-4433-BB0B-3F0EB01321E3}" destId="{F3CCC5B6-39B9-49C0-AE25-98E5C0588DFD}" srcOrd="0" destOrd="0" parTransId="{0030D216-403C-460C-8740-36493B23911A}" sibTransId="{C8CD802A-A1A8-4EC5-895A-FAF6742DCBD7}"/>
    <dgm:cxn modelId="{B3A4E16B-8D6B-4868-8097-AE364AA26E9C}" type="presOf" srcId="{F3CCC5B6-39B9-49C0-AE25-98E5C0588DFD}" destId="{0EDA5029-042A-4C98-BDE6-DD6594ACD308}" srcOrd="0" destOrd="0" presId="urn:microsoft.com/office/officeart/2018/2/layout/IconVerticalSolidList"/>
    <dgm:cxn modelId="{B5EF9B86-2488-4FAC-A3A0-BAAAFF45F48A}" srcId="{35543947-1936-4FBB-856D-2188886ACD6C}" destId="{D7B08AA2-73B3-48C8-A9BA-47B972B862B6}" srcOrd="1" destOrd="0" parTransId="{6848DE9F-2432-4452-9180-9EF2D72A362E}" sibTransId="{F493D743-A9D9-4020-B8C5-6F04A354D1AD}"/>
    <dgm:cxn modelId="{F135F1C1-1630-49A5-85DB-B1C06A69FA20}" srcId="{71D6F805-D58B-465D-A9F5-7A9D5F86F574}" destId="{B5A486ED-05EF-44DB-8582-5F74FBBC6153}" srcOrd="0" destOrd="0" parTransId="{4AA2FEDC-0EC7-487B-9AD2-229E65F990EB}" sibTransId="{2A8FB1AA-DA01-490D-BCFE-6C640D9DE34A}"/>
    <dgm:cxn modelId="{9B8FD9C2-916F-4EFC-89A1-376D2866341B}" srcId="{E4BE2FCB-CC40-4BEF-9CD2-689EA718A02C}" destId="{35543947-1936-4FBB-856D-2188886ACD6C}" srcOrd="1" destOrd="0" parTransId="{8023439D-4EFF-4A63-B359-3DEC9DFBA60C}" sibTransId="{4CA715BD-E7EB-469A-BA49-4CA836039715}"/>
    <dgm:cxn modelId="{E51A7CC6-4505-4548-BF2D-F8A51F96B3E5}" type="presOf" srcId="{71D6F805-D58B-465D-A9F5-7A9D5F86F574}" destId="{902FBD7D-B80A-4B89-9B8F-536204A3BF59}" srcOrd="0" destOrd="0" presId="urn:microsoft.com/office/officeart/2018/2/layout/IconVerticalSolidList"/>
    <dgm:cxn modelId="{444A27D9-8DAB-41F7-AB4B-BC6FAF96C1A0}" type="presOf" srcId="{48F5E3C5-FFE2-4597-BD32-77068EEED5AE}" destId="{0694889C-67C7-4AC8-B4D2-D338B63003D6}" srcOrd="0" destOrd="2" presId="urn:microsoft.com/office/officeart/2018/2/layout/IconVerticalSolidList"/>
    <dgm:cxn modelId="{3B03AADE-E15A-422A-8F79-076FDB49D4E3}" srcId="{71D6F805-D58B-465D-A9F5-7A9D5F86F574}" destId="{35ACFD40-B2EB-4F1C-9913-A1E0B0BEF275}" srcOrd="1" destOrd="0" parTransId="{6991F238-8819-4137-8A7B-2C59FB110067}" sibTransId="{B3B905AC-00AE-4E43-A757-6A41CBCF53E4}"/>
    <dgm:cxn modelId="{5E5A5AE8-AA4E-4F4F-88D4-52D051D81D7C}" type="presOf" srcId="{35ACFD40-B2EB-4F1C-9913-A1E0B0BEF275}" destId="{EF4F8628-33A3-4BBE-942E-1F291396DA93}" srcOrd="0" destOrd="1" presId="urn:microsoft.com/office/officeart/2018/2/layout/IconVerticalSolidList"/>
    <dgm:cxn modelId="{A68DAFF3-E757-4F30-B2FC-2FA50102E194}" type="presOf" srcId="{B5A486ED-05EF-44DB-8582-5F74FBBC6153}" destId="{EF4F8628-33A3-4BBE-942E-1F291396DA93}" srcOrd="0" destOrd="0" presId="urn:microsoft.com/office/officeart/2018/2/layout/IconVerticalSolidList"/>
    <dgm:cxn modelId="{5CCBD7F3-2E2F-4E73-ACB1-76AC60E3F6B2}" srcId="{35543947-1936-4FBB-856D-2188886ACD6C}" destId="{48F5E3C5-FFE2-4597-BD32-77068EEED5AE}" srcOrd="2" destOrd="0" parTransId="{28100AC6-22F4-4D10-A06B-32A52133E24A}" sibTransId="{89544D20-1BCA-40BC-993F-2544E4D066B6}"/>
    <dgm:cxn modelId="{BC96FEFE-FB20-456F-8A2B-35108BC1B94F}" type="presOf" srcId="{35543947-1936-4FBB-856D-2188886ACD6C}" destId="{E26AF5D8-0EBB-4CD6-94DD-AD83643B0088}" srcOrd="0" destOrd="0" presId="urn:microsoft.com/office/officeart/2018/2/layout/IconVerticalSolidList"/>
    <dgm:cxn modelId="{3B8EA972-1CEE-4D29-A1B1-D04DDCBD1CC7}" type="presParOf" srcId="{0D5334F0-C8CE-438E-97A7-B931F71BDF1A}" destId="{D813F99A-8E8A-486A-B591-4E9FE7D639C2}" srcOrd="0" destOrd="0" presId="urn:microsoft.com/office/officeart/2018/2/layout/IconVerticalSolidList"/>
    <dgm:cxn modelId="{06D95C18-87A3-404B-B111-45ED09D78622}" type="presParOf" srcId="{D813F99A-8E8A-486A-B591-4E9FE7D639C2}" destId="{663B634C-A4E3-470C-9C9A-E97725A97AD4}" srcOrd="0" destOrd="0" presId="urn:microsoft.com/office/officeart/2018/2/layout/IconVerticalSolidList"/>
    <dgm:cxn modelId="{A62B501D-19FD-4845-95B1-EB61D13CB91B}" type="presParOf" srcId="{D813F99A-8E8A-486A-B591-4E9FE7D639C2}" destId="{D3113F84-3628-4AF5-94AA-7E4CAF286536}" srcOrd="1" destOrd="0" presId="urn:microsoft.com/office/officeart/2018/2/layout/IconVerticalSolidList"/>
    <dgm:cxn modelId="{B59400E8-894F-42F3-BE9C-47E3D035AA4B}" type="presParOf" srcId="{D813F99A-8E8A-486A-B591-4E9FE7D639C2}" destId="{9E27329F-1E2D-40D4-94C8-0882A1D2DAA8}" srcOrd="2" destOrd="0" presId="urn:microsoft.com/office/officeart/2018/2/layout/IconVerticalSolidList"/>
    <dgm:cxn modelId="{570224BD-1DD5-4002-B54C-F5C23201BBA9}" type="presParOf" srcId="{D813F99A-8E8A-486A-B591-4E9FE7D639C2}" destId="{792800AC-81F3-4344-A2F9-B05C64D3D7ED}" srcOrd="3" destOrd="0" presId="urn:microsoft.com/office/officeart/2018/2/layout/IconVerticalSolidList"/>
    <dgm:cxn modelId="{1447D6F4-D8F0-4C1B-BF10-2FBE2DB25856}" type="presParOf" srcId="{D813F99A-8E8A-486A-B591-4E9FE7D639C2}" destId="{0EDA5029-042A-4C98-BDE6-DD6594ACD308}" srcOrd="4" destOrd="0" presId="urn:microsoft.com/office/officeart/2018/2/layout/IconVerticalSolidList"/>
    <dgm:cxn modelId="{CB1FA71B-31F9-474A-A69E-BAC17C74CDD2}" type="presParOf" srcId="{0D5334F0-C8CE-438E-97A7-B931F71BDF1A}" destId="{C8B166F3-F62E-4E39-9866-45E34D6B04B9}" srcOrd="1" destOrd="0" presId="urn:microsoft.com/office/officeart/2018/2/layout/IconVerticalSolidList"/>
    <dgm:cxn modelId="{A5981D46-EAE6-4873-A277-B759DED0EA68}" type="presParOf" srcId="{0D5334F0-C8CE-438E-97A7-B931F71BDF1A}" destId="{2468FAEC-D05A-4810-A9A2-53A36867DC35}" srcOrd="2" destOrd="0" presId="urn:microsoft.com/office/officeart/2018/2/layout/IconVerticalSolidList"/>
    <dgm:cxn modelId="{D286CBB1-6A20-4C58-97D2-5BE5C9AF534F}" type="presParOf" srcId="{2468FAEC-D05A-4810-A9A2-53A36867DC35}" destId="{BAA1A638-F1D6-466C-93A3-4212C53291D5}" srcOrd="0" destOrd="0" presId="urn:microsoft.com/office/officeart/2018/2/layout/IconVerticalSolidList"/>
    <dgm:cxn modelId="{E721452C-D049-4A02-AE5B-0BCF44E02137}" type="presParOf" srcId="{2468FAEC-D05A-4810-A9A2-53A36867DC35}" destId="{F5B182C0-B2ED-4976-B097-658EA615A8ED}" srcOrd="1" destOrd="0" presId="urn:microsoft.com/office/officeart/2018/2/layout/IconVerticalSolidList"/>
    <dgm:cxn modelId="{591AE9F1-58FE-42FB-ACCC-1C1807C570AF}" type="presParOf" srcId="{2468FAEC-D05A-4810-A9A2-53A36867DC35}" destId="{19EC46BB-6BDA-4418-BDB0-484EA429C1CB}" srcOrd="2" destOrd="0" presId="urn:microsoft.com/office/officeart/2018/2/layout/IconVerticalSolidList"/>
    <dgm:cxn modelId="{137C6E0C-563C-4376-AC22-1FAFC1B61E85}" type="presParOf" srcId="{2468FAEC-D05A-4810-A9A2-53A36867DC35}" destId="{E26AF5D8-0EBB-4CD6-94DD-AD83643B0088}" srcOrd="3" destOrd="0" presId="urn:microsoft.com/office/officeart/2018/2/layout/IconVerticalSolidList"/>
    <dgm:cxn modelId="{F143A082-6A2B-4B70-BE4F-041729A881D0}" type="presParOf" srcId="{2468FAEC-D05A-4810-A9A2-53A36867DC35}" destId="{0694889C-67C7-4AC8-B4D2-D338B63003D6}" srcOrd="4" destOrd="0" presId="urn:microsoft.com/office/officeart/2018/2/layout/IconVerticalSolidList"/>
    <dgm:cxn modelId="{2FE5A1AC-FCE5-4AFB-8300-B0B923D1057D}" type="presParOf" srcId="{0D5334F0-C8CE-438E-97A7-B931F71BDF1A}" destId="{1440C471-3C46-4887-B0A0-04A1CF408A01}" srcOrd="3" destOrd="0" presId="urn:microsoft.com/office/officeart/2018/2/layout/IconVerticalSolidList"/>
    <dgm:cxn modelId="{413011C9-C538-4229-A932-D3F2357DF7D0}" type="presParOf" srcId="{0D5334F0-C8CE-438E-97A7-B931F71BDF1A}" destId="{28FF978A-CE69-4B77-82F4-FE38EBD27ECC}" srcOrd="4" destOrd="0" presId="urn:microsoft.com/office/officeart/2018/2/layout/IconVerticalSolidList"/>
    <dgm:cxn modelId="{BB2DC463-0F3E-4F79-8EBC-1C078C309804}" type="presParOf" srcId="{28FF978A-CE69-4B77-82F4-FE38EBD27ECC}" destId="{E257D8EF-E8EF-477A-B4F5-860846D9AFB0}" srcOrd="0" destOrd="0" presId="urn:microsoft.com/office/officeart/2018/2/layout/IconVerticalSolidList"/>
    <dgm:cxn modelId="{17E92DB4-3205-4EFC-AA53-1AC0C28D3FD2}" type="presParOf" srcId="{28FF978A-CE69-4B77-82F4-FE38EBD27ECC}" destId="{EC17734D-3893-4D5D-8D91-963AB8D9D082}" srcOrd="1" destOrd="0" presId="urn:microsoft.com/office/officeart/2018/2/layout/IconVerticalSolidList"/>
    <dgm:cxn modelId="{73E3760C-A02F-4C32-B0E2-E84DCE787E23}" type="presParOf" srcId="{28FF978A-CE69-4B77-82F4-FE38EBD27ECC}" destId="{44D88804-556B-4BC8-AC1E-33176F5080BD}" srcOrd="2" destOrd="0" presId="urn:microsoft.com/office/officeart/2018/2/layout/IconVerticalSolidList"/>
    <dgm:cxn modelId="{632B4597-DA78-4236-A4C2-FFFE2340C1C3}" type="presParOf" srcId="{28FF978A-CE69-4B77-82F4-FE38EBD27ECC}" destId="{902FBD7D-B80A-4B89-9B8F-536204A3BF59}" srcOrd="3" destOrd="0" presId="urn:microsoft.com/office/officeart/2018/2/layout/IconVerticalSolidList"/>
    <dgm:cxn modelId="{0FB249D4-A9D7-42DF-81E3-7E1C361D4D36}" type="presParOf" srcId="{28FF978A-CE69-4B77-82F4-FE38EBD27ECC}" destId="{EF4F8628-33A3-4BBE-942E-1F291396DA93}" srcOrd="4"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0C3A2A-426E-4EE5-A752-B407BDACA3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597E35-C32B-4A15-B27B-C1679F05721B}">
      <dgm:prSet/>
      <dgm:spPr/>
      <dgm:t>
        <a:bodyPr/>
        <a:lstStyle/>
        <a:p>
          <a:r>
            <a:rPr lang="en-SE"/>
            <a:t>Serverless database</a:t>
          </a:r>
          <a:endParaRPr lang="en-US"/>
        </a:p>
      </dgm:t>
    </dgm:pt>
    <dgm:pt modelId="{2A697DDA-6057-49A6-B020-5827F4A8B705}" type="parTrans" cxnId="{C86BD1AE-1C1C-4870-9991-355C192E1B3A}">
      <dgm:prSet/>
      <dgm:spPr/>
      <dgm:t>
        <a:bodyPr/>
        <a:lstStyle/>
        <a:p>
          <a:endParaRPr lang="en-US"/>
        </a:p>
      </dgm:t>
    </dgm:pt>
    <dgm:pt modelId="{6DAAC49A-DD17-409D-8EB2-A46509E0E304}" type="sibTrans" cxnId="{C86BD1AE-1C1C-4870-9991-355C192E1B3A}">
      <dgm:prSet/>
      <dgm:spPr/>
      <dgm:t>
        <a:bodyPr/>
        <a:lstStyle/>
        <a:p>
          <a:endParaRPr lang="en-US"/>
        </a:p>
      </dgm:t>
    </dgm:pt>
    <dgm:pt modelId="{1AB461CA-434E-437B-B089-2E6880A47B02}">
      <dgm:prSet/>
      <dgm:spPr/>
      <dgm:t>
        <a:bodyPr/>
        <a:lstStyle/>
        <a:p>
          <a:r>
            <a:rPr lang="en-SE"/>
            <a:t>Decoupled storage and Compute layers</a:t>
          </a:r>
          <a:endParaRPr lang="en-US"/>
        </a:p>
      </dgm:t>
    </dgm:pt>
    <dgm:pt modelId="{A2F2494C-E2CF-4E6E-880A-754B56C221C9}" type="parTrans" cxnId="{C88C1C7F-FDB0-4E2E-A775-60F34D0FDD11}">
      <dgm:prSet/>
      <dgm:spPr/>
      <dgm:t>
        <a:bodyPr/>
        <a:lstStyle/>
        <a:p>
          <a:endParaRPr lang="en-US"/>
        </a:p>
      </dgm:t>
    </dgm:pt>
    <dgm:pt modelId="{4BF6D46F-D8E6-4ADD-B82A-A468B93F32E0}" type="sibTrans" cxnId="{C88C1C7F-FDB0-4E2E-A775-60F34D0FDD11}">
      <dgm:prSet/>
      <dgm:spPr/>
      <dgm:t>
        <a:bodyPr/>
        <a:lstStyle/>
        <a:p>
          <a:endParaRPr lang="en-US"/>
        </a:p>
      </dgm:t>
    </dgm:pt>
    <dgm:pt modelId="{397E62EC-09DE-4B58-B67B-C0DAE95FF294}">
      <dgm:prSet/>
      <dgm:spPr/>
      <dgm:t>
        <a:bodyPr/>
        <a:lstStyle/>
        <a:p>
          <a:r>
            <a:rPr lang="en-SE"/>
            <a:t>Deals with capa</a:t>
          </a:r>
          <a:r>
            <a:rPr lang="en-GB"/>
            <a:t>c</a:t>
          </a:r>
          <a:r>
            <a:rPr lang="en-SE"/>
            <a:t>ity in RCUs and WCUs</a:t>
          </a:r>
          <a:endParaRPr lang="en-US"/>
        </a:p>
      </dgm:t>
    </dgm:pt>
    <dgm:pt modelId="{E9160649-515A-4E69-B76C-BBF313438DD2}" type="parTrans" cxnId="{B9937FAE-07DE-46ED-83A8-CB3E466ED100}">
      <dgm:prSet/>
      <dgm:spPr/>
      <dgm:t>
        <a:bodyPr/>
        <a:lstStyle/>
        <a:p>
          <a:endParaRPr lang="en-US"/>
        </a:p>
      </dgm:t>
    </dgm:pt>
    <dgm:pt modelId="{FA08E935-03B5-4860-B6C2-8CC64CDA85FB}" type="sibTrans" cxnId="{B9937FAE-07DE-46ED-83A8-CB3E466ED100}">
      <dgm:prSet/>
      <dgm:spPr/>
      <dgm:t>
        <a:bodyPr/>
        <a:lstStyle/>
        <a:p>
          <a:endParaRPr lang="en-US"/>
        </a:p>
      </dgm:t>
    </dgm:pt>
    <dgm:pt modelId="{D35E0262-2BC6-4315-8E79-23A9C6322304}">
      <dgm:prSet/>
      <dgm:spPr/>
      <dgm:t>
        <a:bodyPr/>
        <a:lstStyle/>
        <a:p>
          <a:r>
            <a:rPr lang="en-GB"/>
            <a:t>I</a:t>
          </a:r>
          <a:r>
            <a:rPr lang="en-SE"/>
            <a:t>f unsure of capacity, </a:t>
          </a:r>
          <a:endParaRPr lang="en-US"/>
        </a:p>
      </dgm:t>
    </dgm:pt>
    <dgm:pt modelId="{A57FE4D8-7AB0-4766-93D9-C06301B9205F}" type="parTrans" cxnId="{43B1963D-2BF5-402B-A310-2A7B9ED23C5D}">
      <dgm:prSet/>
      <dgm:spPr/>
      <dgm:t>
        <a:bodyPr/>
        <a:lstStyle/>
        <a:p>
          <a:endParaRPr lang="en-US"/>
        </a:p>
      </dgm:t>
    </dgm:pt>
    <dgm:pt modelId="{EE56FDC6-2D0E-4B58-BBE3-671777E2AE4B}" type="sibTrans" cxnId="{43B1963D-2BF5-402B-A310-2A7B9ED23C5D}">
      <dgm:prSet/>
      <dgm:spPr/>
      <dgm:t>
        <a:bodyPr/>
        <a:lstStyle/>
        <a:p>
          <a:endParaRPr lang="en-US"/>
        </a:p>
      </dgm:t>
    </dgm:pt>
    <dgm:pt modelId="{3A2FBD9C-6B45-43C9-B9F8-BC66BB33F106}">
      <dgm:prSet/>
      <dgm:spPr/>
      <dgm:t>
        <a:bodyPr/>
        <a:lstStyle/>
        <a:p>
          <a:r>
            <a:rPr lang="en-SE"/>
            <a:t>Start with on-demand mode, measure up for a few days</a:t>
          </a:r>
          <a:endParaRPr lang="en-US"/>
        </a:p>
      </dgm:t>
    </dgm:pt>
    <dgm:pt modelId="{3B517FFA-B971-412E-BE70-E886D9E0175E}" type="parTrans" cxnId="{C1673A66-852E-4B64-A963-69909DF1529A}">
      <dgm:prSet/>
      <dgm:spPr/>
      <dgm:t>
        <a:bodyPr/>
        <a:lstStyle/>
        <a:p>
          <a:endParaRPr lang="en-US"/>
        </a:p>
      </dgm:t>
    </dgm:pt>
    <dgm:pt modelId="{0FA52DA3-663B-4D7B-805D-A0169ECF0C8F}" type="sibTrans" cxnId="{C1673A66-852E-4B64-A963-69909DF1529A}">
      <dgm:prSet/>
      <dgm:spPr/>
      <dgm:t>
        <a:bodyPr/>
        <a:lstStyle/>
        <a:p>
          <a:endParaRPr lang="en-US"/>
        </a:p>
      </dgm:t>
    </dgm:pt>
    <dgm:pt modelId="{974AE0E2-DC32-43F7-96CC-6EC5860036F6}">
      <dgm:prSet/>
      <dgm:spPr/>
      <dgm:t>
        <a:bodyPr/>
        <a:lstStyle/>
        <a:p>
          <a:r>
            <a:rPr lang="en-SE"/>
            <a:t>Switch to provisioned mode once you have a benchmark </a:t>
          </a:r>
          <a:endParaRPr lang="en-US"/>
        </a:p>
      </dgm:t>
    </dgm:pt>
    <dgm:pt modelId="{3636640C-05D2-42B5-9F43-2504B749745B}" type="parTrans" cxnId="{32944A7E-53F1-4CCE-8CB0-9556D0096F61}">
      <dgm:prSet/>
      <dgm:spPr/>
      <dgm:t>
        <a:bodyPr/>
        <a:lstStyle/>
        <a:p>
          <a:endParaRPr lang="en-US"/>
        </a:p>
      </dgm:t>
    </dgm:pt>
    <dgm:pt modelId="{5C21FC6F-DDDF-40AC-82AC-7CF8916D9C5B}" type="sibTrans" cxnId="{32944A7E-53F1-4CCE-8CB0-9556D0096F61}">
      <dgm:prSet/>
      <dgm:spPr/>
      <dgm:t>
        <a:bodyPr/>
        <a:lstStyle/>
        <a:p>
          <a:endParaRPr lang="en-US"/>
        </a:p>
      </dgm:t>
    </dgm:pt>
    <dgm:pt modelId="{1288D7E4-E7F6-40D6-A258-5AADC0F6F33B}" type="pres">
      <dgm:prSet presAssocID="{1A0C3A2A-426E-4EE5-A752-B407BDACA392}" presName="root" presStyleCnt="0">
        <dgm:presLayoutVars>
          <dgm:dir/>
          <dgm:resizeHandles val="exact"/>
        </dgm:presLayoutVars>
      </dgm:prSet>
      <dgm:spPr/>
    </dgm:pt>
    <dgm:pt modelId="{E9969E74-27A5-43D8-A078-B94608E00888}" type="pres">
      <dgm:prSet presAssocID="{96597E35-C32B-4A15-B27B-C1679F05721B}" presName="compNode" presStyleCnt="0"/>
      <dgm:spPr/>
    </dgm:pt>
    <dgm:pt modelId="{9DBFF45E-56C2-408C-BE2F-AA0CB9337492}" type="pres">
      <dgm:prSet presAssocID="{96597E35-C32B-4A15-B27B-C1679F05721B}" presName="bgRect" presStyleLbl="bgShp" presStyleIdx="0" presStyleCnt="4"/>
      <dgm:spPr/>
    </dgm:pt>
    <dgm:pt modelId="{2ED6181F-23E2-48EA-952E-985E84CB3AD2}" type="pres">
      <dgm:prSet presAssocID="{96597E35-C32B-4A15-B27B-C1679F0572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BF76098-09CF-4A80-ADB0-D12F2307CAB6}" type="pres">
      <dgm:prSet presAssocID="{96597E35-C32B-4A15-B27B-C1679F05721B}" presName="spaceRect" presStyleCnt="0"/>
      <dgm:spPr/>
    </dgm:pt>
    <dgm:pt modelId="{C570EBB0-A9E8-47C0-AA3F-56F7A733B202}" type="pres">
      <dgm:prSet presAssocID="{96597E35-C32B-4A15-B27B-C1679F05721B}" presName="parTx" presStyleLbl="revTx" presStyleIdx="0" presStyleCnt="5">
        <dgm:presLayoutVars>
          <dgm:chMax val="0"/>
          <dgm:chPref val="0"/>
        </dgm:presLayoutVars>
      </dgm:prSet>
      <dgm:spPr/>
    </dgm:pt>
    <dgm:pt modelId="{66ADC169-A836-4551-8C58-5A785CBF2008}" type="pres">
      <dgm:prSet presAssocID="{6DAAC49A-DD17-409D-8EB2-A46509E0E304}" presName="sibTrans" presStyleCnt="0"/>
      <dgm:spPr/>
    </dgm:pt>
    <dgm:pt modelId="{8FBC2E38-F0BA-4A58-B104-443895B533C5}" type="pres">
      <dgm:prSet presAssocID="{1AB461CA-434E-437B-B089-2E6880A47B02}" presName="compNode" presStyleCnt="0"/>
      <dgm:spPr/>
    </dgm:pt>
    <dgm:pt modelId="{71594049-B8B4-4BE3-B1C6-A12C4A00F277}" type="pres">
      <dgm:prSet presAssocID="{1AB461CA-434E-437B-B089-2E6880A47B02}" presName="bgRect" presStyleLbl="bgShp" presStyleIdx="1" presStyleCnt="4"/>
      <dgm:spPr/>
    </dgm:pt>
    <dgm:pt modelId="{9DD3F740-E920-45F8-A737-F661E70100DC}" type="pres">
      <dgm:prSet presAssocID="{1AB461CA-434E-437B-B089-2E6880A47B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9B0DFEB-7907-410C-92D5-363504069C46}" type="pres">
      <dgm:prSet presAssocID="{1AB461CA-434E-437B-B089-2E6880A47B02}" presName="spaceRect" presStyleCnt="0"/>
      <dgm:spPr/>
    </dgm:pt>
    <dgm:pt modelId="{68E39D32-E976-44D6-8E19-C24323161BD4}" type="pres">
      <dgm:prSet presAssocID="{1AB461CA-434E-437B-B089-2E6880A47B02}" presName="parTx" presStyleLbl="revTx" presStyleIdx="1" presStyleCnt="5">
        <dgm:presLayoutVars>
          <dgm:chMax val="0"/>
          <dgm:chPref val="0"/>
        </dgm:presLayoutVars>
      </dgm:prSet>
      <dgm:spPr/>
    </dgm:pt>
    <dgm:pt modelId="{7D876881-4555-46A2-A32F-A86561A0CFFC}" type="pres">
      <dgm:prSet presAssocID="{4BF6D46F-D8E6-4ADD-B82A-A468B93F32E0}" presName="sibTrans" presStyleCnt="0"/>
      <dgm:spPr/>
    </dgm:pt>
    <dgm:pt modelId="{7759C97E-4C0D-41AB-B9EF-A95A65E29774}" type="pres">
      <dgm:prSet presAssocID="{397E62EC-09DE-4B58-B67B-C0DAE95FF294}" presName="compNode" presStyleCnt="0"/>
      <dgm:spPr/>
    </dgm:pt>
    <dgm:pt modelId="{7697878D-356F-4027-8A67-DCA936A0212D}" type="pres">
      <dgm:prSet presAssocID="{397E62EC-09DE-4B58-B67B-C0DAE95FF294}" presName="bgRect" presStyleLbl="bgShp" presStyleIdx="2" presStyleCnt="4"/>
      <dgm:spPr/>
    </dgm:pt>
    <dgm:pt modelId="{AD514B91-70C9-4163-846D-A29344FC7260}" type="pres">
      <dgm:prSet presAssocID="{397E62EC-09DE-4B58-B67B-C0DAE95FF2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95E080A-BA01-454E-B93B-35CCD282F87A}" type="pres">
      <dgm:prSet presAssocID="{397E62EC-09DE-4B58-B67B-C0DAE95FF294}" presName="spaceRect" presStyleCnt="0"/>
      <dgm:spPr/>
    </dgm:pt>
    <dgm:pt modelId="{A9192073-0EB0-4514-82C5-4DC25589A58D}" type="pres">
      <dgm:prSet presAssocID="{397E62EC-09DE-4B58-B67B-C0DAE95FF294}" presName="parTx" presStyleLbl="revTx" presStyleIdx="2" presStyleCnt="5">
        <dgm:presLayoutVars>
          <dgm:chMax val="0"/>
          <dgm:chPref val="0"/>
        </dgm:presLayoutVars>
      </dgm:prSet>
      <dgm:spPr/>
    </dgm:pt>
    <dgm:pt modelId="{67D8AD5A-B891-4DB3-9162-E4164B4BF8BC}" type="pres">
      <dgm:prSet presAssocID="{FA08E935-03B5-4860-B6C2-8CC64CDA85FB}" presName="sibTrans" presStyleCnt="0"/>
      <dgm:spPr/>
    </dgm:pt>
    <dgm:pt modelId="{6C2591E8-6262-4CAA-A46E-3D3032198F02}" type="pres">
      <dgm:prSet presAssocID="{D35E0262-2BC6-4315-8E79-23A9C6322304}" presName="compNode" presStyleCnt="0"/>
      <dgm:spPr/>
    </dgm:pt>
    <dgm:pt modelId="{09E2CDF1-115C-4D1A-96C4-786A45FBCA6A}" type="pres">
      <dgm:prSet presAssocID="{D35E0262-2BC6-4315-8E79-23A9C6322304}" presName="bgRect" presStyleLbl="bgShp" presStyleIdx="3" presStyleCnt="4"/>
      <dgm:spPr/>
    </dgm:pt>
    <dgm:pt modelId="{DCE15D35-8A32-42CE-A2E8-4BA3DBA7D15B}" type="pres">
      <dgm:prSet presAssocID="{D35E0262-2BC6-4315-8E79-23A9C63223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owser Window"/>
        </a:ext>
      </dgm:extLst>
    </dgm:pt>
    <dgm:pt modelId="{E12EC625-7A60-4745-8C94-ECE91727D2AD}" type="pres">
      <dgm:prSet presAssocID="{D35E0262-2BC6-4315-8E79-23A9C6322304}" presName="spaceRect" presStyleCnt="0"/>
      <dgm:spPr/>
    </dgm:pt>
    <dgm:pt modelId="{DB1C03C3-DC1E-4682-8FC6-1182ACC9EC92}" type="pres">
      <dgm:prSet presAssocID="{D35E0262-2BC6-4315-8E79-23A9C6322304}" presName="parTx" presStyleLbl="revTx" presStyleIdx="3" presStyleCnt="5">
        <dgm:presLayoutVars>
          <dgm:chMax val="0"/>
          <dgm:chPref val="0"/>
        </dgm:presLayoutVars>
      </dgm:prSet>
      <dgm:spPr/>
    </dgm:pt>
    <dgm:pt modelId="{561E9FAE-8369-49BA-A264-E8232819BE24}" type="pres">
      <dgm:prSet presAssocID="{D35E0262-2BC6-4315-8E79-23A9C6322304}" presName="desTx" presStyleLbl="revTx" presStyleIdx="4" presStyleCnt="5">
        <dgm:presLayoutVars/>
      </dgm:prSet>
      <dgm:spPr/>
    </dgm:pt>
  </dgm:ptLst>
  <dgm:cxnLst>
    <dgm:cxn modelId="{83E1170D-117B-4DBF-B7B4-ABD7D8A19A3A}" type="presOf" srcId="{1A0C3A2A-426E-4EE5-A752-B407BDACA392}" destId="{1288D7E4-E7F6-40D6-A258-5AADC0F6F33B}" srcOrd="0" destOrd="0" presId="urn:microsoft.com/office/officeart/2018/2/layout/IconVerticalSolidList"/>
    <dgm:cxn modelId="{7DEEB927-AED6-4E8D-ABB4-2BBE6D6A1AF0}" type="presOf" srcId="{96597E35-C32B-4A15-B27B-C1679F05721B}" destId="{C570EBB0-A9E8-47C0-AA3F-56F7A733B202}" srcOrd="0" destOrd="0" presId="urn:microsoft.com/office/officeart/2018/2/layout/IconVerticalSolidList"/>
    <dgm:cxn modelId="{E9074C32-67A9-4B61-A96D-3CE77DF6CE3B}" type="presOf" srcId="{D35E0262-2BC6-4315-8E79-23A9C6322304}" destId="{DB1C03C3-DC1E-4682-8FC6-1182ACC9EC92}" srcOrd="0" destOrd="0" presId="urn:microsoft.com/office/officeart/2018/2/layout/IconVerticalSolidList"/>
    <dgm:cxn modelId="{51EF843D-6334-4A26-84CB-9598FEEF023F}" type="presOf" srcId="{1AB461CA-434E-437B-B089-2E6880A47B02}" destId="{68E39D32-E976-44D6-8E19-C24323161BD4}" srcOrd="0" destOrd="0" presId="urn:microsoft.com/office/officeart/2018/2/layout/IconVerticalSolidList"/>
    <dgm:cxn modelId="{43B1963D-2BF5-402B-A310-2A7B9ED23C5D}" srcId="{1A0C3A2A-426E-4EE5-A752-B407BDACA392}" destId="{D35E0262-2BC6-4315-8E79-23A9C6322304}" srcOrd="3" destOrd="0" parTransId="{A57FE4D8-7AB0-4766-93D9-C06301B9205F}" sibTransId="{EE56FDC6-2D0E-4B58-BBE3-671777E2AE4B}"/>
    <dgm:cxn modelId="{C1673A66-852E-4B64-A963-69909DF1529A}" srcId="{D35E0262-2BC6-4315-8E79-23A9C6322304}" destId="{3A2FBD9C-6B45-43C9-B9F8-BC66BB33F106}" srcOrd="0" destOrd="0" parTransId="{3B517FFA-B971-412E-BE70-E886D9E0175E}" sibTransId="{0FA52DA3-663B-4D7B-805D-A0169ECF0C8F}"/>
    <dgm:cxn modelId="{32944A7E-53F1-4CCE-8CB0-9556D0096F61}" srcId="{D35E0262-2BC6-4315-8E79-23A9C6322304}" destId="{974AE0E2-DC32-43F7-96CC-6EC5860036F6}" srcOrd="1" destOrd="0" parTransId="{3636640C-05D2-42B5-9F43-2504B749745B}" sibTransId="{5C21FC6F-DDDF-40AC-82AC-7CF8916D9C5B}"/>
    <dgm:cxn modelId="{C88C1C7F-FDB0-4E2E-A775-60F34D0FDD11}" srcId="{1A0C3A2A-426E-4EE5-A752-B407BDACA392}" destId="{1AB461CA-434E-437B-B089-2E6880A47B02}" srcOrd="1" destOrd="0" parTransId="{A2F2494C-E2CF-4E6E-880A-754B56C221C9}" sibTransId="{4BF6D46F-D8E6-4ADD-B82A-A468B93F32E0}"/>
    <dgm:cxn modelId="{077634A3-BD73-4028-8768-8EDA4A15E4FD}" type="presOf" srcId="{974AE0E2-DC32-43F7-96CC-6EC5860036F6}" destId="{561E9FAE-8369-49BA-A264-E8232819BE24}" srcOrd="0" destOrd="1" presId="urn:microsoft.com/office/officeart/2018/2/layout/IconVerticalSolidList"/>
    <dgm:cxn modelId="{B9937FAE-07DE-46ED-83A8-CB3E466ED100}" srcId="{1A0C3A2A-426E-4EE5-A752-B407BDACA392}" destId="{397E62EC-09DE-4B58-B67B-C0DAE95FF294}" srcOrd="2" destOrd="0" parTransId="{E9160649-515A-4E69-B76C-BBF313438DD2}" sibTransId="{FA08E935-03B5-4860-B6C2-8CC64CDA85FB}"/>
    <dgm:cxn modelId="{C86BD1AE-1C1C-4870-9991-355C192E1B3A}" srcId="{1A0C3A2A-426E-4EE5-A752-B407BDACA392}" destId="{96597E35-C32B-4A15-B27B-C1679F05721B}" srcOrd="0" destOrd="0" parTransId="{2A697DDA-6057-49A6-B020-5827F4A8B705}" sibTransId="{6DAAC49A-DD17-409D-8EB2-A46509E0E304}"/>
    <dgm:cxn modelId="{C645ACCA-8031-497F-97CE-B2E859943107}" type="presOf" srcId="{397E62EC-09DE-4B58-B67B-C0DAE95FF294}" destId="{A9192073-0EB0-4514-82C5-4DC25589A58D}" srcOrd="0" destOrd="0" presId="urn:microsoft.com/office/officeart/2018/2/layout/IconVerticalSolidList"/>
    <dgm:cxn modelId="{20F63ECF-0364-471D-B8CC-B08890A53FD6}" type="presOf" srcId="{3A2FBD9C-6B45-43C9-B9F8-BC66BB33F106}" destId="{561E9FAE-8369-49BA-A264-E8232819BE24}" srcOrd="0" destOrd="0" presId="urn:microsoft.com/office/officeart/2018/2/layout/IconVerticalSolidList"/>
    <dgm:cxn modelId="{483E7E59-EAF6-49C3-91FE-1AF5DFCADE43}" type="presParOf" srcId="{1288D7E4-E7F6-40D6-A258-5AADC0F6F33B}" destId="{E9969E74-27A5-43D8-A078-B94608E00888}" srcOrd="0" destOrd="0" presId="urn:microsoft.com/office/officeart/2018/2/layout/IconVerticalSolidList"/>
    <dgm:cxn modelId="{60C65938-C523-4E78-98AB-FD4DF0C37A28}" type="presParOf" srcId="{E9969E74-27A5-43D8-A078-B94608E00888}" destId="{9DBFF45E-56C2-408C-BE2F-AA0CB9337492}" srcOrd="0" destOrd="0" presId="urn:microsoft.com/office/officeart/2018/2/layout/IconVerticalSolidList"/>
    <dgm:cxn modelId="{5E12142E-6D3F-4DAE-BFC0-85DACAEAE8B9}" type="presParOf" srcId="{E9969E74-27A5-43D8-A078-B94608E00888}" destId="{2ED6181F-23E2-48EA-952E-985E84CB3AD2}" srcOrd="1" destOrd="0" presId="urn:microsoft.com/office/officeart/2018/2/layout/IconVerticalSolidList"/>
    <dgm:cxn modelId="{A8CBCD3C-8D39-4825-B24D-4F957AFB61E2}" type="presParOf" srcId="{E9969E74-27A5-43D8-A078-B94608E00888}" destId="{CBF76098-09CF-4A80-ADB0-D12F2307CAB6}" srcOrd="2" destOrd="0" presId="urn:microsoft.com/office/officeart/2018/2/layout/IconVerticalSolidList"/>
    <dgm:cxn modelId="{B17F64AD-D450-4701-8A18-FA9D19976F3B}" type="presParOf" srcId="{E9969E74-27A5-43D8-A078-B94608E00888}" destId="{C570EBB0-A9E8-47C0-AA3F-56F7A733B202}" srcOrd="3" destOrd="0" presId="urn:microsoft.com/office/officeart/2018/2/layout/IconVerticalSolidList"/>
    <dgm:cxn modelId="{EFC6A88A-BB9A-490C-A879-29CBB27CCAFA}" type="presParOf" srcId="{1288D7E4-E7F6-40D6-A258-5AADC0F6F33B}" destId="{66ADC169-A836-4551-8C58-5A785CBF2008}" srcOrd="1" destOrd="0" presId="urn:microsoft.com/office/officeart/2018/2/layout/IconVerticalSolidList"/>
    <dgm:cxn modelId="{2E518531-C628-4967-8299-74458426EA57}" type="presParOf" srcId="{1288D7E4-E7F6-40D6-A258-5AADC0F6F33B}" destId="{8FBC2E38-F0BA-4A58-B104-443895B533C5}" srcOrd="2" destOrd="0" presId="urn:microsoft.com/office/officeart/2018/2/layout/IconVerticalSolidList"/>
    <dgm:cxn modelId="{C24AD408-369C-4A86-812D-9849DBEB9043}" type="presParOf" srcId="{8FBC2E38-F0BA-4A58-B104-443895B533C5}" destId="{71594049-B8B4-4BE3-B1C6-A12C4A00F277}" srcOrd="0" destOrd="0" presId="urn:microsoft.com/office/officeart/2018/2/layout/IconVerticalSolidList"/>
    <dgm:cxn modelId="{BBEB218C-1737-4AD6-911D-F9C658E19A89}" type="presParOf" srcId="{8FBC2E38-F0BA-4A58-B104-443895B533C5}" destId="{9DD3F740-E920-45F8-A737-F661E70100DC}" srcOrd="1" destOrd="0" presId="urn:microsoft.com/office/officeart/2018/2/layout/IconVerticalSolidList"/>
    <dgm:cxn modelId="{14A78A1A-1DDE-49E1-A44E-04BC2FDC8F54}" type="presParOf" srcId="{8FBC2E38-F0BA-4A58-B104-443895B533C5}" destId="{99B0DFEB-7907-410C-92D5-363504069C46}" srcOrd="2" destOrd="0" presId="urn:microsoft.com/office/officeart/2018/2/layout/IconVerticalSolidList"/>
    <dgm:cxn modelId="{B614D1F0-A0C7-451A-9E1A-30E084940B02}" type="presParOf" srcId="{8FBC2E38-F0BA-4A58-B104-443895B533C5}" destId="{68E39D32-E976-44D6-8E19-C24323161BD4}" srcOrd="3" destOrd="0" presId="urn:microsoft.com/office/officeart/2018/2/layout/IconVerticalSolidList"/>
    <dgm:cxn modelId="{B0CB02BE-2E37-489D-89AE-B8DAE7B55773}" type="presParOf" srcId="{1288D7E4-E7F6-40D6-A258-5AADC0F6F33B}" destId="{7D876881-4555-46A2-A32F-A86561A0CFFC}" srcOrd="3" destOrd="0" presId="urn:microsoft.com/office/officeart/2018/2/layout/IconVerticalSolidList"/>
    <dgm:cxn modelId="{483FC5EE-C65E-4C9C-A5B2-4FA2B58D1417}" type="presParOf" srcId="{1288D7E4-E7F6-40D6-A258-5AADC0F6F33B}" destId="{7759C97E-4C0D-41AB-B9EF-A95A65E29774}" srcOrd="4" destOrd="0" presId="urn:microsoft.com/office/officeart/2018/2/layout/IconVerticalSolidList"/>
    <dgm:cxn modelId="{088A8E7C-D360-4B5A-997B-733B808F7654}" type="presParOf" srcId="{7759C97E-4C0D-41AB-B9EF-A95A65E29774}" destId="{7697878D-356F-4027-8A67-DCA936A0212D}" srcOrd="0" destOrd="0" presId="urn:microsoft.com/office/officeart/2018/2/layout/IconVerticalSolidList"/>
    <dgm:cxn modelId="{0DEAC505-2FC9-42D6-89B5-FD71C941B6DE}" type="presParOf" srcId="{7759C97E-4C0D-41AB-B9EF-A95A65E29774}" destId="{AD514B91-70C9-4163-846D-A29344FC7260}" srcOrd="1" destOrd="0" presId="urn:microsoft.com/office/officeart/2018/2/layout/IconVerticalSolidList"/>
    <dgm:cxn modelId="{29DA0D90-5CDC-4929-9453-A8A7347C7557}" type="presParOf" srcId="{7759C97E-4C0D-41AB-B9EF-A95A65E29774}" destId="{D95E080A-BA01-454E-B93B-35CCD282F87A}" srcOrd="2" destOrd="0" presId="urn:microsoft.com/office/officeart/2018/2/layout/IconVerticalSolidList"/>
    <dgm:cxn modelId="{6009D5C2-8E64-4717-89C4-315F99C9A2D6}" type="presParOf" srcId="{7759C97E-4C0D-41AB-B9EF-A95A65E29774}" destId="{A9192073-0EB0-4514-82C5-4DC25589A58D}" srcOrd="3" destOrd="0" presId="urn:microsoft.com/office/officeart/2018/2/layout/IconVerticalSolidList"/>
    <dgm:cxn modelId="{9EB191FA-64CD-449F-89AA-0039766FE451}" type="presParOf" srcId="{1288D7E4-E7F6-40D6-A258-5AADC0F6F33B}" destId="{67D8AD5A-B891-4DB3-9162-E4164B4BF8BC}" srcOrd="5" destOrd="0" presId="urn:microsoft.com/office/officeart/2018/2/layout/IconVerticalSolidList"/>
    <dgm:cxn modelId="{D3E9F69D-68A9-431C-8E52-02EDEFD000A0}" type="presParOf" srcId="{1288D7E4-E7F6-40D6-A258-5AADC0F6F33B}" destId="{6C2591E8-6262-4CAA-A46E-3D3032198F02}" srcOrd="6" destOrd="0" presId="urn:microsoft.com/office/officeart/2018/2/layout/IconVerticalSolidList"/>
    <dgm:cxn modelId="{147A0521-C11F-4BA6-9898-6BC30411F97A}" type="presParOf" srcId="{6C2591E8-6262-4CAA-A46E-3D3032198F02}" destId="{09E2CDF1-115C-4D1A-96C4-786A45FBCA6A}" srcOrd="0" destOrd="0" presId="urn:microsoft.com/office/officeart/2018/2/layout/IconVerticalSolidList"/>
    <dgm:cxn modelId="{83C491DB-9767-49DD-B889-4EA1E72A2291}" type="presParOf" srcId="{6C2591E8-6262-4CAA-A46E-3D3032198F02}" destId="{DCE15D35-8A32-42CE-A2E8-4BA3DBA7D15B}" srcOrd="1" destOrd="0" presId="urn:microsoft.com/office/officeart/2018/2/layout/IconVerticalSolidList"/>
    <dgm:cxn modelId="{9F0031C4-B3E1-49A1-A3D9-78C623F8E529}" type="presParOf" srcId="{6C2591E8-6262-4CAA-A46E-3D3032198F02}" destId="{E12EC625-7A60-4745-8C94-ECE91727D2AD}" srcOrd="2" destOrd="0" presId="urn:microsoft.com/office/officeart/2018/2/layout/IconVerticalSolidList"/>
    <dgm:cxn modelId="{DCC73412-B1D8-412D-9D6B-742F98FB45CD}" type="presParOf" srcId="{6C2591E8-6262-4CAA-A46E-3D3032198F02}" destId="{DB1C03C3-DC1E-4682-8FC6-1182ACC9EC92}" srcOrd="3" destOrd="0" presId="urn:microsoft.com/office/officeart/2018/2/layout/IconVerticalSolidList"/>
    <dgm:cxn modelId="{3B0340D2-1451-4DEA-8210-53CC847AF905}" type="presParOf" srcId="{6C2591E8-6262-4CAA-A46E-3D3032198F02}" destId="{561E9FAE-8369-49BA-A264-E8232819BE24}" srcOrd="4"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8B6AC8-4795-4476-9D24-A3F363D6FF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8A1AD43-8D84-481B-AB28-71BDCC229EA3}">
      <dgm:prSet/>
      <dgm:spPr/>
      <dgm:t>
        <a:bodyPr/>
        <a:lstStyle/>
        <a:p>
          <a:pPr>
            <a:defRPr b="1"/>
          </a:pPr>
          <a:r>
            <a:rPr lang="en-SE"/>
            <a:t>Not ACI(D) Compliant</a:t>
          </a:r>
          <a:endParaRPr lang="en-US"/>
        </a:p>
      </dgm:t>
    </dgm:pt>
    <dgm:pt modelId="{2EDA9E39-9228-4CC6-8975-4024E294FEA1}" type="parTrans" cxnId="{B7B58187-041F-4524-9CC6-F1EEA1BD68F3}">
      <dgm:prSet/>
      <dgm:spPr/>
      <dgm:t>
        <a:bodyPr/>
        <a:lstStyle/>
        <a:p>
          <a:endParaRPr lang="en-US"/>
        </a:p>
      </dgm:t>
    </dgm:pt>
    <dgm:pt modelId="{2BAD969C-2B41-4BFE-AB2A-179CA24EC3AD}" type="sibTrans" cxnId="{B7B58187-041F-4524-9CC6-F1EEA1BD68F3}">
      <dgm:prSet/>
      <dgm:spPr/>
      <dgm:t>
        <a:bodyPr/>
        <a:lstStyle/>
        <a:p>
          <a:endParaRPr lang="en-US"/>
        </a:p>
      </dgm:t>
    </dgm:pt>
    <dgm:pt modelId="{C815D1B6-F4B8-4845-892D-308125BE5116}">
      <dgm:prSet/>
      <dgm:spPr/>
      <dgm:t>
        <a:bodyPr/>
        <a:lstStyle/>
        <a:p>
          <a:r>
            <a:rPr lang="en-SE" dirty="0"/>
            <a:t>Atomic – complex data types required</a:t>
          </a:r>
          <a:endParaRPr lang="en-US" dirty="0"/>
        </a:p>
      </dgm:t>
    </dgm:pt>
    <dgm:pt modelId="{CA2C32C9-C22D-41DC-BE9B-2CA56BE94090}" type="parTrans" cxnId="{3F035125-C6FC-4AA1-B80A-4C5740138B75}">
      <dgm:prSet/>
      <dgm:spPr/>
      <dgm:t>
        <a:bodyPr/>
        <a:lstStyle/>
        <a:p>
          <a:endParaRPr lang="en-US"/>
        </a:p>
      </dgm:t>
    </dgm:pt>
    <dgm:pt modelId="{8A91A97C-6C17-4387-9456-7BFFFF231A60}" type="sibTrans" cxnId="{3F035125-C6FC-4AA1-B80A-4C5740138B75}">
      <dgm:prSet/>
      <dgm:spPr/>
      <dgm:t>
        <a:bodyPr/>
        <a:lstStyle/>
        <a:p>
          <a:endParaRPr lang="en-US"/>
        </a:p>
      </dgm:t>
    </dgm:pt>
    <dgm:pt modelId="{1E33C5CB-7550-4F02-BA7A-AF418346E9B3}">
      <dgm:prSet/>
      <dgm:spPr/>
      <dgm:t>
        <a:bodyPr/>
        <a:lstStyle/>
        <a:p>
          <a:r>
            <a:rPr lang="en-SE" dirty="0"/>
            <a:t>Consistent – Eventually consistent</a:t>
          </a:r>
          <a:endParaRPr lang="en-US" dirty="0"/>
        </a:p>
      </dgm:t>
    </dgm:pt>
    <dgm:pt modelId="{6D5AC335-F0D3-41D3-943C-0B1942CB9898}" type="parTrans" cxnId="{C28C1C84-CDAA-4A88-8A46-BEECE6506B69}">
      <dgm:prSet/>
      <dgm:spPr/>
      <dgm:t>
        <a:bodyPr/>
        <a:lstStyle/>
        <a:p>
          <a:endParaRPr lang="en-US"/>
        </a:p>
      </dgm:t>
    </dgm:pt>
    <dgm:pt modelId="{30F817A1-254D-4438-A831-EF4C30D43DA0}" type="sibTrans" cxnId="{C28C1C84-CDAA-4A88-8A46-BEECE6506B69}">
      <dgm:prSet/>
      <dgm:spPr/>
      <dgm:t>
        <a:bodyPr/>
        <a:lstStyle/>
        <a:p>
          <a:endParaRPr lang="en-US"/>
        </a:p>
      </dgm:t>
    </dgm:pt>
    <dgm:pt modelId="{F961CFDB-4F51-4042-A158-1B13FDA3619A}">
      <dgm:prSet/>
      <dgm:spPr/>
      <dgm:t>
        <a:bodyPr/>
        <a:lstStyle/>
        <a:p>
          <a:r>
            <a:rPr lang="en-SE"/>
            <a:t>Isolation – Some workarounds</a:t>
          </a:r>
          <a:endParaRPr lang="en-US"/>
        </a:p>
      </dgm:t>
    </dgm:pt>
    <dgm:pt modelId="{98B1DBFA-8C47-4061-871C-11CF95070CDA}" type="parTrans" cxnId="{C17FFA07-97FB-42ED-BA27-EAA40B64F002}">
      <dgm:prSet/>
      <dgm:spPr/>
      <dgm:t>
        <a:bodyPr/>
        <a:lstStyle/>
        <a:p>
          <a:endParaRPr lang="en-US"/>
        </a:p>
      </dgm:t>
    </dgm:pt>
    <dgm:pt modelId="{24722AA6-CD79-4F75-9AAD-8F372D384BF6}" type="sibTrans" cxnId="{C17FFA07-97FB-42ED-BA27-EAA40B64F002}">
      <dgm:prSet/>
      <dgm:spPr/>
      <dgm:t>
        <a:bodyPr/>
        <a:lstStyle/>
        <a:p>
          <a:endParaRPr lang="en-US"/>
        </a:p>
      </dgm:t>
    </dgm:pt>
    <dgm:pt modelId="{62FBF722-7BEC-4F70-8B7F-0C72524FF30E}">
      <dgm:prSet/>
      <dgm:spPr/>
      <dgm:t>
        <a:bodyPr/>
        <a:lstStyle/>
        <a:p>
          <a:r>
            <a:rPr lang="en-SE" dirty="0"/>
            <a:t>Durability – Data copied to 3 nodes</a:t>
          </a:r>
          <a:endParaRPr lang="en-US" dirty="0"/>
        </a:p>
      </dgm:t>
    </dgm:pt>
    <dgm:pt modelId="{7FEAAEC9-76DD-4E6B-911E-F08AA62CDF2E}" type="parTrans" cxnId="{8EDA2C5F-72E5-4E20-9339-A3957765BEE2}">
      <dgm:prSet/>
      <dgm:spPr/>
      <dgm:t>
        <a:bodyPr/>
        <a:lstStyle/>
        <a:p>
          <a:endParaRPr lang="en-US"/>
        </a:p>
      </dgm:t>
    </dgm:pt>
    <dgm:pt modelId="{4E845BFD-B9B8-45AB-ACFE-0E310260DB74}" type="sibTrans" cxnId="{8EDA2C5F-72E5-4E20-9339-A3957765BEE2}">
      <dgm:prSet/>
      <dgm:spPr/>
      <dgm:t>
        <a:bodyPr/>
        <a:lstStyle/>
        <a:p>
          <a:endParaRPr lang="en-US"/>
        </a:p>
      </dgm:t>
    </dgm:pt>
    <dgm:pt modelId="{81614961-FD77-428D-8152-50B772BBE291}">
      <dgm:prSet/>
      <dgm:spPr/>
      <dgm:t>
        <a:bodyPr/>
        <a:lstStyle/>
        <a:p>
          <a:pPr>
            <a:defRPr b="1"/>
          </a:pPr>
          <a:r>
            <a:rPr lang="en-SE" dirty="0"/>
            <a:t>OLTP heavy</a:t>
          </a:r>
          <a:endParaRPr lang="en-US" dirty="0"/>
        </a:p>
      </dgm:t>
    </dgm:pt>
    <dgm:pt modelId="{375EAA0D-41C4-4A58-98C2-0B69FFA03DB8}" type="parTrans" cxnId="{76E611BA-8C0E-4A1F-9BBD-42E00909988F}">
      <dgm:prSet/>
      <dgm:spPr/>
      <dgm:t>
        <a:bodyPr/>
        <a:lstStyle/>
        <a:p>
          <a:endParaRPr lang="en-US"/>
        </a:p>
      </dgm:t>
    </dgm:pt>
    <dgm:pt modelId="{BFCE202C-3671-461E-8F15-97BD3E08CFDF}" type="sibTrans" cxnId="{76E611BA-8C0E-4A1F-9BBD-42E00909988F}">
      <dgm:prSet/>
      <dgm:spPr/>
      <dgm:t>
        <a:bodyPr/>
        <a:lstStyle/>
        <a:p>
          <a:endParaRPr lang="en-US"/>
        </a:p>
      </dgm:t>
    </dgm:pt>
    <dgm:pt modelId="{358165C3-3499-42FF-B76C-5EF2DCA86AC9}">
      <dgm:prSet/>
      <dgm:spPr/>
      <dgm:t>
        <a:bodyPr/>
        <a:lstStyle/>
        <a:p>
          <a:pPr>
            <a:defRPr b="1"/>
          </a:pPr>
          <a:r>
            <a:rPr lang="en-GB" b="0" dirty="0"/>
            <a:t>P</a:t>
          </a:r>
          <a:r>
            <a:rPr lang="en-SE" b="0" dirty="0" err="1"/>
            <a:t>urpose</a:t>
          </a:r>
          <a:r>
            <a:rPr lang="en-SE" b="0" dirty="0"/>
            <a:t> built</a:t>
          </a:r>
          <a:endParaRPr lang="en-US" b="0" dirty="0"/>
        </a:p>
      </dgm:t>
    </dgm:pt>
    <dgm:pt modelId="{F569BA38-07FB-4743-8311-7E6E40EB52C0}" type="parTrans" cxnId="{B0B8F4AA-D8EF-4EB2-8005-BB0CD64581D1}">
      <dgm:prSet/>
      <dgm:spPr/>
      <dgm:t>
        <a:bodyPr/>
        <a:lstStyle/>
        <a:p>
          <a:endParaRPr lang="en-GB"/>
        </a:p>
      </dgm:t>
    </dgm:pt>
    <dgm:pt modelId="{4C3F8C59-E3ED-42FE-B980-4184BAB36A0E}" type="sibTrans" cxnId="{B0B8F4AA-D8EF-4EB2-8005-BB0CD64581D1}">
      <dgm:prSet/>
      <dgm:spPr/>
      <dgm:t>
        <a:bodyPr/>
        <a:lstStyle/>
        <a:p>
          <a:endParaRPr lang="en-GB"/>
        </a:p>
      </dgm:t>
    </dgm:pt>
    <dgm:pt modelId="{5D15F63F-820B-470A-A745-31FB3DA0C284}">
      <dgm:prSet/>
      <dgm:spPr/>
      <dgm:t>
        <a:bodyPr/>
        <a:lstStyle/>
        <a:p>
          <a:pPr>
            <a:defRPr b="1"/>
          </a:pPr>
          <a:r>
            <a:rPr lang="en-SE" b="0" dirty="0"/>
            <a:t>Loose the flexibility of SQL (PartiQL as workaround)</a:t>
          </a:r>
          <a:endParaRPr lang="en-US" b="0" dirty="0"/>
        </a:p>
      </dgm:t>
    </dgm:pt>
    <dgm:pt modelId="{8A48C9AB-4355-4720-9F47-418BF0526170}" type="parTrans" cxnId="{8EEC651A-2D7C-4CF8-AFD5-F02F76C34437}">
      <dgm:prSet/>
      <dgm:spPr/>
      <dgm:t>
        <a:bodyPr/>
        <a:lstStyle/>
        <a:p>
          <a:endParaRPr lang="en-GB"/>
        </a:p>
      </dgm:t>
    </dgm:pt>
    <dgm:pt modelId="{86DF1A98-2926-4FD4-8DD3-B1105753D279}" type="sibTrans" cxnId="{8EEC651A-2D7C-4CF8-AFD5-F02F76C34437}">
      <dgm:prSet/>
      <dgm:spPr/>
      <dgm:t>
        <a:bodyPr/>
        <a:lstStyle/>
        <a:p>
          <a:endParaRPr lang="en-GB"/>
        </a:p>
      </dgm:t>
    </dgm:pt>
    <dgm:pt modelId="{4072BAE1-5155-2A46-9152-0B41C16F6B9F}">
      <dgm:prSet/>
      <dgm:spPr/>
      <dgm:t>
        <a:bodyPr/>
        <a:lstStyle/>
        <a:p>
          <a:r>
            <a:rPr lang="en-GB" dirty="0"/>
            <a:t>Additional App responsibility</a:t>
          </a:r>
        </a:p>
      </dgm:t>
    </dgm:pt>
    <dgm:pt modelId="{AD7E11D2-DF0C-8841-B412-756763797231}" type="parTrans" cxnId="{321B65FC-306D-634B-92B6-6B1C1BDEE3C1}">
      <dgm:prSet/>
      <dgm:spPr/>
    </dgm:pt>
    <dgm:pt modelId="{AF6624FE-C961-0C4C-9A15-C5322A1EC9C6}" type="sibTrans" cxnId="{321B65FC-306D-634B-92B6-6B1C1BDEE3C1}">
      <dgm:prSet/>
      <dgm:spPr/>
    </dgm:pt>
    <dgm:pt modelId="{6F32CC7A-09DF-8F4E-8660-956CDDE8AB8E}">
      <dgm:prSet/>
      <dgm:spPr/>
      <dgm:t>
        <a:bodyPr/>
        <a:lstStyle/>
        <a:p>
          <a:r>
            <a:rPr lang="en-GB" dirty="0"/>
            <a:t>Data Integrity</a:t>
          </a:r>
        </a:p>
      </dgm:t>
    </dgm:pt>
    <dgm:pt modelId="{BD3E90BB-C9FB-0C4C-B1B7-B92C213DC3A4}" type="parTrans" cxnId="{D6615C1D-B9DA-6C41-808B-5B1F4FADE1F3}">
      <dgm:prSet/>
      <dgm:spPr/>
    </dgm:pt>
    <dgm:pt modelId="{EE96E961-6906-C34D-953F-488234AA053E}" type="sibTrans" cxnId="{D6615C1D-B9DA-6C41-808B-5B1F4FADE1F3}">
      <dgm:prSet/>
      <dgm:spPr/>
    </dgm:pt>
    <dgm:pt modelId="{9C89FE34-C481-9047-A602-515B803B46DF}">
      <dgm:prSet/>
      <dgm:spPr/>
      <dgm:t>
        <a:bodyPr/>
        <a:lstStyle/>
        <a:p>
          <a:r>
            <a:rPr lang="en-GB" dirty="0"/>
            <a:t>Locking</a:t>
          </a:r>
        </a:p>
      </dgm:t>
    </dgm:pt>
    <dgm:pt modelId="{C4E030FD-A19B-D641-A183-D38B71C806BD}" type="parTrans" cxnId="{07A70E93-66A1-3343-ABFD-485DA46554F6}">
      <dgm:prSet/>
      <dgm:spPr/>
    </dgm:pt>
    <dgm:pt modelId="{4B7C6AFC-DB33-C448-B682-2AEF50B811EB}" type="sibTrans" cxnId="{07A70E93-66A1-3343-ABFD-485DA46554F6}">
      <dgm:prSet/>
      <dgm:spPr/>
    </dgm:pt>
    <dgm:pt modelId="{F3CA5101-E17D-544C-AA72-8D5BF2621652}">
      <dgm:prSet/>
      <dgm:spPr/>
      <dgm:t>
        <a:bodyPr/>
        <a:lstStyle/>
        <a:p>
          <a:r>
            <a:rPr lang="en-GB" dirty="0"/>
            <a:t>Update data in multiple targets</a:t>
          </a:r>
        </a:p>
      </dgm:t>
    </dgm:pt>
    <dgm:pt modelId="{D537C9D2-F8D8-1D41-B119-8E5F74AA97ED}" type="parTrans" cxnId="{6C753E98-2159-744B-99C3-07460210290A}">
      <dgm:prSet/>
      <dgm:spPr/>
    </dgm:pt>
    <dgm:pt modelId="{B56DD28A-EB17-7E45-93F0-87E2C4FD8D45}" type="sibTrans" cxnId="{6C753E98-2159-744B-99C3-07460210290A}">
      <dgm:prSet/>
      <dgm:spPr/>
    </dgm:pt>
    <dgm:pt modelId="{D9C75C17-7312-4436-97B6-FE4B2B60717D}" type="pres">
      <dgm:prSet presAssocID="{F28B6AC8-4795-4476-9D24-A3F363D6FF81}" presName="linear" presStyleCnt="0">
        <dgm:presLayoutVars>
          <dgm:dir/>
          <dgm:animLvl val="lvl"/>
          <dgm:resizeHandles val="exact"/>
        </dgm:presLayoutVars>
      </dgm:prSet>
      <dgm:spPr/>
    </dgm:pt>
    <dgm:pt modelId="{424884D4-D864-460A-A7EB-22AE6D25CA40}" type="pres">
      <dgm:prSet presAssocID="{08A1AD43-8D84-481B-AB28-71BDCC229EA3}" presName="parentLin" presStyleCnt="0"/>
      <dgm:spPr/>
    </dgm:pt>
    <dgm:pt modelId="{1752F2C9-EA8F-4D27-AA0F-DF163ACA2777}" type="pres">
      <dgm:prSet presAssocID="{08A1AD43-8D84-481B-AB28-71BDCC229EA3}" presName="parentLeftMargin" presStyleLbl="node1" presStyleIdx="0" presStyleCnt="3"/>
      <dgm:spPr/>
    </dgm:pt>
    <dgm:pt modelId="{688E814D-F011-4EFF-83E0-E841D5C28179}" type="pres">
      <dgm:prSet presAssocID="{08A1AD43-8D84-481B-AB28-71BDCC229EA3}" presName="parentText" presStyleLbl="node1" presStyleIdx="0" presStyleCnt="3">
        <dgm:presLayoutVars>
          <dgm:chMax val="0"/>
          <dgm:bulletEnabled val="1"/>
        </dgm:presLayoutVars>
      </dgm:prSet>
      <dgm:spPr/>
    </dgm:pt>
    <dgm:pt modelId="{B584E1A5-774E-4DD2-90F9-12E8AED51235}" type="pres">
      <dgm:prSet presAssocID="{08A1AD43-8D84-481B-AB28-71BDCC229EA3}" presName="negativeSpace" presStyleCnt="0"/>
      <dgm:spPr/>
    </dgm:pt>
    <dgm:pt modelId="{294BFC46-9F30-49AE-AAC7-262A40B0C7BC}" type="pres">
      <dgm:prSet presAssocID="{08A1AD43-8D84-481B-AB28-71BDCC229EA3}" presName="childText" presStyleLbl="conFgAcc1" presStyleIdx="0" presStyleCnt="3">
        <dgm:presLayoutVars>
          <dgm:bulletEnabled val="1"/>
        </dgm:presLayoutVars>
      </dgm:prSet>
      <dgm:spPr/>
    </dgm:pt>
    <dgm:pt modelId="{976B5969-9D13-4AAD-8B8D-40103DE9C682}" type="pres">
      <dgm:prSet presAssocID="{2BAD969C-2B41-4BFE-AB2A-179CA24EC3AD}" presName="spaceBetweenRectangles" presStyleCnt="0"/>
      <dgm:spPr/>
    </dgm:pt>
    <dgm:pt modelId="{E8DC3225-EAD8-43AE-9CDD-1932E87C4C1E}" type="pres">
      <dgm:prSet presAssocID="{81614961-FD77-428D-8152-50B772BBE291}" presName="parentLin" presStyleCnt="0"/>
      <dgm:spPr/>
    </dgm:pt>
    <dgm:pt modelId="{9435C74B-C2DC-47C3-B1AF-D3F211BFA646}" type="pres">
      <dgm:prSet presAssocID="{81614961-FD77-428D-8152-50B772BBE291}" presName="parentLeftMargin" presStyleLbl="node1" presStyleIdx="0" presStyleCnt="3"/>
      <dgm:spPr/>
    </dgm:pt>
    <dgm:pt modelId="{189F2B73-D5E0-43F4-9ABB-0178D8D64B8D}" type="pres">
      <dgm:prSet presAssocID="{81614961-FD77-428D-8152-50B772BBE291}" presName="parentText" presStyleLbl="node1" presStyleIdx="1" presStyleCnt="3">
        <dgm:presLayoutVars>
          <dgm:chMax val="0"/>
          <dgm:bulletEnabled val="1"/>
        </dgm:presLayoutVars>
      </dgm:prSet>
      <dgm:spPr/>
    </dgm:pt>
    <dgm:pt modelId="{5D0DFAF8-5374-47C6-9DC5-3D20CC826A5E}" type="pres">
      <dgm:prSet presAssocID="{81614961-FD77-428D-8152-50B772BBE291}" presName="negativeSpace" presStyleCnt="0"/>
      <dgm:spPr/>
    </dgm:pt>
    <dgm:pt modelId="{AAB5DD84-9BDB-409C-ABC3-4890C7D5CA68}" type="pres">
      <dgm:prSet presAssocID="{81614961-FD77-428D-8152-50B772BBE291}" presName="childText" presStyleLbl="conFgAcc1" presStyleIdx="1" presStyleCnt="3">
        <dgm:presLayoutVars>
          <dgm:bulletEnabled val="1"/>
        </dgm:presLayoutVars>
      </dgm:prSet>
      <dgm:spPr/>
    </dgm:pt>
    <dgm:pt modelId="{499F5769-757B-9043-A14A-837024E2931B}" type="pres">
      <dgm:prSet presAssocID="{BFCE202C-3671-461E-8F15-97BD3E08CFDF}" presName="spaceBetweenRectangles" presStyleCnt="0"/>
      <dgm:spPr/>
    </dgm:pt>
    <dgm:pt modelId="{735AE511-B291-DB46-8B63-4FEDE5EC0288}" type="pres">
      <dgm:prSet presAssocID="{4072BAE1-5155-2A46-9152-0B41C16F6B9F}" presName="parentLin" presStyleCnt="0"/>
      <dgm:spPr/>
    </dgm:pt>
    <dgm:pt modelId="{08AD982D-15F8-D045-8119-C151C48FA602}" type="pres">
      <dgm:prSet presAssocID="{4072BAE1-5155-2A46-9152-0B41C16F6B9F}" presName="parentLeftMargin" presStyleLbl="node1" presStyleIdx="1" presStyleCnt="3"/>
      <dgm:spPr/>
    </dgm:pt>
    <dgm:pt modelId="{D6456BC8-5775-4B40-AB6B-D9B2C154127D}" type="pres">
      <dgm:prSet presAssocID="{4072BAE1-5155-2A46-9152-0B41C16F6B9F}" presName="parentText" presStyleLbl="node1" presStyleIdx="2" presStyleCnt="3">
        <dgm:presLayoutVars>
          <dgm:chMax val="0"/>
          <dgm:bulletEnabled val="1"/>
        </dgm:presLayoutVars>
      </dgm:prSet>
      <dgm:spPr/>
    </dgm:pt>
    <dgm:pt modelId="{17B24C3C-BA36-DA4A-A997-9F4A251DCE06}" type="pres">
      <dgm:prSet presAssocID="{4072BAE1-5155-2A46-9152-0B41C16F6B9F}" presName="negativeSpace" presStyleCnt="0"/>
      <dgm:spPr/>
    </dgm:pt>
    <dgm:pt modelId="{E370D204-5E42-5549-B8FD-FA3E4BEAF5D7}" type="pres">
      <dgm:prSet presAssocID="{4072BAE1-5155-2A46-9152-0B41C16F6B9F}" presName="childText" presStyleLbl="conFgAcc1" presStyleIdx="2" presStyleCnt="3">
        <dgm:presLayoutVars>
          <dgm:bulletEnabled val="1"/>
        </dgm:presLayoutVars>
      </dgm:prSet>
      <dgm:spPr/>
    </dgm:pt>
  </dgm:ptLst>
  <dgm:cxnLst>
    <dgm:cxn modelId="{C17FFA07-97FB-42ED-BA27-EAA40B64F002}" srcId="{08A1AD43-8D84-481B-AB28-71BDCC229EA3}" destId="{F961CFDB-4F51-4042-A158-1B13FDA3619A}" srcOrd="2" destOrd="0" parTransId="{98B1DBFA-8C47-4061-871C-11CF95070CDA}" sibTransId="{24722AA6-CD79-4F75-9AAD-8F372D384BF6}"/>
    <dgm:cxn modelId="{8EEC651A-2D7C-4CF8-AFD5-F02F76C34437}" srcId="{81614961-FD77-428D-8152-50B772BBE291}" destId="{5D15F63F-820B-470A-A745-31FB3DA0C284}" srcOrd="1" destOrd="0" parTransId="{8A48C9AB-4355-4720-9F47-418BF0526170}" sibTransId="{86DF1A98-2926-4FD4-8DD3-B1105753D279}"/>
    <dgm:cxn modelId="{D6615C1D-B9DA-6C41-808B-5B1F4FADE1F3}" srcId="{4072BAE1-5155-2A46-9152-0B41C16F6B9F}" destId="{6F32CC7A-09DF-8F4E-8660-956CDDE8AB8E}" srcOrd="0" destOrd="0" parTransId="{BD3E90BB-C9FB-0C4C-B1B7-B92C213DC3A4}" sibTransId="{EE96E961-6906-C34D-953F-488234AA053E}"/>
    <dgm:cxn modelId="{FFADE920-CFD1-1846-8FDF-E073C7BE5B28}" type="presOf" srcId="{F3CA5101-E17D-544C-AA72-8D5BF2621652}" destId="{E370D204-5E42-5549-B8FD-FA3E4BEAF5D7}" srcOrd="0" destOrd="2" presId="urn:microsoft.com/office/officeart/2005/8/layout/list1"/>
    <dgm:cxn modelId="{3F035125-C6FC-4AA1-B80A-4C5740138B75}" srcId="{08A1AD43-8D84-481B-AB28-71BDCC229EA3}" destId="{C815D1B6-F4B8-4845-892D-308125BE5116}" srcOrd="0" destOrd="0" parTransId="{CA2C32C9-C22D-41DC-BE9B-2CA56BE94090}" sibTransId="{8A91A97C-6C17-4387-9456-7BFFFF231A60}"/>
    <dgm:cxn modelId="{C33E6529-1ECC-4FBF-808A-07789A82AFCD}" type="presOf" srcId="{08A1AD43-8D84-481B-AB28-71BDCC229EA3}" destId="{688E814D-F011-4EFF-83E0-E841D5C28179}" srcOrd="1" destOrd="0" presId="urn:microsoft.com/office/officeart/2005/8/layout/list1"/>
    <dgm:cxn modelId="{29E64936-876D-48CE-B7CD-1159328F53E9}" type="presOf" srcId="{81614961-FD77-428D-8152-50B772BBE291}" destId="{9435C74B-C2DC-47C3-B1AF-D3F211BFA646}" srcOrd="0" destOrd="0" presId="urn:microsoft.com/office/officeart/2005/8/layout/list1"/>
    <dgm:cxn modelId="{4489A937-3AB5-4489-97FF-630D1BDB6905}" type="presOf" srcId="{5D15F63F-820B-470A-A745-31FB3DA0C284}" destId="{AAB5DD84-9BDB-409C-ABC3-4890C7D5CA68}" srcOrd="0" destOrd="1" presId="urn:microsoft.com/office/officeart/2005/8/layout/list1"/>
    <dgm:cxn modelId="{8F281B38-CD15-394F-855F-C4AEE78497F2}" type="presOf" srcId="{6F32CC7A-09DF-8F4E-8660-956CDDE8AB8E}" destId="{E370D204-5E42-5549-B8FD-FA3E4BEAF5D7}" srcOrd="0" destOrd="0" presId="urn:microsoft.com/office/officeart/2005/8/layout/list1"/>
    <dgm:cxn modelId="{76F09939-74AB-4BB3-A0E4-B0982FAB3B2E}" type="presOf" srcId="{358165C3-3499-42FF-B76C-5EF2DCA86AC9}" destId="{AAB5DD84-9BDB-409C-ABC3-4890C7D5CA68}" srcOrd="0" destOrd="0" presId="urn:microsoft.com/office/officeart/2005/8/layout/list1"/>
    <dgm:cxn modelId="{9630B240-7654-4B32-B3D5-0D9066322849}" type="presOf" srcId="{C815D1B6-F4B8-4845-892D-308125BE5116}" destId="{294BFC46-9F30-49AE-AAC7-262A40B0C7BC}" srcOrd="0" destOrd="0" presId="urn:microsoft.com/office/officeart/2005/8/layout/list1"/>
    <dgm:cxn modelId="{5D865E59-7AB8-42A3-AD02-86BAEA2932AA}" type="presOf" srcId="{F961CFDB-4F51-4042-A158-1B13FDA3619A}" destId="{294BFC46-9F30-49AE-AAC7-262A40B0C7BC}" srcOrd="0" destOrd="2" presId="urn:microsoft.com/office/officeart/2005/8/layout/list1"/>
    <dgm:cxn modelId="{8EDA2C5F-72E5-4E20-9339-A3957765BEE2}" srcId="{08A1AD43-8D84-481B-AB28-71BDCC229EA3}" destId="{62FBF722-7BEC-4F70-8B7F-0C72524FF30E}" srcOrd="3" destOrd="0" parTransId="{7FEAAEC9-76DD-4E6B-911E-F08AA62CDF2E}" sibTransId="{4E845BFD-B9B8-45AB-ACFE-0E310260DB74}"/>
    <dgm:cxn modelId="{A4A26B69-A017-4A3B-9B50-357B4CE1F8D7}" type="presOf" srcId="{F28B6AC8-4795-4476-9D24-A3F363D6FF81}" destId="{D9C75C17-7312-4436-97B6-FE4B2B60717D}" srcOrd="0" destOrd="0" presId="urn:microsoft.com/office/officeart/2005/8/layout/list1"/>
    <dgm:cxn modelId="{B974D66B-D263-2C45-B3AD-EF80638CA2B1}" type="presOf" srcId="{4072BAE1-5155-2A46-9152-0B41C16F6B9F}" destId="{D6456BC8-5775-4B40-AB6B-D9B2C154127D}" srcOrd="1" destOrd="0" presId="urn:microsoft.com/office/officeart/2005/8/layout/list1"/>
    <dgm:cxn modelId="{D44E5672-9D7D-4A45-89FE-42EC4B772AF2}" type="presOf" srcId="{81614961-FD77-428D-8152-50B772BBE291}" destId="{189F2B73-D5E0-43F4-9ABB-0178D8D64B8D}" srcOrd="1" destOrd="0" presId="urn:microsoft.com/office/officeart/2005/8/layout/list1"/>
    <dgm:cxn modelId="{C28C1C84-CDAA-4A88-8A46-BEECE6506B69}" srcId="{08A1AD43-8D84-481B-AB28-71BDCC229EA3}" destId="{1E33C5CB-7550-4F02-BA7A-AF418346E9B3}" srcOrd="1" destOrd="0" parTransId="{6D5AC335-F0D3-41D3-943C-0B1942CB9898}" sibTransId="{30F817A1-254D-4438-A831-EF4C30D43DA0}"/>
    <dgm:cxn modelId="{B7B58187-041F-4524-9CC6-F1EEA1BD68F3}" srcId="{F28B6AC8-4795-4476-9D24-A3F363D6FF81}" destId="{08A1AD43-8D84-481B-AB28-71BDCC229EA3}" srcOrd="0" destOrd="0" parTransId="{2EDA9E39-9228-4CC6-8975-4024E294FEA1}" sibTransId="{2BAD969C-2B41-4BFE-AB2A-179CA24EC3AD}"/>
    <dgm:cxn modelId="{07A70E93-66A1-3343-ABFD-485DA46554F6}" srcId="{4072BAE1-5155-2A46-9152-0B41C16F6B9F}" destId="{9C89FE34-C481-9047-A602-515B803B46DF}" srcOrd="1" destOrd="0" parTransId="{C4E030FD-A19B-D641-A183-D38B71C806BD}" sibTransId="{4B7C6AFC-DB33-C448-B682-2AEF50B811EB}"/>
    <dgm:cxn modelId="{6C753E98-2159-744B-99C3-07460210290A}" srcId="{4072BAE1-5155-2A46-9152-0B41C16F6B9F}" destId="{F3CA5101-E17D-544C-AA72-8D5BF2621652}" srcOrd="2" destOrd="0" parTransId="{D537C9D2-F8D8-1D41-B119-8E5F74AA97ED}" sibTransId="{B56DD28A-EB17-7E45-93F0-87E2C4FD8D45}"/>
    <dgm:cxn modelId="{B0B8F4AA-D8EF-4EB2-8005-BB0CD64581D1}" srcId="{81614961-FD77-428D-8152-50B772BBE291}" destId="{358165C3-3499-42FF-B76C-5EF2DCA86AC9}" srcOrd="0" destOrd="0" parTransId="{F569BA38-07FB-4743-8311-7E6E40EB52C0}" sibTransId="{4C3F8C59-E3ED-42FE-B980-4184BAB36A0E}"/>
    <dgm:cxn modelId="{561794B1-7DC1-3A42-9466-84F3A42BFF3F}" type="presOf" srcId="{4072BAE1-5155-2A46-9152-0B41C16F6B9F}" destId="{08AD982D-15F8-D045-8119-C151C48FA602}" srcOrd="0" destOrd="0" presId="urn:microsoft.com/office/officeart/2005/8/layout/list1"/>
    <dgm:cxn modelId="{76E611BA-8C0E-4A1F-9BBD-42E00909988F}" srcId="{F28B6AC8-4795-4476-9D24-A3F363D6FF81}" destId="{81614961-FD77-428D-8152-50B772BBE291}" srcOrd="1" destOrd="0" parTransId="{375EAA0D-41C4-4A58-98C2-0B69FFA03DB8}" sibTransId="{BFCE202C-3671-461E-8F15-97BD3E08CFDF}"/>
    <dgm:cxn modelId="{C03AD7F0-1BB6-4DE1-89CC-79E28345841E}" type="presOf" srcId="{62FBF722-7BEC-4F70-8B7F-0C72524FF30E}" destId="{294BFC46-9F30-49AE-AAC7-262A40B0C7BC}" srcOrd="0" destOrd="3" presId="urn:microsoft.com/office/officeart/2005/8/layout/list1"/>
    <dgm:cxn modelId="{04EF90F3-69E8-418F-9882-A207C8002BA6}" type="presOf" srcId="{08A1AD43-8D84-481B-AB28-71BDCC229EA3}" destId="{1752F2C9-EA8F-4D27-AA0F-DF163ACA2777}" srcOrd="0" destOrd="0" presId="urn:microsoft.com/office/officeart/2005/8/layout/list1"/>
    <dgm:cxn modelId="{00B3F4F4-3DD0-4B5A-9A12-6FCAF1FDCCF5}" type="presOf" srcId="{1E33C5CB-7550-4F02-BA7A-AF418346E9B3}" destId="{294BFC46-9F30-49AE-AAC7-262A40B0C7BC}" srcOrd="0" destOrd="1" presId="urn:microsoft.com/office/officeart/2005/8/layout/list1"/>
    <dgm:cxn modelId="{A5C16FFB-DCAA-D046-9377-1B692AC07633}" type="presOf" srcId="{9C89FE34-C481-9047-A602-515B803B46DF}" destId="{E370D204-5E42-5549-B8FD-FA3E4BEAF5D7}" srcOrd="0" destOrd="1" presId="urn:microsoft.com/office/officeart/2005/8/layout/list1"/>
    <dgm:cxn modelId="{321B65FC-306D-634B-92B6-6B1C1BDEE3C1}" srcId="{F28B6AC8-4795-4476-9D24-A3F363D6FF81}" destId="{4072BAE1-5155-2A46-9152-0B41C16F6B9F}" srcOrd="2" destOrd="0" parTransId="{AD7E11D2-DF0C-8841-B412-756763797231}" sibTransId="{AF6624FE-C961-0C4C-9A15-C5322A1EC9C6}"/>
    <dgm:cxn modelId="{8A6137D5-EAD2-45C7-B4E9-5DE593AFB415}" type="presParOf" srcId="{D9C75C17-7312-4436-97B6-FE4B2B60717D}" destId="{424884D4-D864-460A-A7EB-22AE6D25CA40}" srcOrd="0" destOrd="0" presId="urn:microsoft.com/office/officeart/2005/8/layout/list1"/>
    <dgm:cxn modelId="{32FB3596-62CF-4A0C-A919-76E3AA573BCC}" type="presParOf" srcId="{424884D4-D864-460A-A7EB-22AE6D25CA40}" destId="{1752F2C9-EA8F-4D27-AA0F-DF163ACA2777}" srcOrd="0" destOrd="0" presId="urn:microsoft.com/office/officeart/2005/8/layout/list1"/>
    <dgm:cxn modelId="{083CB84C-204C-40B4-88DC-26BAF7429D81}" type="presParOf" srcId="{424884D4-D864-460A-A7EB-22AE6D25CA40}" destId="{688E814D-F011-4EFF-83E0-E841D5C28179}" srcOrd="1" destOrd="0" presId="urn:microsoft.com/office/officeart/2005/8/layout/list1"/>
    <dgm:cxn modelId="{D1797DE7-9005-4ABA-B11E-79D9D795FCAA}" type="presParOf" srcId="{D9C75C17-7312-4436-97B6-FE4B2B60717D}" destId="{B584E1A5-774E-4DD2-90F9-12E8AED51235}" srcOrd="1" destOrd="0" presId="urn:microsoft.com/office/officeart/2005/8/layout/list1"/>
    <dgm:cxn modelId="{88F52A7D-D248-4FBE-B7AD-D5C9B98ECBD0}" type="presParOf" srcId="{D9C75C17-7312-4436-97B6-FE4B2B60717D}" destId="{294BFC46-9F30-49AE-AAC7-262A40B0C7BC}" srcOrd="2" destOrd="0" presId="urn:microsoft.com/office/officeart/2005/8/layout/list1"/>
    <dgm:cxn modelId="{12B66878-6800-46E6-9B9C-CF19A4D32071}" type="presParOf" srcId="{D9C75C17-7312-4436-97B6-FE4B2B60717D}" destId="{976B5969-9D13-4AAD-8B8D-40103DE9C682}" srcOrd="3" destOrd="0" presId="urn:microsoft.com/office/officeart/2005/8/layout/list1"/>
    <dgm:cxn modelId="{A6F6EAD9-A9BD-4A09-8329-A6AD32C7037A}" type="presParOf" srcId="{D9C75C17-7312-4436-97B6-FE4B2B60717D}" destId="{E8DC3225-EAD8-43AE-9CDD-1932E87C4C1E}" srcOrd="4" destOrd="0" presId="urn:microsoft.com/office/officeart/2005/8/layout/list1"/>
    <dgm:cxn modelId="{BE9754CF-7264-44D3-BA5A-5E58C241133A}" type="presParOf" srcId="{E8DC3225-EAD8-43AE-9CDD-1932E87C4C1E}" destId="{9435C74B-C2DC-47C3-B1AF-D3F211BFA646}" srcOrd="0" destOrd="0" presId="urn:microsoft.com/office/officeart/2005/8/layout/list1"/>
    <dgm:cxn modelId="{49C05702-9011-45A1-88A5-2435A7E4412B}" type="presParOf" srcId="{E8DC3225-EAD8-43AE-9CDD-1932E87C4C1E}" destId="{189F2B73-D5E0-43F4-9ABB-0178D8D64B8D}" srcOrd="1" destOrd="0" presId="urn:microsoft.com/office/officeart/2005/8/layout/list1"/>
    <dgm:cxn modelId="{9EBC4BEC-E8E7-4445-8130-FF9E095C8ED4}" type="presParOf" srcId="{D9C75C17-7312-4436-97B6-FE4B2B60717D}" destId="{5D0DFAF8-5374-47C6-9DC5-3D20CC826A5E}" srcOrd="5" destOrd="0" presId="urn:microsoft.com/office/officeart/2005/8/layout/list1"/>
    <dgm:cxn modelId="{F9FA6D53-F5A2-448A-B2B4-94411C0B93A7}" type="presParOf" srcId="{D9C75C17-7312-4436-97B6-FE4B2B60717D}" destId="{AAB5DD84-9BDB-409C-ABC3-4890C7D5CA68}" srcOrd="6" destOrd="0" presId="urn:microsoft.com/office/officeart/2005/8/layout/list1"/>
    <dgm:cxn modelId="{367CF299-0E6D-D04E-A643-6A6F9ACC1F9C}" type="presParOf" srcId="{D9C75C17-7312-4436-97B6-FE4B2B60717D}" destId="{499F5769-757B-9043-A14A-837024E2931B}" srcOrd="7" destOrd="0" presId="urn:microsoft.com/office/officeart/2005/8/layout/list1"/>
    <dgm:cxn modelId="{E300BB44-8280-794C-AE72-BB8AFE4907A7}" type="presParOf" srcId="{D9C75C17-7312-4436-97B6-FE4B2B60717D}" destId="{735AE511-B291-DB46-8B63-4FEDE5EC0288}" srcOrd="8" destOrd="0" presId="urn:microsoft.com/office/officeart/2005/8/layout/list1"/>
    <dgm:cxn modelId="{BBF1D2F2-54DB-5549-80AC-A94EC284338B}" type="presParOf" srcId="{735AE511-B291-DB46-8B63-4FEDE5EC0288}" destId="{08AD982D-15F8-D045-8119-C151C48FA602}" srcOrd="0" destOrd="0" presId="urn:microsoft.com/office/officeart/2005/8/layout/list1"/>
    <dgm:cxn modelId="{36DF78DF-0977-1547-9D97-D3F62FE9C755}" type="presParOf" srcId="{735AE511-B291-DB46-8B63-4FEDE5EC0288}" destId="{D6456BC8-5775-4B40-AB6B-D9B2C154127D}" srcOrd="1" destOrd="0" presId="urn:microsoft.com/office/officeart/2005/8/layout/list1"/>
    <dgm:cxn modelId="{7477F756-8E33-CF4D-989E-366AB01B1EEF}" type="presParOf" srcId="{D9C75C17-7312-4436-97B6-FE4B2B60717D}" destId="{17B24C3C-BA36-DA4A-A997-9F4A251DCE06}" srcOrd="9" destOrd="0" presId="urn:microsoft.com/office/officeart/2005/8/layout/list1"/>
    <dgm:cxn modelId="{1977F6C9-EDF7-BC40-9DC6-5BBCD889C848}" type="presParOf" srcId="{D9C75C17-7312-4436-97B6-FE4B2B60717D}" destId="{E370D204-5E42-5549-B8FD-FA3E4BEAF5D7}"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23CB9-6068-4547-8483-753C7DD88511}">
      <dsp:nvSpPr>
        <dsp:cNvPr id="0" name=""/>
        <dsp:cNvSpPr/>
      </dsp:nvSpPr>
      <dsp:spPr>
        <a:xfrm>
          <a:off x="0" y="82487"/>
          <a:ext cx="5141912"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What / Who</a:t>
          </a:r>
        </a:p>
      </dsp:txBody>
      <dsp:txXfrm>
        <a:off x="25130" y="107617"/>
        <a:ext cx="5091652" cy="464540"/>
      </dsp:txXfrm>
    </dsp:sp>
    <dsp:sp modelId="{4CF696A6-9E29-D74F-99B0-2074001D2BBD}">
      <dsp:nvSpPr>
        <dsp:cNvPr id="0" name=""/>
        <dsp:cNvSpPr/>
      </dsp:nvSpPr>
      <dsp:spPr>
        <a:xfrm>
          <a:off x="0" y="660647"/>
          <a:ext cx="5141912" cy="514800"/>
        </a:xfrm>
        <a:prstGeom prst="round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SE" sz="2200" kern="1200" dirty="0"/>
            <a:t>Meet Single Table</a:t>
          </a:r>
          <a:endParaRPr lang="en-US" sz="2200" kern="1200" dirty="0"/>
        </a:p>
      </dsp:txBody>
      <dsp:txXfrm>
        <a:off x="25130" y="685777"/>
        <a:ext cx="5091652" cy="464540"/>
      </dsp:txXfrm>
    </dsp:sp>
    <dsp:sp modelId="{E1ACAAF9-40E6-0D4D-BE7C-D60225A7D777}">
      <dsp:nvSpPr>
        <dsp:cNvPr id="0" name=""/>
        <dsp:cNvSpPr/>
      </dsp:nvSpPr>
      <dsp:spPr>
        <a:xfrm>
          <a:off x="0" y="1175447"/>
          <a:ext cx="5141912" cy="113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SE" sz="1700" kern="1200" dirty="0"/>
            <a:t>Terms and nomenclature</a:t>
          </a:r>
          <a:endParaRPr lang="en-US" sz="1700" kern="1200" dirty="0"/>
        </a:p>
        <a:p>
          <a:pPr marL="171450" lvl="1" indent="-171450" algn="l" defTabSz="755650">
            <a:lnSpc>
              <a:spcPct val="90000"/>
            </a:lnSpc>
            <a:spcBef>
              <a:spcPct val="0"/>
            </a:spcBef>
            <a:spcAft>
              <a:spcPct val="20000"/>
            </a:spcAft>
            <a:buChar char="•"/>
          </a:pPr>
          <a:r>
            <a:rPr lang="en-SE" sz="1700" kern="1200" dirty="0"/>
            <a:t>Primary Key</a:t>
          </a:r>
          <a:endParaRPr lang="en-US" sz="1700" kern="1200" dirty="0"/>
        </a:p>
        <a:p>
          <a:pPr marL="171450" lvl="1" indent="-171450" algn="l" defTabSz="755650">
            <a:lnSpc>
              <a:spcPct val="90000"/>
            </a:lnSpc>
            <a:spcBef>
              <a:spcPct val="0"/>
            </a:spcBef>
            <a:spcAft>
              <a:spcPct val="20000"/>
            </a:spcAft>
            <a:buChar char="•"/>
          </a:pPr>
          <a:r>
            <a:rPr lang="en-SE" sz="1700" kern="1200" dirty="0"/>
            <a:t>Items</a:t>
          </a:r>
          <a:endParaRPr lang="en-US" sz="1700" kern="1200" dirty="0"/>
        </a:p>
        <a:p>
          <a:pPr marL="171450" lvl="1" indent="-171450" algn="l" defTabSz="755650">
            <a:lnSpc>
              <a:spcPct val="90000"/>
            </a:lnSpc>
            <a:spcBef>
              <a:spcPct val="0"/>
            </a:spcBef>
            <a:spcAft>
              <a:spcPct val="20000"/>
            </a:spcAft>
            <a:buChar char="•"/>
          </a:pPr>
          <a:r>
            <a:rPr lang="en-SE" sz="1700" kern="1200" dirty="0"/>
            <a:t>GSI</a:t>
          </a:r>
          <a:endParaRPr lang="en-US" sz="1700" kern="1200" dirty="0"/>
        </a:p>
      </dsp:txBody>
      <dsp:txXfrm>
        <a:off x="0" y="1175447"/>
        <a:ext cx="5141912" cy="1138500"/>
      </dsp:txXfrm>
    </dsp:sp>
    <dsp:sp modelId="{4CDE8CA8-D707-8949-BED5-D04A8AF436D6}">
      <dsp:nvSpPr>
        <dsp:cNvPr id="0" name=""/>
        <dsp:cNvSpPr/>
      </dsp:nvSpPr>
      <dsp:spPr>
        <a:xfrm>
          <a:off x="0" y="2313947"/>
          <a:ext cx="5141912" cy="514800"/>
        </a:xfrm>
        <a:prstGeom prst="round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SE" sz="2200" kern="1200" dirty="0"/>
            <a:t>The Core</a:t>
          </a:r>
          <a:endParaRPr lang="en-US" sz="2200" kern="1200" dirty="0"/>
        </a:p>
      </dsp:txBody>
      <dsp:txXfrm>
        <a:off x="25130" y="2339077"/>
        <a:ext cx="5091652" cy="464540"/>
      </dsp:txXfrm>
    </dsp:sp>
    <dsp:sp modelId="{FB26FE77-7A3A-FF48-A9FE-F873BCBDEB96}">
      <dsp:nvSpPr>
        <dsp:cNvPr id="0" name=""/>
        <dsp:cNvSpPr/>
      </dsp:nvSpPr>
      <dsp:spPr>
        <a:xfrm>
          <a:off x="0" y="2828747"/>
          <a:ext cx="5141912" cy="113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SE" sz="1700" kern="1200" dirty="0"/>
            <a:t>Plan ahead – Access Patterns</a:t>
          </a:r>
          <a:endParaRPr lang="en-US" sz="1700" kern="1200" dirty="0"/>
        </a:p>
        <a:p>
          <a:pPr marL="171450" lvl="1" indent="-171450" algn="l" defTabSz="755650">
            <a:lnSpc>
              <a:spcPct val="90000"/>
            </a:lnSpc>
            <a:spcBef>
              <a:spcPct val="0"/>
            </a:spcBef>
            <a:spcAft>
              <a:spcPct val="20000"/>
            </a:spcAft>
            <a:buChar char="•"/>
          </a:pPr>
          <a:r>
            <a:rPr lang="en-SE" sz="1700" kern="1200" dirty="0"/>
            <a:t>Denormalization is your friend</a:t>
          </a:r>
          <a:endParaRPr lang="en-US" sz="1700" kern="1200" dirty="0"/>
        </a:p>
        <a:p>
          <a:pPr marL="171450" lvl="1" indent="-171450" algn="l" defTabSz="755650">
            <a:lnSpc>
              <a:spcPct val="90000"/>
            </a:lnSpc>
            <a:spcBef>
              <a:spcPct val="0"/>
            </a:spcBef>
            <a:spcAft>
              <a:spcPct val="20000"/>
            </a:spcAft>
            <a:buChar char="•"/>
          </a:pPr>
          <a:r>
            <a:rPr lang="en-SE" sz="1700" kern="1200" dirty="0"/>
            <a:t>Relationships exist</a:t>
          </a:r>
          <a:endParaRPr lang="en-US" sz="1700" kern="1200" dirty="0"/>
        </a:p>
        <a:p>
          <a:pPr marL="171450" lvl="1" indent="-171450" algn="l" defTabSz="755650">
            <a:lnSpc>
              <a:spcPct val="90000"/>
            </a:lnSpc>
            <a:spcBef>
              <a:spcPct val="0"/>
            </a:spcBef>
            <a:spcAft>
              <a:spcPct val="20000"/>
            </a:spcAft>
            <a:buChar char="•"/>
          </a:pPr>
          <a:r>
            <a:rPr lang="en-SE" sz="1700" kern="1200" dirty="0"/>
            <a:t>Rethinking capacity planning / scaling</a:t>
          </a:r>
          <a:endParaRPr lang="en-US" sz="1700" kern="1200" dirty="0"/>
        </a:p>
      </dsp:txBody>
      <dsp:txXfrm>
        <a:off x="0" y="2828747"/>
        <a:ext cx="5141912" cy="1138500"/>
      </dsp:txXfrm>
    </dsp:sp>
    <dsp:sp modelId="{A705CEEB-F9B8-F943-8931-A6839F92D77C}">
      <dsp:nvSpPr>
        <dsp:cNvPr id="0" name=""/>
        <dsp:cNvSpPr/>
      </dsp:nvSpPr>
      <dsp:spPr>
        <a:xfrm>
          <a:off x="0" y="3967247"/>
          <a:ext cx="5141912" cy="5148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SE" sz="2200" kern="1200" dirty="0"/>
            <a:t>Trade-offs</a:t>
          </a:r>
          <a:endParaRPr lang="en-US" sz="2200" kern="1200" dirty="0"/>
        </a:p>
      </dsp:txBody>
      <dsp:txXfrm>
        <a:off x="25130" y="3992377"/>
        <a:ext cx="5091652" cy="464540"/>
      </dsp:txXfrm>
    </dsp:sp>
    <dsp:sp modelId="{20DDE2FC-58AC-9349-B68E-0A9305227998}">
      <dsp:nvSpPr>
        <dsp:cNvPr id="0" name=""/>
        <dsp:cNvSpPr/>
      </dsp:nvSpPr>
      <dsp:spPr>
        <a:xfrm>
          <a:off x="0" y="4482047"/>
          <a:ext cx="5141912"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SE" sz="1700" kern="1200" dirty="0"/>
            <a:t>ACID</a:t>
          </a:r>
          <a:endParaRPr lang="en-US" sz="1700" kern="1200" dirty="0"/>
        </a:p>
        <a:p>
          <a:pPr marL="171450" lvl="1" indent="-171450" algn="l" defTabSz="755650">
            <a:lnSpc>
              <a:spcPct val="90000"/>
            </a:lnSpc>
            <a:spcBef>
              <a:spcPct val="0"/>
            </a:spcBef>
            <a:spcAft>
              <a:spcPct val="20000"/>
            </a:spcAft>
            <a:buChar char="•"/>
          </a:pPr>
          <a:r>
            <a:rPr lang="en-SE" sz="1700" kern="1200" dirty="0"/>
            <a:t>OLTP heavy</a:t>
          </a:r>
          <a:endParaRPr lang="en-US" sz="1700" kern="1200" dirty="0"/>
        </a:p>
        <a:p>
          <a:pPr marL="171450" lvl="1" indent="-171450" algn="l" defTabSz="755650">
            <a:lnSpc>
              <a:spcPct val="90000"/>
            </a:lnSpc>
            <a:spcBef>
              <a:spcPct val="0"/>
            </a:spcBef>
            <a:spcAft>
              <a:spcPct val="20000"/>
            </a:spcAft>
            <a:buChar char="•"/>
          </a:pPr>
          <a:r>
            <a:rPr lang="en-US" sz="1700" kern="1200" dirty="0"/>
            <a:t>Additional app side responsibility</a:t>
          </a:r>
        </a:p>
      </dsp:txBody>
      <dsp:txXfrm>
        <a:off x="0" y="4482047"/>
        <a:ext cx="5141912" cy="842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B634C-A4E3-470C-9C9A-E97725A97AD4}">
      <dsp:nvSpPr>
        <dsp:cNvPr id="0" name=""/>
        <dsp:cNvSpPr/>
      </dsp:nvSpPr>
      <dsp:spPr>
        <a:xfrm>
          <a:off x="0" y="402"/>
          <a:ext cx="10905066" cy="9411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13F84-3628-4AF5-94AA-7E4CAF286536}">
      <dsp:nvSpPr>
        <dsp:cNvPr id="0" name=""/>
        <dsp:cNvSpPr/>
      </dsp:nvSpPr>
      <dsp:spPr>
        <a:xfrm>
          <a:off x="284703" y="212165"/>
          <a:ext cx="517643" cy="5176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2800AC-81F3-4344-A2F9-B05C64D3D7ED}">
      <dsp:nvSpPr>
        <dsp:cNvPr id="0" name=""/>
        <dsp:cNvSpPr/>
      </dsp:nvSpPr>
      <dsp:spPr>
        <a:xfrm>
          <a:off x="1087050" y="402"/>
          <a:ext cx="4907279" cy="94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07" tIns="99607" rIns="99607" bIns="99607" numCol="1" spcCol="1270" anchor="ctr" anchorCtr="0">
          <a:noAutofit/>
        </a:bodyPr>
        <a:lstStyle/>
        <a:p>
          <a:pPr marL="0" lvl="0" indent="0" algn="l" defTabSz="1022350">
            <a:lnSpc>
              <a:spcPct val="90000"/>
            </a:lnSpc>
            <a:spcBef>
              <a:spcPct val="0"/>
            </a:spcBef>
            <a:spcAft>
              <a:spcPct val="35000"/>
            </a:spcAft>
            <a:buNone/>
          </a:pPr>
          <a:r>
            <a:rPr lang="en-SE" sz="2300" kern="1200"/>
            <a:t>What is Access Pattern?</a:t>
          </a:r>
          <a:endParaRPr lang="en-US" sz="2300" kern="1200"/>
        </a:p>
      </dsp:txBody>
      <dsp:txXfrm>
        <a:off x="1087050" y="402"/>
        <a:ext cx="4907279" cy="941169"/>
      </dsp:txXfrm>
    </dsp:sp>
    <dsp:sp modelId="{0EDA5029-042A-4C98-BDE6-DD6594ACD308}">
      <dsp:nvSpPr>
        <dsp:cNvPr id="0" name=""/>
        <dsp:cNvSpPr/>
      </dsp:nvSpPr>
      <dsp:spPr>
        <a:xfrm>
          <a:off x="5994330" y="402"/>
          <a:ext cx="4910735" cy="94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07" tIns="99607" rIns="99607" bIns="99607" numCol="1" spcCol="1270" anchor="ctr" anchorCtr="0">
          <a:noAutofit/>
        </a:bodyPr>
        <a:lstStyle/>
        <a:p>
          <a:pPr marL="0" lvl="0" indent="0" algn="l" defTabSz="622300">
            <a:lnSpc>
              <a:spcPct val="90000"/>
            </a:lnSpc>
            <a:spcBef>
              <a:spcPct val="0"/>
            </a:spcBef>
            <a:spcAft>
              <a:spcPct val="35000"/>
            </a:spcAft>
            <a:buNone/>
          </a:pPr>
          <a:r>
            <a:rPr lang="en-GB" sz="1400" kern="1200"/>
            <a:t>I</a:t>
          </a:r>
          <a:r>
            <a:rPr lang="en-SE" sz="1400" kern="1200"/>
            <a:t>n plain English, it is how your client (API) / UI interacts with your database. </a:t>
          </a:r>
          <a:endParaRPr lang="en-US" sz="1400" kern="1200"/>
        </a:p>
      </dsp:txBody>
      <dsp:txXfrm>
        <a:off x="5994330" y="402"/>
        <a:ext cx="4910735" cy="941169"/>
      </dsp:txXfrm>
    </dsp:sp>
    <dsp:sp modelId="{BAA1A638-F1D6-466C-93A3-4212C53291D5}">
      <dsp:nvSpPr>
        <dsp:cNvPr id="0" name=""/>
        <dsp:cNvSpPr/>
      </dsp:nvSpPr>
      <dsp:spPr>
        <a:xfrm>
          <a:off x="0" y="1176864"/>
          <a:ext cx="10905066" cy="9411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182C0-B2ED-4976-B097-658EA615A8ED}">
      <dsp:nvSpPr>
        <dsp:cNvPr id="0" name=""/>
        <dsp:cNvSpPr/>
      </dsp:nvSpPr>
      <dsp:spPr>
        <a:xfrm>
          <a:off x="284703" y="1388627"/>
          <a:ext cx="517643" cy="51764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6AF5D8-0EBB-4CD6-94DD-AD83643B0088}">
      <dsp:nvSpPr>
        <dsp:cNvPr id="0" name=""/>
        <dsp:cNvSpPr/>
      </dsp:nvSpPr>
      <dsp:spPr>
        <a:xfrm>
          <a:off x="1087050" y="1176864"/>
          <a:ext cx="4907279" cy="94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07" tIns="99607" rIns="99607" bIns="99607" numCol="1" spcCol="1270" anchor="ctr" anchorCtr="0">
          <a:noAutofit/>
        </a:bodyPr>
        <a:lstStyle/>
        <a:p>
          <a:pPr marL="0" lvl="0" indent="0" algn="l" defTabSz="1022350">
            <a:lnSpc>
              <a:spcPct val="90000"/>
            </a:lnSpc>
            <a:spcBef>
              <a:spcPct val="0"/>
            </a:spcBef>
            <a:spcAft>
              <a:spcPct val="35000"/>
            </a:spcAft>
            <a:buNone/>
          </a:pPr>
          <a:r>
            <a:rPr lang="en-SE" sz="2300" kern="1200"/>
            <a:t>Why is it important?</a:t>
          </a:r>
          <a:endParaRPr lang="en-US" sz="2300" kern="1200"/>
        </a:p>
      </dsp:txBody>
      <dsp:txXfrm>
        <a:off x="1087050" y="1176864"/>
        <a:ext cx="4907279" cy="941169"/>
      </dsp:txXfrm>
    </dsp:sp>
    <dsp:sp modelId="{0694889C-67C7-4AC8-B4D2-D338B63003D6}">
      <dsp:nvSpPr>
        <dsp:cNvPr id="0" name=""/>
        <dsp:cNvSpPr/>
      </dsp:nvSpPr>
      <dsp:spPr>
        <a:xfrm>
          <a:off x="5994330" y="1176864"/>
          <a:ext cx="4910735" cy="94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07" tIns="99607" rIns="99607" bIns="99607" numCol="1" spcCol="1270" anchor="ctr" anchorCtr="0">
          <a:noAutofit/>
        </a:bodyPr>
        <a:lstStyle/>
        <a:p>
          <a:pPr marL="0" lvl="0" indent="0" algn="l" defTabSz="622300">
            <a:lnSpc>
              <a:spcPct val="90000"/>
            </a:lnSpc>
            <a:spcBef>
              <a:spcPct val="0"/>
            </a:spcBef>
            <a:spcAft>
              <a:spcPct val="35000"/>
            </a:spcAft>
            <a:buNone/>
          </a:pPr>
          <a:r>
            <a:rPr lang="en-SE" sz="1400" kern="1200"/>
            <a:t>Driving point for Single Table Design</a:t>
          </a:r>
          <a:endParaRPr lang="en-US" sz="1400" kern="1200"/>
        </a:p>
        <a:p>
          <a:pPr marL="0" lvl="0" indent="0" algn="l" defTabSz="622300">
            <a:lnSpc>
              <a:spcPct val="90000"/>
            </a:lnSpc>
            <a:spcBef>
              <a:spcPct val="0"/>
            </a:spcBef>
            <a:spcAft>
              <a:spcPct val="35000"/>
            </a:spcAft>
            <a:buNone/>
          </a:pPr>
          <a:r>
            <a:rPr lang="en-SE" sz="1400" kern="1200"/>
            <a:t>Reduces frequent calls to DDB</a:t>
          </a:r>
          <a:endParaRPr lang="en-US" sz="1400" kern="1200"/>
        </a:p>
        <a:p>
          <a:pPr marL="0" lvl="0" indent="0" algn="l" defTabSz="622300">
            <a:lnSpc>
              <a:spcPct val="90000"/>
            </a:lnSpc>
            <a:spcBef>
              <a:spcPct val="0"/>
            </a:spcBef>
            <a:spcAft>
              <a:spcPct val="35000"/>
            </a:spcAft>
            <a:buNone/>
          </a:pPr>
          <a:r>
            <a:rPr lang="en-SE" sz="1400" kern="1200" dirty="0"/>
            <a:t>Allows you to best use DDB Power</a:t>
          </a:r>
          <a:endParaRPr lang="en-US" sz="1400" kern="1200" dirty="0"/>
        </a:p>
      </dsp:txBody>
      <dsp:txXfrm>
        <a:off x="5994330" y="1176864"/>
        <a:ext cx="4910735" cy="941169"/>
      </dsp:txXfrm>
    </dsp:sp>
    <dsp:sp modelId="{E257D8EF-E8EF-477A-B4F5-860846D9AFB0}">
      <dsp:nvSpPr>
        <dsp:cNvPr id="0" name=""/>
        <dsp:cNvSpPr/>
      </dsp:nvSpPr>
      <dsp:spPr>
        <a:xfrm>
          <a:off x="0" y="2353326"/>
          <a:ext cx="10905066" cy="9411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7734D-3893-4D5D-8D91-963AB8D9D082}">
      <dsp:nvSpPr>
        <dsp:cNvPr id="0" name=""/>
        <dsp:cNvSpPr/>
      </dsp:nvSpPr>
      <dsp:spPr>
        <a:xfrm>
          <a:off x="284703" y="2565089"/>
          <a:ext cx="517643" cy="51764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2FBD7D-B80A-4B89-9B8F-536204A3BF59}">
      <dsp:nvSpPr>
        <dsp:cNvPr id="0" name=""/>
        <dsp:cNvSpPr/>
      </dsp:nvSpPr>
      <dsp:spPr>
        <a:xfrm>
          <a:off x="1087050" y="2353326"/>
          <a:ext cx="4907279" cy="94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07" tIns="99607" rIns="99607" bIns="99607" numCol="1" spcCol="1270" anchor="ctr" anchorCtr="0">
          <a:noAutofit/>
        </a:bodyPr>
        <a:lstStyle/>
        <a:p>
          <a:pPr marL="0" lvl="0" indent="0" algn="l" defTabSz="1022350">
            <a:lnSpc>
              <a:spcPct val="90000"/>
            </a:lnSpc>
            <a:spcBef>
              <a:spcPct val="0"/>
            </a:spcBef>
            <a:spcAft>
              <a:spcPct val="35000"/>
            </a:spcAft>
            <a:buNone/>
          </a:pPr>
          <a:r>
            <a:rPr lang="en-SE" sz="2300" kern="1200"/>
            <a:t>Example Access Patterns </a:t>
          </a:r>
        </a:p>
        <a:p>
          <a:pPr marL="0" lvl="0" indent="0" algn="l" defTabSz="1022350">
            <a:lnSpc>
              <a:spcPct val="90000"/>
            </a:lnSpc>
            <a:spcBef>
              <a:spcPct val="0"/>
            </a:spcBef>
            <a:spcAft>
              <a:spcPct val="35000"/>
            </a:spcAft>
            <a:buNone/>
          </a:pPr>
          <a:r>
            <a:rPr lang="en-SE" sz="2300" kern="1200"/>
            <a:t>(on demand taxi service)</a:t>
          </a:r>
          <a:endParaRPr lang="en-US" sz="2300" kern="1200"/>
        </a:p>
      </dsp:txBody>
      <dsp:txXfrm>
        <a:off x="1087050" y="2353326"/>
        <a:ext cx="4907279" cy="941169"/>
      </dsp:txXfrm>
    </dsp:sp>
    <dsp:sp modelId="{EF4F8628-33A3-4BBE-942E-1F291396DA93}">
      <dsp:nvSpPr>
        <dsp:cNvPr id="0" name=""/>
        <dsp:cNvSpPr/>
      </dsp:nvSpPr>
      <dsp:spPr>
        <a:xfrm>
          <a:off x="5994330" y="2353326"/>
          <a:ext cx="4910735" cy="94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07" tIns="99607" rIns="99607" bIns="99607" numCol="1" spcCol="1270" anchor="ctr" anchorCtr="0">
          <a:noAutofit/>
        </a:bodyPr>
        <a:lstStyle/>
        <a:p>
          <a:pPr marL="0" lvl="0" indent="0" algn="l" defTabSz="622300">
            <a:lnSpc>
              <a:spcPct val="90000"/>
            </a:lnSpc>
            <a:spcBef>
              <a:spcPct val="0"/>
            </a:spcBef>
            <a:spcAft>
              <a:spcPct val="35000"/>
            </a:spcAft>
            <a:buNone/>
          </a:pPr>
          <a:r>
            <a:rPr lang="en-SE" sz="1400" kern="1200" dirty="0"/>
            <a:t>Fetch location of all cabs near to request location.	</a:t>
          </a:r>
          <a:endParaRPr lang="en-US" sz="1400" kern="1200" dirty="0"/>
        </a:p>
        <a:p>
          <a:pPr marL="0" lvl="0" indent="0" algn="l" defTabSz="622300">
            <a:lnSpc>
              <a:spcPct val="90000"/>
            </a:lnSpc>
            <a:spcBef>
              <a:spcPct val="0"/>
            </a:spcBef>
            <a:spcAft>
              <a:spcPct val="35000"/>
            </a:spcAft>
            <a:buNone/>
          </a:pPr>
          <a:r>
            <a:rPr lang="en-GB" sz="1400" kern="1200" dirty="0"/>
            <a:t>U</a:t>
          </a:r>
          <a:r>
            <a:rPr lang="en-SE" sz="1400" kern="1200" dirty="0" err="1"/>
            <a:t>pdate</a:t>
          </a:r>
          <a:r>
            <a:rPr lang="en-SE" sz="1400" kern="1200" dirty="0"/>
            <a:t> start location, end location and rider, host details</a:t>
          </a:r>
          <a:endParaRPr lang="en-US" sz="1400" kern="1200" dirty="0"/>
        </a:p>
      </dsp:txBody>
      <dsp:txXfrm>
        <a:off x="5994330" y="2353326"/>
        <a:ext cx="4910735" cy="9411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FF45E-56C2-408C-BE2F-AA0CB9337492}">
      <dsp:nvSpPr>
        <dsp:cNvPr id="0" name=""/>
        <dsp:cNvSpPr/>
      </dsp:nvSpPr>
      <dsp:spPr>
        <a:xfrm>
          <a:off x="0" y="1501"/>
          <a:ext cx="10058399" cy="7610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6181F-23E2-48EA-952E-985E84CB3AD2}">
      <dsp:nvSpPr>
        <dsp:cNvPr id="0" name=""/>
        <dsp:cNvSpPr/>
      </dsp:nvSpPr>
      <dsp:spPr>
        <a:xfrm>
          <a:off x="230208" y="172730"/>
          <a:ext cx="418560" cy="418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70EBB0-A9E8-47C0-AA3F-56F7A733B202}">
      <dsp:nvSpPr>
        <dsp:cNvPr id="0" name=""/>
        <dsp:cNvSpPr/>
      </dsp:nvSpPr>
      <dsp:spPr>
        <a:xfrm>
          <a:off x="878977" y="1501"/>
          <a:ext cx="9179422" cy="76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41" tIns="80541" rIns="80541" bIns="80541" numCol="1" spcCol="1270" anchor="ctr" anchorCtr="0">
          <a:noAutofit/>
        </a:bodyPr>
        <a:lstStyle/>
        <a:p>
          <a:pPr marL="0" lvl="0" indent="0" algn="l" defTabSz="977900">
            <a:lnSpc>
              <a:spcPct val="90000"/>
            </a:lnSpc>
            <a:spcBef>
              <a:spcPct val="0"/>
            </a:spcBef>
            <a:spcAft>
              <a:spcPct val="35000"/>
            </a:spcAft>
            <a:buNone/>
          </a:pPr>
          <a:r>
            <a:rPr lang="en-SE" sz="2200" kern="1200"/>
            <a:t>Serverless database</a:t>
          </a:r>
          <a:endParaRPr lang="en-US" sz="2200" kern="1200"/>
        </a:p>
      </dsp:txBody>
      <dsp:txXfrm>
        <a:off x="878977" y="1501"/>
        <a:ext cx="9179422" cy="761019"/>
      </dsp:txXfrm>
    </dsp:sp>
    <dsp:sp modelId="{71594049-B8B4-4BE3-B1C6-A12C4A00F277}">
      <dsp:nvSpPr>
        <dsp:cNvPr id="0" name=""/>
        <dsp:cNvSpPr/>
      </dsp:nvSpPr>
      <dsp:spPr>
        <a:xfrm>
          <a:off x="0" y="952775"/>
          <a:ext cx="10058399" cy="7610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3F740-E920-45F8-A737-F661E70100DC}">
      <dsp:nvSpPr>
        <dsp:cNvPr id="0" name=""/>
        <dsp:cNvSpPr/>
      </dsp:nvSpPr>
      <dsp:spPr>
        <a:xfrm>
          <a:off x="230208" y="1124005"/>
          <a:ext cx="418560" cy="418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E39D32-E976-44D6-8E19-C24323161BD4}">
      <dsp:nvSpPr>
        <dsp:cNvPr id="0" name=""/>
        <dsp:cNvSpPr/>
      </dsp:nvSpPr>
      <dsp:spPr>
        <a:xfrm>
          <a:off x="878977" y="952775"/>
          <a:ext cx="9179422" cy="76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41" tIns="80541" rIns="80541" bIns="80541" numCol="1" spcCol="1270" anchor="ctr" anchorCtr="0">
          <a:noAutofit/>
        </a:bodyPr>
        <a:lstStyle/>
        <a:p>
          <a:pPr marL="0" lvl="0" indent="0" algn="l" defTabSz="977900">
            <a:lnSpc>
              <a:spcPct val="90000"/>
            </a:lnSpc>
            <a:spcBef>
              <a:spcPct val="0"/>
            </a:spcBef>
            <a:spcAft>
              <a:spcPct val="35000"/>
            </a:spcAft>
            <a:buNone/>
          </a:pPr>
          <a:r>
            <a:rPr lang="en-SE" sz="2200" kern="1200"/>
            <a:t>Decoupled storage and Compute layers</a:t>
          </a:r>
          <a:endParaRPr lang="en-US" sz="2200" kern="1200"/>
        </a:p>
      </dsp:txBody>
      <dsp:txXfrm>
        <a:off x="878977" y="952775"/>
        <a:ext cx="9179422" cy="761019"/>
      </dsp:txXfrm>
    </dsp:sp>
    <dsp:sp modelId="{7697878D-356F-4027-8A67-DCA936A0212D}">
      <dsp:nvSpPr>
        <dsp:cNvPr id="0" name=""/>
        <dsp:cNvSpPr/>
      </dsp:nvSpPr>
      <dsp:spPr>
        <a:xfrm>
          <a:off x="0" y="1904049"/>
          <a:ext cx="10058399" cy="7610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514B91-70C9-4163-846D-A29344FC7260}">
      <dsp:nvSpPr>
        <dsp:cNvPr id="0" name=""/>
        <dsp:cNvSpPr/>
      </dsp:nvSpPr>
      <dsp:spPr>
        <a:xfrm>
          <a:off x="230208" y="2075279"/>
          <a:ext cx="418560" cy="418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192073-0EB0-4514-82C5-4DC25589A58D}">
      <dsp:nvSpPr>
        <dsp:cNvPr id="0" name=""/>
        <dsp:cNvSpPr/>
      </dsp:nvSpPr>
      <dsp:spPr>
        <a:xfrm>
          <a:off x="878977" y="1904049"/>
          <a:ext cx="9179422" cy="76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41" tIns="80541" rIns="80541" bIns="80541" numCol="1" spcCol="1270" anchor="ctr" anchorCtr="0">
          <a:noAutofit/>
        </a:bodyPr>
        <a:lstStyle/>
        <a:p>
          <a:pPr marL="0" lvl="0" indent="0" algn="l" defTabSz="977900">
            <a:lnSpc>
              <a:spcPct val="90000"/>
            </a:lnSpc>
            <a:spcBef>
              <a:spcPct val="0"/>
            </a:spcBef>
            <a:spcAft>
              <a:spcPct val="35000"/>
            </a:spcAft>
            <a:buNone/>
          </a:pPr>
          <a:r>
            <a:rPr lang="en-SE" sz="2200" kern="1200"/>
            <a:t>Deals with capa</a:t>
          </a:r>
          <a:r>
            <a:rPr lang="en-GB" sz="2200" kern="1200"/>
            <a:t>c</a:t>
          </a:r>
          <a:r>
            <a:rPr lang="en-SE" sz="2200" kern="1200"/>
            <a:t>ity in RCUs and WCUs</a:t>
          </a:r>
          <a:endParaRPr lang="en-US" sz="2200" kern="1200"/>
        </a:p>
      </dsp:txBody>
      <dsp:txXfrm>
        <a:off x="878977" y="1904049"/>
        <a:ext cx="9179422" cy="761019"/>
      </dsp:txXfrm>
    </dsp:sp>
    <dsp:sp modelId="{09E2CDF1-115C-4D1A-96C4-786A45FBCA6A}">
      <dsp:nvSpPr>
        <dsp:cNvPr id="0" name=""/>
        <dsp:cNvSpPr/>
      </dsp:nvSpPr>
      <dsp:spPr>
        <a:xfrm>
          <a:off x="0" y="2855324"/>
          <a:ext cx="10058399" cy="7610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15D35-8A32-42CE-A2E8-4BA3DBA7D15B}">
      <dsp:nvSpPr>
        <dsp:cNvPr id="0" name=""/>
        <dsp:cNvSpPr/>
      </dsp:nvSpPr>
      <dsp:spPr>
        <a:xfrm>
          <a:off x="230208" y="3026553"/>
          <a:ext cx="418560" cy="418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1C03C3-DC1E-4682-8FC6-1182ACC9EC92}">
      <dsp:nvSpPr>
        <dsp:cNvPr id="0" name=""/>
        <dsp:cNvSpPr/>
      </dsp:nvSpPr>
      <dsp:spPr>
        <a:xfrm>
          <a:off x="878977" y="2855324"/>
          <a:ext cx="4526280" cy="76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41" tIns="80541" rIns="80541" bIns="80541" numCol="1" spcCol="1270" anchor="ctr" anchorCtr="0">
          <a:noAutofit/>
        </a:bodyPr>
        <a:lstStyle/>
        <a:p>
          <a:pPr marL="0" lvl="0" indent="0" algn="l" defTabSz="977900">
            <a:lnSpc>
              <a:spcPct val="90000"/>
            </a:lnSpc>
            <a:spcBef>
              <a:spcPct val="0"/>
            </a:spcBef>
            <a:spcAft>
              <a:spcPct val="35000"/>
            </a:spcAft>
            <a:buNone/>
          </a:pPr>
          <a:r>
            <a:rPr lang="en-GB" sz="2200" kern="1200"/>
            <a:t>I</a:t>
          </a:r>
          <a:r>
            <a:rPr lang="en-SE" sz="2200" kern="1200"/>
            <a:t>f unsure of capacity, </a:t>
          </a:r>
          <a:endParaRPr lang="en-US" sz="2200" kern="1200"/>
        </a:p>
      </dsp:txBody>
      <dsp:txXfrm>
        <a:off x="878977" y="2855324"/>
        <a:ext cx="4526280" cy="761019"/>
      </dsp:txXfrm>
    </dsp:sp>
    <dsp:sp modelId="{561E9FAE-8369-49BA-A264-E8232819BE24}">
      <dsp:nvSpPr>
        <dsp:cNvPr id="0" name=""/>
        <dsp:cNvSpPr/>
      </dsp:nvSpPr>
      <dsp:spPr>
        <a:xfrm>
          <a:off x="5405257" y="2855324"/>
          <a:ext cx="4653142" cy="76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41" tIns="80541" rIns="80541" bIns="80541" numCol="1" spcCol="1270" anchor="ctr" anchorCtr="0">
          <a:noAutofit/>
        </a:bodyPr>
        <a:lstStyle/>
        <a:p>
          <a:pPr marL="0" lvl="0" indent="0" algn="l" defTabSz="577850">
            <a:lnSpc>
              <a:spcPct val="90000"/>
            </a:lnSpc>
            <a:spcBef>
              <a:spcPct val="0"/>
            </a:spcBef>
            <a:spcAft>
              <a:spcPct val="35000"/>
            </a:spcAft>
            <a:buNone/>
          </a:pPr>
          <a:r>
            <a:rPr lang="en-SE" sz="1300" kern="1200"/>
            <a:t>Start with on-demand mode, measure up for a few days</a:t>
          </a:r>
          <a:endParaRPr lang="en-US" sz="1300" kern="1200"/>
        </a:p>
        <a:p>
          <a:pPr marL="0" lvl="0" indent="0" algn="l" defTabSz="577850">
            <a:lnSpc>
              <a:spcPct val="90000"/>
            </a:lnSpc>
            <a:spcBef>
              <a:spcPct val="0"/>
            </a:spcBef>
            <a:spcAft>
              <a:spcPct val="35000"/>
            </a:spcAft>
            <a:buNone/>
          </a:pPr>
          <a:r>
            <a:rPr lang="en-SE" sz="1300" kern="1200"/>
            <a:t>Switch to provisioned mode once you have a benchmark </a:t>
          </a:r>
          <a:endParaRPr lang="en-US" sz="1300" kern="1200"/>
        </a:p>
      </dsp:txBody>
      <dsp:txXfrm>
        <a:off x="5405257" y="2855324"/>
        <a:ext cx="4653142" cy="761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BFC46-9F30-49AE-AAC7-262A40B0C7BC}">
      <dsp:nvSpPr>
        <dsp:cNvPr id="0" name=""/>
        <dsp:cNvSpPr/>
      </dsp:nvSpPr>
      <dsp:spPr>
        <a:xfrm>
          <a:off x="0" y="403381"/>
          <a:ext cx="10233660" cy="16159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246" tIns="374904" rIns="794246" bIns="128016" numCol="1" spcCol="1270" anchor="t" anchorCtr="0">
          <a:noAutofit/>
        </a:bodyPr>
        <a:lstStyle/>
        <a:p>
          <a:pPr marL="171450" lvl="1" indent="-171450" algn="l" defTabSz="800100">
            <a:lnSpc>
              <a:spcPct val="90000"/>
            </a:lnSpc>
            <a:spcBef>
              <a:spcPct val="0"/>
            </a:spcBef>
            <a:spcAft>
              <a:spcPct val="15000"/>
            </a:spcAft>
            <a:buChar char="•"/>
          </a:pPr>
          <a:r>
            <a:rPr lang="en-SE" sz="1800" kern="1200" dirty="0"/>
            <a:t>Atomic – complex data types required</a:t>
          </a:r>
          <a:endParaRPr lang="en-US" sz="1800" kern="1200" dirty="0"/>
        </a:p>
        <a:p>
          <a:pPr marL="171450" lvl="1" indent="-171450" algn="l" defTabSz="800100">
            <a:lnSpc>
              <a:spcPct val="90000"/>
            </a:lnSpc>
            <a:spcBef>
              <a:spcPct val="0"/>
            </a:spcBef>
            <a:spcAft>
              <a:spcPct val="15000"/>
            </a:spcAft>
            <a:buChar char="•"/>
          </a:pPr>
          <a:r>
            <a:rPr lang="en-SE" sz="1800" kern="1200" dirty="0"/>
            <a:t>Consistent – Eventually consistent</a:t>
          </a:r>
          <a:endParaRPr lang="en-US" sz="1800" kern="1200" dirty="0"/>
        </a:p>
        <a:p>
          <a:pPr marL="171450" lvl="1" indent="-171450" algn="l" defTabSz="800100">
            <a:lnSpc>
              <a:spcPct val="90000"/>
            </a:lnSpc>
            <a:spcBef>
              <a:spcPct val="0"/>
            </a:spcBef>
            <a:spcAft>
              <a:spcPct val="15000"/>
            </a:spcAft>
            <a:buChar char="•"/>
          </a:pPr>
          <a:r>
            <a:rPr lang="en-SE" sz="1800" kern="1200"/>
            <a:t>Isolation – Some workarounds</a:t>
          </a:r>
          <a:endParaRPr lang="en-US" sz="1800" kern="1200"/>
        </a:p>
        <a:p>
          <a:pPr marL="171450" lvl="1" indent="-171450" algn="l" defTabSz="800100">
            <a:lnSpc>
              <a:spcPct val="90000"/>
            </a:lnSpc>
            <a:spcBef>
              <a:spcPct val="0"/>
            </a:spcBef>
            <a:spcAft>
              <a:spcPct val="15000"/>
            </a:spcAft>
            <a:buChar char="•"/>
          </a:pPr>
          <a:r>
            <a:rPr lang="en-SE" sz="1800" kern="1200" dirty="0"/>
            <a:t>Durability – Data copied to 3 nodes</a:t>
          </a:r>
          <a:endParaRPr lang="en-US" sz="1800" kern="1200" dirty="0"/>
        </a:p>
      </dsp:txBody>
      <dsp:txXfrm>
        <a:off x="0" y="403381"/>
        <a:ext cx="10233660" cy="1615950"/>
      </dsp:txXfrm>
    </dsp:sp>
    <dsp:sp modelId="{688E814D-F011-4EFF-83E0-E841D5C28179}">
      <dsp:nvSpPr>
        <dsp:cNvPr id="0" name=""/>
        <dsp:cNvSpPr/>
      </dsp:nvSpPr>
      <dsp:spPr>
        <a:xfrm>
          <a:off x="511683" y="137701"/>
          <a:ext cx="716356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766" tIns="0" rIns="270766" bIns="0" numCol="1" spcCol="1270" anchor="ctr" anchorCtr="0">
          <a:noAutofit/>
        </a:bodyPr>
        <a:lstStyle/>
        <a:p>
          <a:pPr marL="0" lvl="0" indent="0" algn="l" defTabSz="800100">
            <a:lnSpc>
              <a:spcPct val="90000"/>
            </a:lnSpc>
            <a:spcBef>
              <a:spcPct val="0"/>
            </a:spcBef>
            <a:spcAft>
              <a:spcPct val="35000"/>
            </a:spcAft>
            <a:buNone/>
            <a:defRPr b="1"/>
          </a:pPr>
          <a:r>
            <a:rPr lang="en-SE" sz="1800" kern="1200"/>
            <a:t>Not ACI(D) Compliant</a:t>
          </a:r>
          <a:endParaRPr lang="en-US" sz="1800" kern="1200"/>
        </a:p>
      </dsp:txBody>
      <dsp:txXfrm>
        <a:off x="537622" y="163640"/>
        <a:ext cx="7111684" cy="479482"/>
      </dsp:txXfrm>
    </dsp:sp>
    <dsp:sp modelId="{AAB5DD84-9BDB-409C-ABC3-4890C7D5CA68}">
      <dsp:nvSpPr>
        <dsp:cNvPr id="0" name=""/>
        <dsp:cNvSpPr/>
      </dsp:nvSpPr>
      <dsp:spPr>
        <a:xfrm>
          <a:off x="0" y="2382211"/>
          <a:ext cx="10233660" cy="10489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246" tIns="374904" rIns="794246" bIns="128016" numCol="1" spcCol="1270" anchor="t" anchorCtr="0">
          <a:noAutofit/>
        </a:bodyPr>
        <a:lstStyle/>
        <a:p>
          <a:pPr marL="171450" lvl="1" indent="-171450" algn="l" defTabSz="800100">
            <a:lnSpc>
              <a:spcPct val="90000"/>
            </a:lnSpc>
            <a:spcBef>
              <a:spcPct val="0"/>
            </a:spcBef>
            <a:spcAft>
              <a:spcPct val="15000"/>
            </a:spcAft>
            <a:buChar char="•"/>
            <a:defRPr b="1"/>
          </a:pPr>
          <a:r>
            <a:rPr lang="en-GB" sz="1800" b="0" kern="1200" dirty="0"/>
            <a:t>P</a:t>
          </a:r>
          <a:r>
            <a:rPr lang="en-SE" sz="1800" b="0" kern="1200" dirty="0" err="1"/>
            <a:t>urpose</a:t>
          </a:r>
          <a:r>
            <a:rPr lang="en-SE" sz="1800" b="0" kern="1200" dirty="0"/>
            <a:t> built</a:t>
          </a:r>
          <a:endParaRPr lang="en-US" sz="1800" b="0" kern="1200" dirty="0"/>
        </a:p>
        <a:p>
          <a:pPr marL="171450" lvl="1" indent="-171450" algn="l" defTabSz="800100">
            <a:lnSpc>
              <a:spcPct val="90000"/>
            </a:lnSpc>
            <a:spcBef>
              <a:spcPct val="0"/>
            </a:spcBef>
            <a:spcAft>
              <a:spcPct val="15000"/>
            </a:spcAft>
            <a:buChar char="•"/>
            <a:defRPr b="1"/>
          </a:pPr>
          <a:r>
            <a:rPr lang="en-SE" sz="1800" b="0" kern="1200" dirty="0"/>
            <a:t>Loose the flexibility of SQL (PartiQL as workaround)</a:t>
          </a:r>
          <a:endParaRPr lang="en-US" sz="1800" b="0" kern="1200" dirty="0"/>
        </a:p>
      </dsp:txBody>
      <dsp:txXfrm>
        <a:off x="0" y="2382211"/>
        <a:ext cx="10233660" cy="1048950"/>
      </dsp:txXfrm>
    </dsp:sp>
    <dsp:sp modelId="{189F2B73-D5E0-43F4-9ABB-0178D8D64B8D}">
      <dsp:nvSpPr>
        <dsp:cNvPr id="0" name=""/>
        <dsp:cNvSpPr/>
      </dsp:nvSpPr>
      <dsp:spPr>
        <a:xfrm>
          <a:off x="511683" y="2116531"/>
          <a:ext cx="716356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766" tIns="0" rIns="270766" bIns="0" numCol="1" spcCol="1270" anchor="ctr" anchorCtr="0">
          <a:noAutofit/>
        </a:bodyPr>
        <a:lstStyle/>
        <a:p>
          <a:pPr marL="0" lvl="0" indent="0" algn="l" defTabSz="800100">
            <a:lnSpc>
              <a:spcPct val="90000"/>
            </a:lnSpc>
            <a:spcBef>
              <a:spcPct val="0"/>
            </a:spcBef>
            <a:spcAft>
              <a:spcPct val="35000"/>
            </a:spcAft>
            <a:buNone/>
            <a:defRPr b="1"/>
          </a:pPr>
          <a:r>
            <a:rPr lang="en-SE" sz="1800" kern="1200" dirty="0"/>
            <a:t>OLTP heavy</a:t>
          </a:r>
          <a:endParaRPr lang="en-US" sz="1800" kern="1200" dirty="0"/>
        </a:p>
      </dsp:txBody>
      <dsp:txXfrm>
        <a:off x="537622" y="2142470"/>
        <a:ext cx="7111684" cy="479482"/>
      </dsp:txXfrm>
    </dsp:sp>
    <dsp:sp modelId="{E370D204-5E42-5549-B8FD-FA3E4BEAF5D7}">
      <dsp:nvSpPr>
        <dsp:cNvPr id="0" name=""/>
        <dsp:cNvSpPr/>
      </dsp:nvSpPr>
      <dsp:spPr>
        <a:xfrm>
          <a:off x="0" y="3794041"/>
          <a:ext cx="10233660" cy="1332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246" tIns="374904" rIns="794246"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t>Data Integrity</a:t>
          </a:r>
        </a:p>
        <a:p>
          <a:pPr marL="171450" lvl="1" indent="-171450" algn="l" defTabSz="800100">
            <a:lnSpc>
              <a:spcPct val="90000"/>
            </a:lnSpc>
            <a:spcBef>
              <a:spcPct val="0"/>
            </a:spcBef>
            <a:spcAft>
              <a:spcPct val="15000"/>
            </a:spcAft>
            <a:buChar char="•"/>
          </a:pPr>
          <a:r>
            <a:rPr lang="en-GB" sz="1800" kern="1200" dirty="0"/>
            <a:t>Locking</a:t>
          </a:r>
        </a:p>
        <a:p>
          <a:pPr marL="171450" lvl="1" indent="-171450" algn="l" defTabSz="800100">
            <a:lnSpc>
              <a:spcPct val="90000"/>
            </a:lnSpc>
            <a:spcBef>
              <a:spcPct val="0"/>
            </a:spcBef>
            <a:spcAft>
              <a:spcPct val="15000"/>
            </a:spcAft>
            <a:buChar char="•"/>
          </a:pPr>
          <a:r>
            <a:rPr lang="en-GB" sz="1800" kern="1200" dirty="0"/>
            <a:t>Update data in multiple targets</a:t>
          </a:r>
        </a:p>
      </dsp:txBody>
      <dsp:txXfrm>
        <a:off x="0" y="3794041"/>
        <a:ext cx="10233660" cy="1332450"/>
      </dsp:txXfrm>
    </dsp:sp>
    <dsp:sp modelId="{D6456BC8-5775-4B40-AB6B-D9B2C154127D}">
      <dsp:nvSpPr>
        <dsp:cNvPr id="0" name=""/>
        <dsp:cNvSpPr/>
      </dsp:nvSpPr>
      <dsp:spPr>
        <a:xfrm>
          <a:off x="511683" y="3528361"/>
          <a:ext cx="716356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766" tIns="0" rIns="270766" bIns="0" numCol="1" spcCol="1270" anchor="ctr" anchorCtr="0">
          <a:noAutofit/>
        </a:bodyPr>
        <a:lstStyle/>
        <a:p>
          <a:pPr marL="0" lvl="0" indent="0" algn="l" defTabSz="800100">
            <a:lnSpc>
              <a:spcPct val="90000"/>
            </a:lnSpc>
            <a:spcBef>
              <a:spcPct val="0"/>
            </a:spcBef>
            <a:spcAft>
              <a:spcPct val="35000"/>
            </a:spcAft>
            <a:buNone/>
          </a:pPr>
          <a:r>
            <a:rPr lang="en-GB" sz="1800" kern="1200" dirty="0"/>
            <a:t>Additional App responsibility</a:t>
          </a:r>
        </a:p>
      </dsp:txBody>
      <dsp:txXfrm>
        <a:off x="537622" y="3554300"/>
        <a:ext cx="711168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10511-3F51-4522-BF8B-DDA77140CA38}" type="datetimeFigureOut">
              <a:rPr lang="en-GB" smtClean="0"/>
              <a:t>09/05/2022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911E7-F731-44D3-AF37-0B7F0D0BF04F}" type="slidenum">
              <a:rPr lang="en-GB" smtClean="0"/>
              <a:t>‹#›</a:t>
            </a:fld>
            <a:endParaRPr lang="en-GB"/>
          </a:p>
        </p:txBody>
      </p:sp>
    </p:spTree>
    <p:extLst>
      <p:ext uri="{BB962C8B-B14F-4D97-AF65-F5344CB8AC3E}">
        <p14:creationId xmlns:p14="http://schemas.microsoft.com/office/powerpoint/2010/main" val="255720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Hello and Welcome to my talk. Thanks for being here. I appreciate your presence given that you could be at many of the better talks today. </a:t>
            </a:r>
          </a:p>
          <a:p>
            <a:r>
              <a:rPr lang="en-SE" dirty="0"/>
              <a:t>I am going to talk about building a mindset for single table design. Lets take a moment to understand what this means. </a:t>
            </a:r>
          </a:p>
          <a:p>
            <a:endParaRPr lang="en-SE" dirty="0"/>
          </a:p>
          <a:p>
            <a:r>
              <a:rPr lang="en-SE" dirty="0"/>
              <a:t>There are two components to this talk </a:t>
            </a:r>
          </a:p>
          <a:p>
            <a:pPr marL="228600" indent="-228600">
              <a:buAutoNum type="arabicPeriod"/>
            </a:pPr>
            <a:r>
              <a:rPr lang="en-SE" dirty="0"/>
              <a:t>Single Table Design and </a:t>
            </a:r>
          </a:p>
          <a:p>
            <a:pPr marL="228600" indent="-228600">
              <a:buAutoNum type="arabicPeriod"/>
            </a:pPr>
            <a:r>
              <a:rPr lang="en-SE" dirty="0"/>
              <a:t>Mindset to use it to the fullest</a:t>
            </a:r>
          </a:p>
          <a:p>
            <a:pPr marL="228600" indent="-228600">
              <a:buAutoNum type="arabicPeriod"/>
            </a:pPr>
            <a:endParaRPr lang="en-SE" dirty="0"/>
          </a:p>
          <a:p>
            <a:pPr marL="0" indent="0">
              <a:buNone/>
            </a:pPr>
            <a:r>
              <a:rPr lang="en-SE" dirty="0"/>
              <a:t>Before moving any further, lets try to understand what Single Table is. It is basically a way of modelling the data in your database so that all your entities and the relationship between them are stored in ONE TABLE of the NoSQL Database. We will get to look at what this means in the talk. </a:t>
            </a:r>
          </a:p>
          <a:p>
            <a:pPr marL="0" indent="0">
              <a:buNone/>
            </a:pPr>
            <a:endParaRPr lang="en-SE" dirty="0"/>
          </a:p>
          <a:p>
            <a:pPr marL="0" indent="0">
              <a:buNone/>
            </a:pPr>
            <a:r>
              <a:rPr lang="en-SE" dirty="0"/>
              <a:t>The other aspect of this is why it came to be? The simple answer to this question is disctributed nature of NoSQL. It facilitates the best use of NoSQL database to get predictable performance at any scale. Why should you care? – In simple words, if you don’t, you would end up using a fork to dig a hole in the ground. </a:t>
            </a:r>
          </a:p>
        </p:txBody>
      </p:sp>
      <p:sp>
        <p:nvSpPr>
          <p:cNvPr id="4" name="Slide Number Placeholder 3"/>
          <p:cNvSpPr>
            <a:spLocks noGrp="1"/>
          </p:cNvSpPr>
          <p:nvPr>
            <p:ph type="sldNum" sz="quarter" idx="5"/>
          </p:nvPr>
        </p:nvSpPr>
        <p:spPr/>
        <p:txBody>
          <a:bodyPr/>
          <a:lstStyle/>
          <a:p>
            <a:fld id="{525911E7-F731-44D3-AF37-0B7F0D0BF04F}" type="slidenum">
              <a:rPr lang="en-GB" smtClean="0"/>
              <a:t>1</a:t>
            </a:fld>
            <a:endParaRPr lang="en-GB"/>
          </a:p>
        </p:txBody>
      </p:sp>
    </p:spTree>
    <p:extLst>
      <p:ext uri="{BB962C8B-B14F-4D97-AF65-F5344CB8AC3E}">
        <p14:creationId xmlns:p14="http://schemas.microsoft.com/office/powerpoint/2010/main" val="3451489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25911E7-F731-44D3-AF37-0B7F0D0BF04F}" type="slidenum">
              <a:rPr lang="en-GB" smtClean="0"/>
              <a:t>10</a:t>
            </a:fld>
            <a:endParaRPr lang="en-GB"/>
          </a:p>
        </p:txBody>
      </p:sp>
    </p:spTree>
    <p:extLst>
      <p:ext uri="{BB962C8B-B14F-4D97-AF65-F5344CB8AC3E}">
        <p14:creationId xmlns:p14="http://schemas.microsoft.com/office/powerpoint/2010/main" val="58286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SE" dirty="0"/>
              <a:t>n access patten in simple terms is how your client(browser or API) / UI interacts with your database. </a:t>
            </a:r>
          </a:p>
          <a:p>
            <a:r>
              <a:rPr lang="en-GB" dirty="0"/>
              <a:t>I</a:t>
            </a:r>
            <a:r>
              <a:rPr lang="en-SE" dirty="0"/>
              <a:t>t’s important to have all the patterns set up to effectively design the data model.</a:t>
            </a:r>
          </a:p>
          <a:p>
            <a:r>
              <a:rPr lang="en-SE" dirty="0"/>
              <a:t>The rule of thumb is – avoid joins, collect commonly used data in a single item or collection.</a:t>
            </a:r>
          </a:p>
          <a:p>
            <a:r>
              <a:rPr lang="en-SE" dirty="0"/>
              <a:t>A clear set of access patterns is key to a </a:t>
            </a:r>
            <a:r>
              <a:rPr lang="en-SE" dirty="0" err="1"/>
              <a:t>succes</a:t>
            </a:r>
            <a:r>
              <a:rPr lang="en-GB" dirty="0" err="1"/>
              <a:t>sfu</a:t>
            </a:r>
            <a:r>
              <a:rPr lang="en-SE" dirty="0"/>
              <a:t>l DDB Design. </a:t>
            </a:r>
          </a:p>
          <a:p>
            <a:endParaRPr lang="en-SE" dirty="0"/>
          </a:p>
          <a:p>
            <a:endParaRPr lang="en-SE" dirty="0"/>
          </a:p>
          <a:p>
            <a:r>
              <a:rPr lang="en-SE" dirty="0"/>
              <a:t>How does this differ from SQL? – In Relational Databased we create the data model which represents the entities involved in the application and the relationships they have in them. There is no thought given or expected to write down things like what are the queries that will be fired? How much compute is required to support this application? Can that be reduced by clubbing commonly used data points into a single call? </a:t>
            </a:r>
          </a:p>
          <a:p>
            <a:endParaRPr lang="en-SE" dirty="0"/>
          </a:p>
          <a:p>
            <a:r>
              <a:rPr lang="en-SE" dirty="0"/>
              <a:t>With DDB, it is expected that the queries you fire are well thought and you plan the data structure of your model to be inline with it so that we can reduce the amount of compute required to produce the requested data structure of the client.</a:t>
            </a:r>
            <a:endParaRPr lang="en-GB" dirty="0"/>
          </a:p>
        </p:txBody>
      </p:sp>
      <p:sp>
        <p:nvSpPr>
          <p:cNvPr id="4" name="Slide Number Placeholder 3"/>
          <p:cNvSpPr>
            <a:spLocks noGrp="1"/>
          </p:cNvSpPr>
          <p:nvPr>
            <p:ph type="sldNum" sz="quarter" idx="5"/>
          </p:nvPr>
        </p:nvSpPr>
        <p:spPr/>
        <p:txBody>
          <a:bodyPr/>
          <a:lstStyle/>
          <a:p>
            <a:fld id="{525911E7-F731-44D3-AF37-0B7F0D0BF04F}" type="slidenum">
              <a:rPr lang="en-GB" smtClean="0"/>
              <a:t>11</a:t>
            </a:fld>
            <a:endParaRPr lang="en-GB"/>
          </a:p>
        </p:txBody>
      </p:sp>
    </p:spTree>
    <p:extLst>
      <p:ext uri="{BB962C8B-B14F-4D97-AF65-F5344CB8AC3E}">
        <p14:creationId xmlns:p14="http://schemas.microsoft.com/office/powerpoint/2010/main" val="1559071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Goodreads is a web service / Website where authors and book readers meet and interact. You can discover books and read review about them. As an author, you can see what is being written about the book and you can use this platfrom to interact with your readers. So if I want to implemet a very simple clone of this service, these would be my access patterns. </a:t>
            </a:r>
          </a:p>
          <a:p>
            <a:endParaRPr lang="en-SE" dirty="0"/>
          </a:p>
          <a:p>
            <a:r>
              <a:rPr lang="en-SE" dirty="0"/>
              <a:t>Spend more time on explaining the acccess patterns</a:t>
            </a:r>
          </a:p>
          <a:p>
            <a:r>
              <a:rPr lang="en-SE" dirty="0"/>
              <a:t>What do you do next after the access patterns. </a:t>
            </a:r>
          </a:p>
        </p:txBody>
      </p:sp>
      <p:sp>
        <p:nvSpPr>
          <p:cNvPr id="4" name="Slide Number Placeholder 3"/>
          <p:cNvSpPr>
            <a:spLocks noGrp="1"/>
          </p:cNvSpPr>
          <p:nvPr>
            <p:ph type="sldNum" sz="quarter" idx="5"/>
          </p:nvPr>
        </p:nvSpPr>
        <p:spPr/>
        <p:txBody>
          <a:bodyPr/>
          <a:lstStyle/>
          <a:p>
            <a:fld id="{525911E7-F731-44D3-AF37-0B7F0D0BF04F}" type="slidenum">
              <a:rPr lang="en-GB" smtClean="0"/>
              <a:t>12</a:t>
            </a:fld>
            <a:endParaRPr lang="en-GB"/>
          </a:p>
        </p:txBody>
      </p:sp>
    </p:spTree>
    <p:extLst>
      <p:ext uri="{BB962C8B-B14F-4D97-AF65-F5344CB8AC3E}">
        <p14:creationId xmlns:p14="http://schemas.microsoft.com/office/powerpoint/2010/main" val="457793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To get the full power of DDD, you need to let go of normalisation. Storage is no longer a problem that used to be in 70s when the relational data model was designed. </a:t>
            </a:r>
          </a:p>
          <a:p>
            <a:r>
              <a:rPr lang="en-SE" dirty="0"/>
              <a:t>The modern problem is CPU/Compute. Make it easier on your application and database to find the most used data </a:t>
            </a:r>
          </a:p>
          <a:p>
            <a:endParaRPr lang="en-SE" dirty="0"/>
          </a:p>
          <a:p>
            <a:r>
              <a:rPr lang="en-SE" dirty="0"/>
              <a:t>Let go of the urge to have a single copy of data. Optimise the data structure so that you can pull the data for your access pattern in a single query.  If this means that you need to copy data in mutiple places? So be it. It is not that costly problem to pay attention to. </a:t>
            </a:r>
          </a:p>
        </p:txBody>
      </p:sp>
      <p:sp>
        <p:nvSpPr>
          <p:cNvPr id="4" name="Slide Number Placeholder 3"/>
          <p:cNvSpPr>
            <a:spLocks noGrp="1"/>
          </p:cNvSpPr>
          <p:nvPr>
            <p:ph type="sldNum" sz="quarter" idx="5"/>
          </p:nvPr>
        </p:nvSpPr>
        <p:spPr/>
        <p:txBody>
          <a:bodyPr/>
          <a:lstStyle/>
          <a:p>
            <a:fld id="{525911E7-F731-44D3-AF37-0B7F0D0BF04F}" type="slidenum">
              <a:rPr lang="en-GB" smtClean="0"/>
              <a:t>13</a:t>
            </a:fld>
            <a:endParaRPr lang="en-GB"/>
          </a:p>
        </p:txBody>
      </p:sp>
    </p:spTree>
    <p:extLst>
      <p:ext uri="{BB962C8B-B14F-4D97-AF65-F5344CB8AC3E}">
        <p14:creationId xmlns:p14="http://schemas.microsoft.com/office/powerpoint/2010/main" val="1556122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Make it more visual – Show SQL Diagram and NoSQL Diagram for t</a:t>
            </a:r>
            <a:r>
              <a:rPr lang="en-GB" dirty="0"/>
              <a:t>he</a:t>
            </a:r>
            <a:r>
              <a:rPr lang="en-SE" dirty="0"/>
              <a:t> same example.</a:t>
            </a:r>
          </a:p>
        </p:txBody>
      </p:sp>
      <p:sp>
        <p:nvSpPr>
          <p:cNvPr id="4" name="Slide Number Placeholder 3"/>
          <p:cNvSpPr>
            <a:spLocks noGrp="1"/>
          </p:cNvSpPr>
          <p:nvPr>
            <p:ph type="sldNum" sz="quarter" idx="5"/>
          </p:nvPr>
        </p:nvSpPr>
        <p:spPr/>
        <p:txBody>
          <a:bodyPr/>
          <a:lstStyle/>
          <a:p>
            <a:fld id="{525911E7-F731-44D3-AF37-0B7F0D0BF04F}" type="slidenum">
              <a:rPr lang="en-GB" smtClean="0"/>
              <a:t>14</a:t>
            </a:fld>
            <a:endParaRPr lang="en-GB"/>
          </a:p>
        </p:txBody>
      </p:sp>
    </p:spTree>
    <p:extLst>
      <p:ext uri="{BB962C8B-B14F-4D97-AF65-F5344CB8AC3E}">
        <p14:creationId xmlns:p14="http://schemas.microsoft.com/office/powerpoint/2010/main" val="2100300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525911E7-F731-44D3-AF37-0B7F0D0BF04F}" type="slidenum">
              <a:rPr lang="en-GB" smtClean="0"/>
              <a:t>15</a:t>
            </a:fld>
            <a:endParaRPr lang="en-GB"/>
          </a:p>
        </p:txBody>
      </p:sp>
    </p:spTree>
    <p:extLst>
      <p:ext uri="{BB962C8B-B14F-4D97-AF65-F5344CB8AC3E}">
        <p14:creationId xmlns:p14="http://schemas.microsoft.com/office/powerpoint/2010/main" val="774597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525911E7-F731-44D3-AF37-0B7F0D0BF04F}" type="slidenum">
              <a:rPr lang="en-GB" smtClean="0"/>
              <a:t>16</a:t>
            </a:fld>
            <a:endParaRPr lang="en-GB"/>
          </a:p>
        </p:txBody>
      </p:sp>
    </p:spTree>
    <p:extLst>
      <p:ext uri="{BB962C8B-B14F-4D97-AF65-F5344CB8AC3E}">
        <p14:creationId xmlns:p14="http://schemas.microsoft.com/office/powerpoint/2010/main" val="407732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25911E7-F731-44D3-AF37-0B7F0D0BF04F}" type="slidenum">
              <a:rPr lang="en-GB" smtClean="0"/>
              <a:t>17</a:t>
            </a:fld>
            <a:endParaRPr lang="en-GB"/>
          </a:p>
        </p:txBody>
      </p:sp>
    </p:spTree>
    <p:extLst>
      <p:ext uri="{BB962C8B-B14F-4D97-AF65-F5344CB8AC3E}">
        <p14:creationId xmlns:p14="http://schemas.microsoft.com/office/powerpoint/2010/main" val="594588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Talk a sentence on ACID and then add. </a:t>
            </a:r>
          </a:p>
        </p:txBody>
      </p:sp>
      <p:sp>
        <p:nvSpPr>
          <p:cNvPr id="4" name="Slide Number Placeholder 3"/>
          <p:cNvSpPr>
            <a:spLocks noGrp="1"/>
          </p:cNvSpPr>
          <p:nvPr>
            <p:ph type="sldNum" sz="quarter" idx="5"/>
          </p:nvPr>
        </p:nvSpPr>
        <p:spPr/>
        <p:txBody>
          <a:bodyPr/>
          <a:lstStyle/>
          <a:p>
            <a:fld id="{525911E7-F731-44D3-AF37-0B7F0D0BF04F}" type="slidenum">
              <a:rPr lang="en-GB" smtClean="0"/>
              <a:t>18</a:t>
            </a:fld>
            <a:endParaRPr lang="en-GB"/>
          </a:p>
        </p:txBody>
      </p:sp>
    </p:spTree>
    <p:extLst>
      <p:ext uri="{BB962C8B-B14F-4D97-AF65-F5344CB8AC3E}">
        <p14:creationId xmlns:p14="http://schemas.microsoft.com/office/powerpoint/2010/main" val="3761337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Add a summary slide</a:t>
            </a:r>
          </a:p>
        </p:txBody>
      </p:sp>
      <p:sp>
        <p:nvSpPr>
          <p:cNvPr id="4" name="Slide Number Placeholder 3"/>
          <p:cNvSpPr>
            <a:spLocks noGrp="1"/>
          </p:cNvSpPr>
          <p:nvPr>
            <p:ph type="sldNum" sz="quarter" idx="5"/>
          </p:nvPr>
        </p:nvSpPr>
        <p:spPr/>
        <p:txBody>
          <a:bodyPr/>
          <a:lstStyle/>
          <a:p>
            <a:fld id="{525911E7-F731-44D3-AF37-0B7F0D0BF04F}" type="slidenum">
              <a:rPr lang="en-GB" smtClean="0"/>
              <a:t>19</a:t>
            </a:fld>
            <a:endParaRPr lang="en-GB"/>
          </a:p>
        </p:txBody>
      </p:sp>
    </p:spTree>
    <p:extLst>
      <p:ext uri="{BB962C8B-B14F-4D97-AF65-F5344CB8AC3E}">
        <p14:creationId xmlns:p14="http://schemas.microsoft.com/office/powerpoint/2010/main" val="3399518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25911E7-F731-44D3-AF37-0B7F0D0BF04F}" type="slidenum">
              <a:rPr lang="en-GB" smtClean="0"/>
              <a:t>2</a:t>
            </a:fld>
            <a:endParaRPr lang="en-GB"/>
          </a:p>
        </p:txBody>
      </p:sp>
    </p:spTree>
    <p:extLst>
      <p:ext uri="{BB962C8B-B14F-4D97-AF65-F5344CB8AC3E}">
        <p14:creationId xmlns:p14="http://schemas.microsoft.com/office/powerpoint/2010/main" val="1320893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525911E7-F731-44D3-AF37-0B7F0D0BF04F}" type="slidenum">
              <a:rPr lang="en-GB" smtClean="0"/>
              <a:t>20</a:t>
            </a:fld>
            <a:endParaRPr lang="en-GB"/>
          </a:p>
        </p:txBody>
      </p:sp>
    </p:spTree>
    <p:extLst>
      <p:ext uri="{BB962C8B-B14F-4D97-AF65-F5344CB8AC3E}">
        <p14:creationId xmlns:p14="http://schemas.microsoft.com/office/powerpoint/2010/main" val="7701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25911E7-F731-44D3-AF37-0B7F0D0BF04F}" type="slidenum">
              <a:rPr lang="en-GB" smtClean="0"/>
              <a:t>3</a:t>
            </a:fld>
            <a:endParaRPr lang="en-GB"/>
          </a:p>
        </p:txBody>
      </p:sp>
    </p:spTree>
    <p:extLst>
      <p:ext uri="{BB962C8B-B14F-4D97-AF65-F5344CB8AC3E}">
        <p14:creationId xmlns:p14="http://schemas.microsoft.com/office/powerpoint/2010/main" val="193948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What is this talk about? </a:t>
            </a:r>
          </a:p>
          <a:p>
            <a:endParaRPr lang="en-SE" dirty="0"/>
          </a:p>
          <a:p>
            <a:r>
              <a:rPr lang="en-SE" dirty="0"/>
              <a:t>This is my attempt to summarise in retropective the shift in my way of thinking that was required to get full benefits of the NoSQL Method</a:t>
            </a:r>
          </a:p>
          <a:p>
            <a:endParaRPr lang="en-SE" dirty="0"/>
          </a:p>
          <a:p>
            <a:r>
              <a:rPr lang="en-SE" dirty="0"/>
              <a:t>Who is this talk directted towards ?</a:t>
            </a:r>
          </a:p>
          <a:p>
            <a:endParaRPr lang="en-SE" dirty="0"/>
          </a:p>
          <a:p>
            <a:r>
              <a:rPr lang="en-SE" dirty="0"/>
              <a:t>This talk will be particularly helpful if you are a Solutions Architect or a Development lead who gets to select and design data models for the data layer. This will also help developers understand why things work, they way they work in DynamoDB. </a:t>
            </a:r>
          </a:p>
          <a:p>
            <a:endParaRPr lang="en-SE" dirty="0"/>
          </a:p>
          <a:p>
            <a:r>
              <a:rPr lang="en-SE" dirty="0"/>
              <a:t>Before we go any further, lets meet and greet the single table design concept very quickly.</a:t>
            </a:r>
          </a:p>
        </p:txBody>
      </p:sp>
      <p:sp>
        <p:nvSpPr>
          <p:cNvPr id="4" name="Slide Number Placeholder 3"/>
          <p:cNvSpPr>
            <a:spLocks noGrp="1"/>
          </p:cNvSpPr>
          <p:nvPr>
            <p:ph type="sldNum" sz="quarter" idx="5"/>
          </p:nvPr>
        </p:nvSpPr>
        <p:spPr/>
        <p:txBody>
          <a:bodyPr/>
          <a:lstStyle/>
          <a:p>
            <a:fld id="{525911E7-F731-44D3-AF37-0B7F0D0BF04F}" type="slidenum">
              <a:rPr lang="en-GB" smtClean="0"/>
              <a:t>4</a:t>
            </a:fld>
            <a:endParaRPr lang="en-GB"/>
          </a:p>
        </p:txBody>
      </p:sp>
    </p:spTree>
    <p:extLst>
      <p:ext uri="{BB962C8B-B14F-4D97-AF65-F5344CB8AC3E}">
        <p14:creationId xmlns:p14="http://schemas.microsoft.com/office/powerpoint/2010/main" val="34265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single design here. Comments from Slide 1</a:t>
            </a:r>
          </a:p>
        </p:txBody>
      </p:sp>
      <p:sp>
        <p:nvSpPr>
          <p:cNvPr id="4" name="Slide Number Placeholder 3"/>
          <p:cNvSpPr>
            <a:spLocks noGrp="1"/>
          </p:cNvSpPr>
          <p:nvPr>
            <p:ph type="sldNum" sz="quarter" idx="5"/>
          </p:nvPr>
        </p:nvSpPr>
        <p:spPr/>
        <p:txBody>
          <a:bodyPr/>
          <a:lstStyle/>
          <a:p>
            <a:fld id="{525911E7-F731-44D3-AF37-0B7F0D0BF04F}" type="slidenum">
              <a:rPr lang="en-GB" smtClean="0"/>
              <a:t>5</a:t>
            </a:fld>
            <a:endParaRPr lang="en-GB"/>
          </a:p>
        </p:txBody>
      </p:sp>
    </p:spTree>
    <p:extLst>
      <p:ext uri="{BB962C8B-B14F-4D97-AF65-F5344CB8AC3E}">
        <p14:creationId xmlns:p14="http://schemas.microsoft.com/office/powerpoint/2010/main" val="253679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Before we begin our journey, lets try to get on the same page with some </a:t>
            </a:r>
            <a:r>
              <a:rPr lang="en-SE" dirty="0" err="1"/>
              <a:t>termi</a:t>
            </a:r>
            <a:r>
              <a:rPr lang="en-GB" dirty="0"/>
              <a:t>n</a:t>
            </a:r>
            <a:r>
              <a:rPr lang="en-SE" dirty="0"/>
              <a:t>ologies. </a:t>
            </a:r>
          </a:p>
          <a:p>
            <a:endParaRPr lang="en-SE" dirty="0"/>
          </a:p>
        </p:txBody>
      </p:sp>
      <p:sp>
        <p:nvSpPr>
          <p:cNvPr id="4" name="Slide Number Placeholder 3"/>
          <p:cNvSpPr>
            <a:spLocks noGrp="1"/>
          </p:cNvSpPr>
          <p:nvPr>
            <p:ph type="sldNum" sz="quarter" idx="5"/>
          </p:nvPr>
        </p:nvSpPr>
        <p:spPr/>
        <p:txBody>
          <a:bodyPr/>
          <a:lstStyle/>
          <a:p>
            <a:fld id="{525911E7-F731-44D3-AF37-0B7F0D0BF04F}" type="slidenum">
              <a:rPr lang="en-GB" smtClean="0"/>
              <a:t>6</a:t>
            </a:fld>
            <a:endParaRPr lang="en-GB"/>
          </a:p>
        </p:txBody>
      </p:sp>
    </p:spTree>
    <p:extLst>
      <p:ext uri="{BB962C8B-B14F-4D97-AF65-F5344CB8AC3E}">
        <p14:creationId xmlns:p14="http://schemas.microsoft.com/office/powerpoint/2010/main" val="411755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PK = Partition Key</a:t>
            </a:r>
          </a:p>
          <a:p>
            <a:r>
              <a:rPr lang="en-SE" dirty="0"/>
              <a:t>SK = Sort Key</a:t>
            </a:r>
          </a:p>
          <a:p>
            <a:r>
              <a:rPr lang="en-SE" dirty="0"/>
              <a:t>PK + SK = Primary Key</a:t>
            </a:r>
          </a:p>
          <a:p>
            <a:endParaRPr lang="en-SE" dirty="0"/>
          </a:p>
          <a:p>
            <a:endParaRPr lang="en-SE" dirty="0"/>
          </a:p>
          <a:p>
            <a:r>
              <a:rPr lang="en-SE" dirty="0"/>
              <a:t>By naming the columns using generic te</a:t>
            </a:r>
            <a:r>
              <a:rPr lang="en-GB" dirty="0"/>
              <a:t>rm</a:t>
            </a:r>
            <a:r>
              <a:rPr lang="en-SE" dirty="0"/>
              <a:t>s like PK and SK, we achieve what is called as *Key overloading*</a:t>
            </a:r>
          </a:p>
          <a:p>
            <a:r>
              <a:rPr lang="en-SE" dirty="0"/>
              <a:t>The primary key now can hold more than one entity type.</a:t>
            </a:r>
          </a:p>
          <a:p>
            <a:r>
              <a:rPr lang="en-GB" dirty="0"/>
              <a:t>U</a:t>
            </a:r>
            <a:r>
              <a:rPr lang="en-SE" dirty="0"/>
              <a:t>sing this pattern, you can now hold all the entities in your data model to fit into a single table.</a:t>
            </a:r>
          </a:p>
          <a:p>
            <a:endParaRPr lang="en-SE" dirty="0"/>
          </a:p>
          <a:p>
            <a:r>
              <a:rPr lang="en-GB" dirty="0"/>
              <a:t>T</a:t>
            </a:r>
            <a:r>
              <a:rPr lang="en-SE" dirty="0"/>
              <a:t>his effectively is equivalent to a database or schema in a relational database, but instead of having a table per entity, you cram all the entities into a single table.</a:t>
            </a:r>
          </a:p>
        </p:txBody>
      </p:sp>
      <p:sp>
        <p:nvSpPr>
          <p:cNvPr id="4" name="Slide Number Placeholder 3"/>
          <p:cNvSpPr>
            <a:spLocks noGrp="1"/>
          </p:cNvSpPr>
          <p:nvPr>
            <p:ph type="sldNum" sz="quarter" idx="5"/>
          </p:nvPr>
        </p:nvSpPr>
        <p:spPr/>
        <p:txBody>
          <a:bodyPr/>
          <a:lstStyle/>
          <a:p>
            <a:fld id="{525911E7-F731-44D3-AF37-0B7F0D0BF04F}" type="slidenum">
              <a:rPr lang="en-GB" smtClean="0"/>
              <a:t>7</a:t>
            </a:fld>
            <a:endParaRPr lang="en-GB"/>
          </a:p>
        </p:txBody>
      </p:sp>
    </p:spTree>
    <p:extLst>
      <p:ext uri="{BB962C8B-B14F-4D97-AF65-F5344CB8AC3E}">
        <p14:creationId xmlns:p14="http://schemas.microsoft.com/office/powerpoint/2010/main" val="2326802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25911E7-F731-44D3-AF37-0B7F0D0BF04F}" type="slidenum">
              <a:rPr lang="en-GB" smtClean="0"/>
              <a:t>8</a:t>
            </a:fld>
            <a:endParaRPr lang="en-GB"/>
          </a:p>
        </p:txBody>
      </p:sp>
    </p:spTree>
    <p:extLst>
      <p:ext uri="{BB962C8B-B14F-4D97-AF65-F5344CB8AC3E}">
        <p14:creationId xmlns:p14="http://schemas.microsoft.com/office/powerpoint/2010/main" val="55674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also another type of Index called the Local Secondary Index, but the use cases of it haven’t popped up so much in my career. </a:t>
            </a:r>
          </a:p>
          <a:p>
            <a:r>
              <a:rPr lang="en-GB" dirty="0"/>
              <a:t>LSI VS GSI, in LSI you only get to swap your SK with some other attribute.  There are a few more differences that I am not going to delve into here.</a:t>
            </a:r>
          </a:p>
        </p:txBody>
      </p:sp>
      <p:sp>
        <p:nvSpPr>
          <p:cNvPr id="4" name="Slide Number Placeholder 3"/>
          <p:cNvSpPr>
            <a:spLocks noGrp="1"/>
          </p:cNvSpPr>
          <p:nvPr>
            <p:ph type="sldNum" sz="quarter" idx="5"/>
          </p:nvPr>
        </p:nvSpPr>
        <p:spPr/>
        <p:txBody>
          <a:bodyPr/>
          <a:lstStyle/>
          <a:p>
            <a:fld id="{525911E7-F731-44D3-AF37-0B7F0D0BF04F}" type="slidenum">
              <a:rPr lang="en-GB" smtClean="0"/>
              <a:t>9</a:t>
            </a:fld>
            <a:endParaRPr lang="en-GB"/>
          </a:p>
        </p:txBody>
      </p:sp>
    </p:spTree>
    <p:extLst>
      <p:ext uri="{BB962C8B-B14F-4D97-AF65-F5344CB8AC3E}">
        <p14:creationId xmlns:p14="http://schemas.microsoft.com/office/powerpoint/2010/main" val="348663912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C53E50-775B-46F3-9D29-FF4DF901B01D}" type="datetime1">
              <a:rPr lang="en-GB" smtClean="0"/>
              <a:t>09/05/2022</a:t>
            </a:fld>
            <a:endParaRPr lang="en-GB"/>
          </a:p>
        </p:txBody>
      </p:sp>
      <p:sp>
        <p:nvSpPr>
          <p:cNvPr id="5" name="Footer Placeholder 4"/>
          <p:cNvSpPr>
            <a:spLocks noGrp="1"/>
          </p:cNvSpPr>
          <p:nvPr>
            <p:ph type="ftr" sz="quarter" idx="11"/>
          </p:nvPr>
        </p:nvSpPr>
        <p:spPr/>
        <p:txBody>
          <a:bodyPr/>
          <a:lstStyle/>
          <a:p>
            <a:r>
              <a:rPr lang="en-GB"/>
              <a:t>@iAnuragKale</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C5DD08A-0F56-4733-A555-C67612F5821B}" type="slidenum">
              <a:rPr lang="en-GB" smtClean="0"/>
              <a:t>‹#›</a:t>
            </a:fld>
            <a:endParaRPr lang="en-GB"/>
          </a:p>
        </p:txBody>
      </p:sp>
    </p:spTree>
    <p:extLst>
      <p:ext uri="{BB962C8B-B14F-4D97-AF65-F5344CB8AC3E}">
        <p14:creationId xmlns:p14="http://schemas.microsoft.com/office/powerpoint/2010/main" val="340178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E9FCD-94BF-497D-B80B-C176E5EFD9DB}" type="datetime1">
              <a:rPr lang="en-GB" smtClean="0"/>
              <a:t>09/05/2022</a:t>
            </a:fld>
            <a:endParaRPr lang="en-GB"/>
          </a:p>
        </p:txBody>
      </p:sp>
      <p:sp>
        <p:nvSpPr>
          <p:cNvPr id="5" name="Footer Placeholder 4"/>
          <p:cNvSpPr>
            <a:spLocks noGrp="1"/>
          </p:cNvSpPr>
          <p:nvPr>
            <p:ph type="ftr" sz="quarter" idx="11"/>
          </p:nvPr>
        </p:nvSpPr>
        <p:spPr/>
        <p:txBody>
          <a:bodyPr/>
          <a:lstStyle/>
          <a:p>
            <a:r>
              <a:rPr lang="en-GB"/>
              <a:t>@iAnuragKale</a:t>
            </a:r>
          </a:p>
        </p:txBody>
      </p:sp>
      <p:sp>
        <p:nvSpPr>
          <p:cNvPr id="6" name="Slide Number Placeholder 5"/>
          <p:cNvSpPr>
            <a:spLocks noGrp="1"/>
          </p:cNvSpPr>
          <p:nvPr>
            <p:ph type="sldNum" sz="quarter" idx="12"/>
          </p:nvPr>
        </p:nvSpPr>
        <p:spPr/>
        <p:txBody>
          <a:bodyPr/>
          <a:lstStyle/>
          <a:p>
            <a:fld id="{4C5DD08A-0F56-4733-A555-C67612F5821B}" type="slidenum">
              <a:rPr lang="en-GB" smtClean="0"/>
              <a:t>‹#›</a:t>
            </a:fld>
            <a:endParaRPr lang="en-GB"/>
          </a:p>
        </p:txBody>
      </p:sp>
    </p:spTree>
    <p:extLst>
      <p:ext uri="{BB962C8B-B14F-4D97-AF65-F5344CB8AC3E}">
        <p14:creationId xmlns:p14="http://schemas.microsoft.com/office/powerpoint/2010/main" val="20548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824619-4235-40C3-A1DD-245B0A0B3279}" type="datetime1">
              <a:rPr lang="en-GB" smtClean="0"/>
              <a:t>09/05/2022</a:t>
            </a:fld>
            <a:endParaRPr lang="en-GB"/>
          </a:p>
        </p:txBody>
      </p:sp>
      <p:sp>
        <p:nvSpPr>
          <p:cNvPr id="5" name="Footer Placeholder 4"/>
          <p:cNvSpPr>
            <a:spLocks noGrp="1"/>
          </p:cNvSpPr>
          <p:nvPr>
            <p:ph type="ftr" sz="quarter" idx="11"/>
          </p:nvPr>
        </p:nvSpPr>
        <p:spPr/>
        <p:txBody>
          <a:bodyPr/>
          <a:lstStyle/>
          <a:p>
            <a:r>
              <a:rPr lang="en-GB"/>
              <a:t>@iAnuragKale</a:t>
            </a:r>
          </a:p>
        </p:txBody>
      </p:sp>
      <p:sp>
        <p:nvSpPr>
          <p:cNvPr id="6" name="Slide Number Placeholder 5"/>
          <p:cNvSpPr>
            <a:spLocks noGrp="1"/>
          </p:cNvSpPr>
          <p:nvPr>
            <p:ph type="sldNum" sz="quarter" idx="12"/>
          </p:nvPr>
        </p:nvSpPr>
        <p:spPr/>
        <p:txBody>
          <a:bodyPr/>
          <a:lstStyle/>
          <a:p>
            <a:fld id="{4C5DD08A-0F56-4733-A555-C67612F5821B}" type="slidenum">
              <a:rPr lang="en-GB" smtClean="0"/>
              <a:t>‹#›</a:t>
            </a:fld>
            <a:endParaRPr lang="en-GB"/>
          </a:p>
        </p:txBody>
      </p:sp>
    </p:spTree>
    <p:extLst>
      <p:ext uri="{BB962C8B-B14F-4D97-AF65-F5344CB8AC3E}">
        <p14:creationId xmlns:p14="http://schemas.microsoft.com/office/powerpoint/2010/main" val="353206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7742-BB11-43AB-ABF4-6A1D3A5AE075}" type="datetime1">
              <a:rPr lang="en-GB" smtClean="0"/>
              <a:t>09/05/2022</a:t>
            </a:fld>
            <a:endParaRPr lang="en-GB"/>
          </a:p>
        </p:txBody>
      </p:sp>
      <p:sp>
        <p:nvSpPr>
          <p:cNvPr id="5" name="Footer Placeholder 4"/>
          <p:cNvSpPr>
            <a:spLocks noGrp="1"/>
          </p:cNvSpPr>
          <p:nvPr>
            <p:ph type="ftr" sz="quarter" idx="11"/>
          </p:nvPr>
        </p:nvSpPr>
        <p:spPr/>
        <p:txBody>
          <a:bodyPr/>
          <a:lstStyle/>
          <a:p>
            <a:r>
              <a:rPr lang="en-GB"/>
              <a:t>@iAnuragKale</a:t>
            </a:r>
          </a:p>
        </p:txBody>
      </p:sp>
      <p:sp>
        <p:nvSpPr>
          <p:cNvPr id="6" name="Slide Number Placeholder 5"/>
          <p:cNvSpPr>
            <a:spLocks noGrp="1"/>
          </p:cNvSpPr>
          <p:nvPr>
            <p:ph type="sldNum" sz="quarter" idx="12"/>
          </p:nvPr>
        </p:nvSpPr>
        <p:spPr/>
        <p:txBody>
          <a:bodyPr/>
          <a:lstStyle/>
          <a:p>
            <a:fld id="{4C5DD08A-0F56-4733-A555-C67612F5821B}" type="slidenum">
              <a:rPr lang="en-GB" smtClean="0"/>
              <a:t>‹#›</a:t>
            </a:fld>
            <a:endParaRPr lang="en-GB"/>
          </a:p>
        </p:txBody>
      </p:sp>
    </p:spTree>
    <p:extLst>
      <p:ext uri="{BB962C8B-B14F-4D97-AF65-F5344CB8AC3E}">
        <p14:creationId xmlns:p14="http://schemas.microsoft.com/office/powerpoint/2010/main" val="76113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DD4ABE5-E34D-4E5C-8AFA-06EAA1DAF4A0}" type="datetime1">
              <a:rPr lang="en-GB" smtClean="0"/>
              <a:t>09/05/2022</a:t>
            </a:fld>
            <a:endParaRPr lang="en-GB"/>
          </a:p>
        </p:txBody>
      </p:sp>
      <p:sp>
        <p:nvSpPr>
          <p:cNvPr id="5" name="Footer Placeholder 4"/>
          <p:cNvSpPr>
            <a:spLocks noGrp="1"/>
          </p:cNvSpPr>
          <p:nvPr>
            <p:ph type="ftr" sz="quarter" idx="11"/>
          </p:nvPr>
        </p:nvSpPr>
        <p:spPr>
          <a:xfrm>
            <a:off x="2182708" y="6272784"/>
            <a:ext cx="6327648" cy="365125"/>
          </a:xfrm>
        </p:spPr>
        <p:txBody>
          <a:bodyPr/>
          <a:lstStyle/>
          <a:p>
            <a:r>
              <a:rPr lang="en-GB"/>
              <a:t>@iAnuragKale</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C5DD08A-0F56-4733-A555-C67612F5821B}" type="slidenum">
              <a:rPr lang="en-GB" smtClean="0"/>
              <a:t>‹#›</a:t>
            </a:fld>
            <a:endParaRPr lang="en-GB"/>
          </a:p>
        </p:txBody>
      </p:sp>
    </p:spTree>
    <p:extLst>
      <p:ext uri="{BB962C8B-B14F-4D97-AF65-F5344CB8AC3E}">
        <p14:creationId xmlns:p14="http://schemas.microsoft.com/office/powerpoint/2010/main" val="147128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1A56C6-CF33-4020-82FD-9BD583757807}" type="datetime1">
              <a:rPr lang="en-GB" smtClean="0"/>
              <a:t>09/05/2022</a:t>
            </a:fld>
            <a:endParaRPr lang="en-GB"/>
          </a:p>
        </p:txBody>
      </p:sp>
      <p:sp>
        <p:nvSpPr>
          <p:cNvPr id="6" name="Footer Placeholder 5"/>
          <p:cNvSpPr>
            <a:spLocks noGrp="1"/>
          </p:cNvSpPr>
          <p:nvPr>
            <p:ph type="ftr" sz="quarter" idx="11"/>
          </p:nvPr>
        </p:nvSpPr>
        <p:spPr/>
        <p:txBody>
          <a:bodyPr/>
          <a:lstStyle/>
          <a:p>
            <a:r>
              <a:rPr lang="en-GB"/>
              <a:t>@iAnuragKale</a:t>
            </a:r>
          </a:p>
        </p:txBody>
      </p:sp>
      <p:sp>
        <p:nvSpPr>
          <p:cNvPr id="7" name="Slide Number Placeholder 6"/>
          <p:cNvSpPr>
            <a:spLocks noGrp="1"/>
          </p:cNvSpPr>
          <p:nvPr>
            <p:ph type="sldNum" sz="quarter" idx="12"/>
          </p:nvPr>
        </p:nvSpPr>
        <p:spPr/>
        <p:txBody>
          <a:bodyPr/>
          <a:lstStyle/>
          <a:p>
            <a:fld id="{4C5DD08A-0F56-4733-A555-C67612F5821B}" type="slidenum">
              <a:rPr lang="en-GB" smtClean="0"/>
              <a:t>‹#›</a:t>
            </a:fld>
            <a:endParaRPr lang="en-GB"/>
          </a:p>
        </p:txBody>
      </p:sp>
    </p:spTree>
    <p:extLst>
      <p:ext uri="{BB962C8B-B14F-4D97-AF65-F5344CB8AC3E}">
        <p14:creationId xmlns:p14="http://schemas.microsoft.com/office/powerpoint/2010/main" val="62910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18F72-8AF6-4022-A1C9-EC63309544BB}" type="datetime1">
              <a:rPr lang="en-GB" smtClean="0"/>
              <a:t>09/05/2022</a:t>
            </a:fld>
            <a:endParaRPr lang="en-GB"/>
          </a:p>
        </p:txBody>
      </p:sp>
      <p:sp>
        <p:nvSpPr>
          <p:cNvPr id="8" name="Footer Placeholder 7"/>
          <p:cNvSpPr>
            <a:spLocks noGrp="1"/>
          </p:cNvSpPr>
          <p:nvPr>
            <p:ph type="ftr" sz="quarter" idx="11"/>
          </p:nvPr>
        </p:nvSpPr>
        <p:spPr/>
        <p:txBody>
          <a:bodyPr/>
          <a:lstStyle/>
          <a:p>
            <a:r>
              <a:rPr lang="en-GB"/>
              <a:t>@iAnuragKale</a:t>
            </a:r>
          </a:p>
        </p:txBody>
      </p:sp>
      <p:sp>
        <p:nvSpPr>
          <p:cNvPr id="9" name="Slide Number Placeholder 8"/>
          <p:cNvSpPr>
            <a:spLocks noGrp="1"/>
          </p:cNvSpPr>
          <p:nvPr>
            <p:ph type="sldNum" sz="quarter" idx="12"/>
          </p:nvPr>
        </p:nvSpPr>
        <p:spPr/>
        <p:txBody>
          <a:bodyPr/>
          <a:lstStyle/>
          <a:p>
            <a:fld id="{4C5DD08A-0F56-4733-A555-C67612F5821B}" type="slidenum">
              <a:rPr lang="en-GB" smtClean="0"/>
              <a:t>‹#›</a:t>
            </a:fld>
            <a:endParaRPr lang="en-GB"/>
          </a:p>
        </p:txBody>
      </p:sp>
    </p:spTree>
    <p:extLst>
      <p:ext uri="{BB962C8B-B14F-4D97-AF65-F5344CB8AC3E}">
        <p14:creationId xmlns:p14="http://schemas.microsoft.com/office/powerpoint/2010/main" val="92415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E78BB-1D4C-46BA-97EE-7C138C94CCC5}" type="datetime1">
              <a:rPr lang="en-GB" smtClean="0"/>
              <a:t>09/05/2022</a:t>
            </a:fld>
            <a:endParaRPr lang="en-GB"/>
          </a:p>
        </p:txBody>
      </p:sp>
      <p:sp>
        <p:nvSpPr>
          <p:cNvPr id="4" name="Footer Placeholder 3"/>
          <p:cNvSpPr>
            <a:spLocks noGrp="1"/>
          </p:cNvSpPr>
          <p:nvPr>
            <p:ph type="ftr" sz="quarter" idx="11"/>
          </p:nvPr>
        </p:nvSpPr>
        <p:spPr/>
        <p:txBody>
          <a:bodyPr/>
          <a:lstStyle/>
          <a:p>
            <a:r>
              <a:rPr lang="en-GB"/>
              <a:t>@iAnuragKale</a:t>
            </a:r>
          </a:p>
        </p:txBody>
      </p:sp>
      <p:sp>
        <p:nvSpPr>
          <p:cNvPr id="5" name="Slide Number Placeholder 4"/>
          <p:cNvSpPr>
            <a:spLocks noGrp="1"/>
          </p:cNvSpPr>
          <p:nvPr>
            <p:ph type="sldNum" sz="quarter" idx="12"/>
          </p:nvPr>
        </p:nvSpPr>
        <p:spPr/>
        <p:txBody>
          <a:bodyPr/>
          <a:lstStyle/>
          <a:p>
            <a:fld id="{4C5DD08A-0F56-4733-A555-C67612F5821B}" type="slidenum">
              <a:rPr lang="en-GB" smtClean="0"/>
              <a:t>‹#›</a:t>
            </a:fld>
            <a:endParaRPr lang="en-GB"/>
          </a:p>
        </p:txBody>
      </p:sp>
    </p:spTree>
    <p:extLst>
      <p:ext uri="{BB962C8B-B14F-4D97-AF65-F5344CB8AC3E}">
        <p14:creationId xmlns:p14="http://schemas.microsoft.com/office/powerpoint/2010/main" val="42279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95BA1-DBBF-4111-B0C9-79B614768B18}" type="datetime1">
              <a:rPr lang="en-GB" smtClean="0"/>
              <a:t>09/05/2022</a:t>
            </a:fld>
            <a:endParaRPr lang="en-GB"/>
          </a:p>
        </p:txBody>
      </p:sp>
      <p:sp>
        <p:nvSpPr>
          <p:cNvPr id="3" name="Footer Placeholder 2"/>
          <p:cNvSpPr>
            <a:spLocks noGrp="1"/>
          </p:cNvSpPr>
          <p:nvPr>
            <p:ph type="ftr" sz="quarter" idx="11"/>
          </p:nvPr>
        </p:nvSpPr>
        <p:spPr/>
        <p:txBody>
          <a:bodyPr/>
          <a:lstStyle/>
          <a:p>
            <a:r>
              <a:rPr lang="en-GB"/>
              <a:t>@iAnuragKale</a:t>
            </a:r>
          </a:p>
        </p:txBody>
      </p:sp>
      <p:sp>
        <p:nvSpPr>
          <p:cNvPr id="4" name="Slide Number Placeholder 3"/>
          <p:cNvSpPr>
            <a:spLocks noGrp="1"/>
          </p:cNvSpPr>
          <p:nvPr>
            <p:ph type="sldNum" sz="quarter" idx="12"/>
          </p:nvPr>
        </p:nvSpPr>
        <p:spPr/>
        <p:txBody>
          <a:bodyPr/>
          <a:lstStyle/>
          <a:p>
            <a:fld id="{4C5DD08A-0F56-4733-A555-C67612F5821B}" type="slidenum">
              <a:rPr lang="en-GB" smtClean="0"/>
              <a:t>‹#›</a:t>
            </a:fld>
            <a:endParaRPr lang="en-GB"/>
          </a:p>
        </p:txBody>
      </p:sp>
    </p:spTree>
    <p:extLst>
      <p:ext uri="{BB962C8B-B14F-4D97-AF65-F5344CB8AC3E}">
        <p14:creationId xmlns:p14="http://schemas.microsoft.com/office/powerpoint/2010/main" val="89158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782537-AEAC-491F-B34E-A99DF695B198}" type="datetime1">
              <a:rPr lang="en-GB" smtClean="0"/>
              <a:t>09/05/2022</a:t>
            </a:fld>
            <a:endParaRPr lang="en-GB"/>
          </a:p>
        </p:txBody>
      </p:sp>
      <p:sp>
        <p:nvSpPr>
          <p:cNvPr id="6" name="Footer Placeholder 5"/>
          <p:cNvSpPr>
            <a:spLocks noGrp="1"/>
          </p:cNvSpPr>
          <p:nvPr>
            <p:ph type="ftr" sz="quarter" idx="11"/>
          </p:nvPr>
        </p:nvSpPr>
        <p:spPr/>
        <p:txBody>
          <a:bodyPr/>
          <a:lstStyle/>
          <a:p>
            <a:r>
              <a:rPr lang="en-GB"/>
              <a:t>@iAnuragKale</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C5DD08A-0F56-4733-A555-C67612F5821B}" type="slidenum">
              <a:rPr lang="en-GB" smtClean="0"/>
              <a:t>‹#›</a:t>
            </a:fld>
            <a:endParaRPr lang="en-GB"/>
          </a:p>
        </p:txBody>
      </p:sp>
    </p:spTree>
    <p:extLst>
      <p:ext uri="{BB962C8B-B14F-4D97-AF65-F5344CB8AC3E}">
        <p14:creationId xmlns:p14="http://schemas.microsoft.com/office/powerpoint/2010/main" val="160984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3A5F44-95D5-4811-8623-70E9CE25C860}" type="datetime1">
              <a:rPr lang="en-GB" smtClean="0"/>
              <a:t>09/05/2022</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C5DD08A-0F56-4733-A555-C67612F5821B}" type="slidenum">
              <a:rPr lang="en-GB" smtClean="0"/>
              <a:t>‹#›</a:t>
            </a:fld>
            <a:endParaRPr lang="en-GB"/>
          </a:p>
        </p:txBody>
      </p:sp>
    </p:spTree>
    <p:extLst>
      <p:ext uri="{BB962C8B-B14F-4D97-AF65-F5344CB8AC3E}">
        <p14:creationId xmlns:p14="http://schemas.microsoft.com/office/powerpoint/2010/main" val="301007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23393A0-6E9C-4429-9C03-E0CC9A67CE0D}" type="datetime1">
              <a:rPr lang="en-GB" smtClean="0"/>
              <a:t>09/05/2022</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GB"/>
              <a:t>@iAnuragKale</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C5DD08A-0F56-4733-A555-C67612F5821B}" type="slidenum">
              <a:rPr lang="en-GB" smtClean="0"/>
              <a:t>‹#›</a:t>
            </a:fld>
            <a:endParaRPr lang="en-GB"/>
          </a:p>
        </p:txBody>
      </p:sp>
    </p:spTree>
    <p:extLst>
      <p:ext uri="{BB962C8B-B14F-4D97-AF65-F5344CB8AC3E}">
        <p14:creationId xmlns:p14="http://schemas.microsoft.com/office/powerpoint/2010/main" val="23872566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4.png"/><Relationship Id="rId7" Type="http://schemas.openxmlformats.org/officeDocument/2006/relationships/diagramData" Target="../diagrams/data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diagramDrawing" Target="../diagrams/drawing2.xml"/><Relationship Id="rId5" Type="http://schemas.openxmlformats.org/officeDocument/2006/relationships/image" Target="../media/image2.png"/><Relationship Id="rId10" Type="http://schemas.openxmlformats.org/officeDocument/2006/relationships/diagramColors" Target="../diagrams/colors2.xml"/><Relationship Id="rId4" Type="http://schemas.microsoft.com/office/2007/relationships/hdphoto" Target="../media/hdphoto2.wdp"/><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png"/><Relationship Id="rId7" Type="http://schemas.openxmlformats.org/officeDocument/2006/relationships/diagramQuickStyle" Target="../diagrams/quickStyle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2.wdp"/><Relationship Id="rId9" Type="http://schemas.microsoft.com/office/2007/relationships/diagramDrawing" Target="../diagrams/drawing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microsoft.com/office/2007/relationships/hdphoto" Target="../media/hdphoto1.wdp"/><Relationship Id="rId9" Type="http://schemas.microsoft.com/office/2007/relationships/diagramDrawing" Target="../diagrams/drawing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hyperlink" Target="https://www.linkedin.com/in/anuragka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witter.com/iAnuragKale" TargetMode="External"/><Relationship Id="rId5" Type="http://schemas.openxmlformats.org/officeDocument/2006/relationships/image" Target="../media/image6.jp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7.pn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microsoft.com/office/2007/relationships/hdphoto" Target="../media/hdphoto3.wdp"/><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hyperlink" Target="mailto:jdoe@e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jdoe@emai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jdoe@e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jdoe@email.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6834-C146-4B0A-9303-666FF4379DE8}"/>
              </a:ext>
            </a:extLst>
          </p:cNvPr>
          <p:cNvSpPr>
            <a:spLocks noGrp="1"/>
          </p:cNvSpPr>
          <p:nvPr>
            <p:ph type="ctrTitle"/>
          </p:nvPr>
        </p:nvSpPr>
        <p:spPr>
          <a:xfrm>
            <a:off x="1051560" y="1399031"/>
            <a:ext cx="9778627" cy="3068999"/>
          </a:xfrm>
        </p:spPr>
        <p:txBody>
          <a:bodyPr/>
          <a:lstStyle/>
          <a:p>
            <a:r>
              <a:rPr lang="en-SE" sz="8000" dirty="0"/>
              <a:t>building a mindset for single table design</a:t>
            </a:r>
            <a:endParaRPr lang="en-GB" sz="8000" dirty="0"/>
          </a:p>
        </p:txBody>
      </p:sp>
      <p:sp>
        <p:nvSpPr>
          <p:cNvPr id="3" name="Subtitle 2">
            <a:extLst>
              <a:ext uri="{FF2B5EF4-FFF2-40B4-BE49-F238E27FC236}">
                <a16:creationId xmlns:a16="http://schemas.microsoft.com/office/drawing/2014/main" id="{B283BC68-DDAB-47DC-9CA4-717410B43D6A}"/>
              </a:ext>
            </a:extLst>
          </p:cNvPr>
          <p:cNvSpPr>
            <a:spLocks noGrp="1"/>
          </p:cNvSpPr>
          <p:nvPr>
            <p:ph type="subTitle" idx="1"/>
          </p:nvPr>
        </p:nvSpPr>
        <p:spPr>
          <a:xfrm>
            <a:off x="1051560" y="4468030"/>
            <a:ext cx="8166431" cy="1885845"/>
          </a:xfrm>
        </p:spPr>
        <p:txBody>
          <a:bodyPr>
            <a:normAutofit fontScale="55000" lnSpcReduction="20000"/>
          </a:bodyPr>
          <a:lstStyle/>
          <a:p>
            <a:r>
              <a:rPr lang="en-SE" sz="5200" dirty="0"/>
              <a:t>Amazon DynamoDB for SQL Devs</a:t>
            </a:r>
          </a:p>
          <a:p>
            <a:endParaRPr lang="en-SE" sz="5200" dirty="0"/>
          </a:p>
          <a:p>
            <a:endParaRPr lang="en-SE" dirty="0"/>
          </a:p>
          <a:p>
            <a:r>
              <a:rPr lang="en-SE" sz="2900" dirty="0"/>
              <a:t>ANURAG KALE</a:t>
            </a:r>
          </a:p>
          <a:p>
            <a:r>
              <a:rPr lang="en-SE" dirty="0"/>
              <a:t>Cloud Software Architect, AWS Data Hero</a:t>
            </a:r>
            <a:endParaRPr lang="en-GB" dirty="0"/>
          </a:p>
        </p:txBody>
      </p:sp>
      <p:pic>
        <p:nvPicPr>
          <p:cNvPr id="3076" name="Picture 4" descr="Twitter Logo | Free Icon Sign And Symbols">
            <a:extLst>
              <a:ext uri="{FF2B5EF4-FFF2-40B4-BE49-F238E27FC236}">
                <a16:creationId xmlns:a16="http://schemas.microsoft.com/office/drawing/2014/main" id="{73AF9942-1C14-4000-BBF2-56EAA0020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5945" y="5935628"/>
            <a:ext cx="522288" cy="418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96C8B8-27D3-4297-9C9F-A334C0DB472C}"/>
              </a:ext>
            </a:extLst>
          </p:cNvPr>
          <p:cNvSpPr txBox="1"/>
          <p:nvPr/>
        </p:nvSpPr>
        <p:spPr>
          <a:xfrm>
            <a:off x="10121900" y="5935628"/>
            <a:ext cx="1803400" cy="369332"/>
          </a:xfrm>
          <a:prstGeom prst="rect">
            <a:avLst/>
          </a:prstGeom>
          <a:noFill/>
        </p:spPr>
        <p:txBody>
          <a:bodyPr wrap="square" rtlCol="0">
            <a:spAutoFit/>
          </a:bodyPr>
          <a:lstStyle/>
          <a:p>
            <a:r>
              <a:rPr lang="en-SE" dirty="0"/>
              <a:t>@iAnuragKale</a:t>
            </a:r>
            <a:endParaRPr lang="en-GB" dirty="0"/>
          </a:p>
        </p:txBody>
      </p:sp>
    </p:spTree>
    <p:extLst>
      <p:ext uri="{BB962C8B-B14F-4D97-AF65-F5344CB8AC3E}">
        <p14:creationId xmlns:p14="http://schemas.microsoft.com/office/powerpoint/2010/main" val="241139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0" name="Rectangle 74">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76">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Rectangle 78">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3" name="Group 80">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82" name="Oval 81">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084" name="Rectangle 84">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85" name="Rectangle 86">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Rectangle 88">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6D2D9-983D-42FF-B6FC-91A1529E09E7}"/>
              </a:ext>
            </a:extLst>
          </p:cNvPr>
          <p:cNvSpPr>
            <a:spLocks noGrp="1"/>
          </p:cNvSpPr>
          <p:nvPr>
            <p:ph type="title"/>
          </p:nvPr>
        </p:nvSpPr>
        <p:spPr>
          <a:xfrm>
            <a:off x="4961376" y="1432222"/>
            <a:ext cx="6057144" cy="4154383"/>
          </a:xfrm>
        </p:spPr>
        <p:txBody>
          <a:bodyPr vert="horz" lIns="91440" tIns="45720" rIns="91440" bIns="45720" rtlCol="0" anchor="ctr">
            <a:normAutofit/>
          </a:bodyPr>
          <a:lstStyle/>
          <a:p>
            <a:r>
              <a:rPr lang="en-US" dirty="0">
                <a:blipFill dpi="0" rotWithShape="1">
                  <a:blip r:embed="rId5"/>
                  <a:srcRect/>
                  <a:tile tx="6350" ty="-127000" sx="65000" sy="64000" flip="none" algn="tl"/>
                </a:blipFill>
              </a:rPr>
              <a:t>THE Core</a:t>
            </a:r>
          </a:p>
        </p:txBody>
      </p:sp>
      <p:sp>
        <p:nvSpPr>
          <p:cNvPr id="2087" name="Rectangle 90">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8" name="Group 92">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94" name="Oval 93">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5" name="Oval 94">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2054" name="Picture 6" descr="Structure of the Earth stock illustration. Illustration of crust - 38458152">
            <a:extLst>
              <a:ext uri="{FF2B5EF4-FFF2-40B4-BE49-F238E27FC236}">
                <a16:creationId xmlns:a16="http://schemas.microsoft.com/office/drawing/2014/main" id="{108BE7BC-2F1C-4F57-A07C-95DD79528B57}"/>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33915" y="1642516"/>
            <a:ext cx="3416725" cy="350433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8002217-1203-4D51-85E5-5CD23F388563}"/>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defTabSz="914400">
              <a:spcAft>
                <a:spcPts val="600"/>
              </a:spcAft>
            </a:pPr>
            <a:fld id="{4C5DD08A-0F56-4733-A555-C67612F5821B}" type="slidenum">
              <a:rPr lang="en-US" smtClean="0"/>
              <a:pPr defTabSz="914400">
                <a:spcAft>
                  <a:spcPts val="600"/>
                </a:spcAft>
              </a:pPr>
              <a:t>10</a:t>
            </a:fld>
            <a:endParaRPr lang="en-US"/>
          </a:p>
        </p:txBody>
      </p:sp>
      <p:sp>
        <p:nvSpPr>
          <p:cNvPr id="4" name="Footer Placeholder 3">
            <a:extLst>
              <a:ext uri="{FF2B5EF4-FFF2-40B4-BE49-F238E27FC236}">
                <a16:creationId xmlns:a16="http://schemas.microsoft.com/office/drawing/2014/main" id="{41853518-E783-45F4-9E0F-5B2E1E74E3B6}"/>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914400">
              <a:spcAft>
                <a:spcPts val="600"/>
              </a:spcAft>
            </a:pPr>
            <a:r>
              <a:rPr lang="en-US" kern="1200">
                <a:solidFill>
                  <a:schemeClr val="tx2"/>
                </a:solidFill>
                <a:latin typeface="+mn-lt"/>
                <a:ea typeface="+mn-ea"/>
                <a:cs typeface="+mn-cs"/>
              </a:rPr>
              <a:t>@iAnuragKale</a:t>
            </a:r>
          </a:p>
        </p:txBody>
      </p:sp>
    </p:spTree>
    <p:extLst>
      <p:ext uri="{BB962C8B-B14F-4D97-AF65-F5344CB8AC3E}">
        <p14:creationId xmlns:p14="http://schemas.microsoft.com/office/powerpoint/2010/main" val="257314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CDEC6-FC19-4112-821D-5320B840B360}"/>
              </a:ext>
            </a:extLst>
          </p:cNvPr>
          <p:cNvSpPr>
            <a:spLocks noGrp="1"/>
          </p:cNvSpPr>
          <p:nvPr>
            <p:ph type="title"/>
          </p:nvPr>
        </p:nvSpPr>
        <p:spPr>
          <a:xfrm>
            <a:off x="1069848" y="4846002"/>
            <a:ext cx="10058400" cy="1522993"/>
          </a:xfrm>
        </p:spPr>
        <p:txBody>
          <a:bodyPr>
            <a:normAutofit/>
          </a:bodyPr>
          <a:lstStyle/>
          <a:p>
            <a:r>
              <a:rPr lang="en-GB" sz="5100"/>
              <a:t>P</a:t>
            </a:r>
            <a:r>
              <a:rPr lang="en-SE" sz="5100"/>
              <a:t>lan Ahead–Know your access Patterns</a:t>
            </a:r>
            <a:endParaRPr lang="en-GB" sz="5100" dirty="0"/>
          </a:p>
        </p:txBody>
      </p:sp>
      <p:sp>
        <p:nvSpPr>
          <p:cNvPr id="4" name="Footer Placeholder 3">
            <a:extLst>
              <a:ext uri="{FF2B5EF4-FFF2-40B4-BE49-F238E27FC236}">
                <a16:creationId xmlns:a16="http://schemas.microsoft.com/office/drawing/2014/main" id="{6DD9D820-785C-4948-9B27-3E7F3B15AEA0}"/>
              </a:ext>
            </a:extLst>
          </p:cNvPr>
          <p:cNvSpPr>
            <a:spLocks noGrp="1"/>
          </p:cNvSpPr>
          <p:nvPr>
            <p:ph type="ftr" sz="quarter" idx="11"/>
          </p:nvPr>
        </p:nvSpPr>
        <p:spPr>
          <a:xfrm>
            <a:off x="1088136" y="6272784"/>
            <a:ext cx="6327648" cy="365125"/>
          </a:xfrm>
        </p:spPr>
        <p:txBody>
          <a:bodyPr>
            <a:normAutofit/>
          </a:bodyPr>
          <a:lstStyle/>
          <a:p>
            <a:pPr>
              <a:spcAft>
                <a:spcPts val="600"/>
              </a:spcAft>
            </a:pPr>
            <a:r>
              <a:rPr lang="en-GB"/>
              <a:t>@iAnuragKale</a:t>
            </a:r>
          </a:p>
        </p:txBody>
      </p:sp>
      <p:grpSp>
        <p:nvGrpSpPr>
          <p:cNvPr id="92" name="Group 91">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3" name="Oval 92">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4" name="Oval 93">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Slide Number Placeholder 4">
            <a:extLst>
              <a:ext uri="{FF2B5EF4-FFF2-40B4-BE49-F238E27FC236}">
                <a16:creationId xmlns:a16="http://schemas.microsoft.com/office/drawing/2014/main" id="{443452E8-7475-40BE-A34E-E6169781F6D1}"/>
              </a:ext>
            </a:extLst>
          </p:cNvPr>
          <p:cNvSpPr>
            <a:spLocks noGrp="1"/>
          </p:cNvSpPr>
          <p:nvPr>
            <p:ph type="sldNum" sz="quarter" idx="12"/>
          </p:nvPr>
        </p:nvSpPr>
        <p:spPr>
          <a:xfrm>
            <a:off x="11311128" y="6272784"/>
            <a:ext cx="640080" cy="365125"/>
          </a:xfrm>
        </p:spPr>
        <p:txBody>
          <a:bodyPr>
            <a:normAutofit/>
          </a:bodyPr>
          <a:lstStyle/>
          <a:p>
            <a:pPr>
              <a:spcAft>
                <a:spcPts val="600"/>
              </a:spcAft>
            </a:pPr>
            <a:fld id="{4C5DD08A-0F56-4733-A555-C67612F5821B}" type="slidenum">
              <a:rPr lang="en-GB"/>
              <a:pPr>
                <a:spcAft>
                  <a:spcPts val="600"/>
                </a:spcAft>
              </a:pPr>
              <a:t>11</a:t>
            </a:fld>
            <a:endParaRPr lang="en-GB"/>
          </a:p>
        </p:txBody>
      </p:sp>
      <p:graphicFrame>
        <p:nvGraphicFramePr>
          <p:cNvPr id="16" name="Content Placeholder 2">
            <a:extLst>
              <a:ext uri="{FF2B5EF4-FFF2-40B4-BE49-F238E27FC236}">
                <a16:creationId xmlns:a16="http://schemas.microsoft.com/office/drawing/2014/main" id="{55C7B249-BCC3-840A-E045-B549A2F18314}"/>
              </a:ext>
            </a:extLst>
          </p:cNvPr>
          <p:cNvGraphicFramePr>
            <a:graphicFrameLocks noGrp="1"/>
          </p:cNvGraphicFramePr>
          <p:nvPr>
            <p:ph idx="1"/>
            <p:extLst>
              <p:ext uri="{D42A27DB-BD31-4B8C-83A1-F6EECF244321}">
                <p14:modId xmlns:p14="http://schemas.microsoft.com/office/powerpoint/2010/main" val="1205148088"/>
              </p:ext>
            </p:extLst>
          </p:nvPr>
        </p:nvGraphicFramePr>
        <p:xfrm>
          <a:off x="643466" y="633637"/>
          <a:ext cx="10905066" cy="32948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6269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EDBE-887D-F587-6230-DCCD16707DC2}"/>
              </a:ext>
            </a:extLst>
          </p:cNvPr>
          <p:cNvSpPr>
            <a:spLocks noGrp="1"/>
          </p:cNvSpPr>
          <p:nvPr>
            <p:ph type="title"/>
          </p:nvPr>
        </p:nvSpPr>
        <p:spPr/>
        <p:txBody>
          <a:bodyPr/>
          <a:lstStyle/>
          <a:p>
            <a:r>
              <a:rPr lang="en-GB" dirty="0"/>
              <a:t>Access patterns for G</a:t>
            </a:r>
            <a:r>
              <a:rPr lang="en-SE" dirty="0"/>
              <a:t>oodreads clone</a:t>
            </a:r>
          </a:p>
        </p:txBody>
      </p:sp>
      <p:sp>
        <p:nvSpPr>
          <p:cNvPr id="3" name="Content Placeholder 2">
            <a:extLst>
              <a:ext uri="{FF2B5EF4-FFF2-40B4-BE49-F238E27FC236}">
                <a16:creationId xmlns:a16="http://schemas.microsoft.com/office/drawing/2014/main" id="{1A78FBE1-6230-C5B6-420C-C632EC226EB3}"/>
              </a:ext>
            </a:extLst>
          </p:cNvPr>
          <p:cNvSpPr>
            <a:spLocks noGrp="1"/>
          </p:cNvSpPr>
          <p:nvPr>
            <p:ph idx="1"/>
          </p:nvPr>
        </p:nvSpPr>
        <p:spPr/>
        <p:txBody>
          <a:bodyPr/>
          <a:lstStyle/>
          <a:p>
            <a:pPr fontAlgn="base"/>
            <a:r>
              <a:rPr lang="en-GB" b="1" dirty="0"/>
              <a:t>User can create an account using email address</a:t>
            </a:r>
          </a:p>
          <a:p>
            <a:pPr fontAlgn="base"/>
            <a:r>
              <a:rPr lang="en-GB" b="1" dirty="0"/>
              <a:t>User can add a book they want to read to a “To-Read” List. </a:t>
            </a:r>
          </a:p>
          <a:p>
            <a:pPr fontAlgn="base"/>
            <a:r>
              <a:rPr lang="en-GB" b="1" dirty="0"/>
              <a:t>User can rate book on the scale of 1 to 5</a:t>
            </a:r>
          </a:p>
          <a:p>
            <a:pPr fontAlgn="base"/>
            <a:r>
              <a:rPr lang="en-GB" b="1" dirty="0"/>
              <a:t>User can - Add summary, read date and optionally load a picture of the book.</a:t>
            </a:r>
          </a:p>
          <a:p>
            <a:pPr fontAlgn="base"/>
            <a:r>
              <a:rPr lang="en-GB" b="1" dirty="0"/>
              <a:t>User can -Search books added by user by Title, Author,  Genre.</a:t>
            </a:r>
          </a:p>
          <a:p>
            <a:pPr fontAlgn="base"/>
            <a:r>
              <a:rPr lang="en-GB" b="1" dirty="0"/>
              <a:t>User can - Can list their entire To-read and Already Read books</a:t>
            </a:r>
          </a:p>
          <a:p>
            <a:pPr fontAlgn="base"/>
            <a:r>
              <a:rPr lang="en-GB" b="1" dirty="0"/>
              <a:t>Author - can see how many people have their books by title in list [Both, to read or read] </a:t>
            </a:r>
          </a:p>
        </p:txBody>
      </p:sp>
      <p:sp>
        <p:nvSpPr>
          <p:cNvPr id="4" name="Footer Placeholder 3">
            <a:extLst>
              <a:ext uri="{FF2B5EF4-FFF2-40B4-BE49-F238E27FC236}">
                <a16:creationId xmlns:a16="http://schemas.microsoft.com/office/drawing/2014/main" id="{B4897E46-6E78-E822-9DB3-40608379ECDF}"/>
              </a:ext>
            </a:extLst>
          </p:cNvPr>
          <p:cNvSpPr>
            <a:spLocks noGrp="1"/>
          </p:cNvSpPr>
          <p:nvPr>
            <p:ph type="ftr" sz="quarter" idx="11"/>
          </p:nvPr>
        </p:nvSpPr>
        <p:spPr/>
        <p:txBody>
          <a:bodyPr/>
          <a:lstStyle/>
          <a:p>
            <a:r>
              <a:rPr lang="en-GB"/>
              <a:t>@iAnuragKale</a:t>
            </a:r>
          </a:p>
        </p:txBody>
      </p:sp>
      <p:sp>
        <p:nvSpPr>
          <p:cNvPr id="5" name="Slide Number Placeholder 4">
            <a:extLst>
              <a:ext uri="{FF2B5EF4-FFF2-40B4-BE49-F238E27FC236}">
                <a16:creationId xmlns:a16="http://schemas.microsoft.com/office/drawing/2014/main" id="{68F9D216-67BE-1A3C-F1B3-91E42A57BD73}"/>
              </a:ext>
            </a:extLst>
          </p:cNvPr>
          <p:cNvSpPr>
            <a:spLocks noGrp="1"/>
          </p:cNvSpPr>
          <p:nvPr>
            <p:ph type="sldNum" sz="quarter" idx="12"/>
          </p:nvPr>
        </p:nvSpPr>
        <p:spPr/>
        <p:txBody>
          <a:bodyPr/>
          <a:lstStyle/>
          <a:p>
            <a:fld id="{4C5DD08A-0F56-4733-A555-C67612F5821B}" type="slidenum">
              <a:rPr lang="en-GB" smtClean="0"/>
              <a:t>12</a:t>
            </a:fld>
            <a:endParaRPr lang="en-GB"/>
          </a:p>
        </p:txBody>
      </p:sp>
    </p:spTree>
    <p:extLst>
      <p:ext uri="{BB962C8B-B14F-4D97-AF65-F5344CB8AC3E}">
        <p14:creationId xmlns:p14="http://schemas.microsoft.com/office/powerpoint/2010/main" val="410390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D48C-CE99-442D-810B-472AEDC91FAD}"/>
              </a:ext>
            </a:extLst>
          </p:cNvPr>
          <p:cNvSpPr>
            <a:spLocks noGrp="1"/>
          </p:cNvSpPr>
          <p:nvPr>
            <p:ph type="title"/>
          </p:nvPr>
        </p:nvSpPr>
        <p:spPr>
          <a:xfrm>
            <a:off x="723545" y="390145"/>
            <a:ext cx="10058400" cy="1609344"/>
          </a:xfrm>
        </p:spPr>
        <p:txBody>
          <a:bodyPr/>
          <a:lstStyle/>
          <a:p>
            <a:r>
              <a:rPr lang="en-SE" dirty="0"/>
              <a:t>Denormalization is okay</a:t>
            </a:r>
            <a:endParaRPr lang="en-GB" dirty="0"/>
          </a:p>
        </p:txBody>
      </p:sp>
      <p:sp>
        <p:nvSpPr>
          <p:cNvPr id="4" name="Footer Placeholder 3">
            <a:extLst>
              <a:ext uri="{FF2B5EF4-FFF2-40B4-BE49-F238E27FC236}">
                <a16:creationId xmlns:a16="http://schemas.microsoft.com/office/drawing/2014/main" id="{989025EB-F729-4DFA-B331-59190A8A3C14}"/>
              </a:ext>
            </a:extLst>
          </p:cNvPr>
          <p:cNvSpPr>
            <a:spLocks noGrp="1"/>
          </p:cNvSpPr>
          <p:nvPr>
            <p:ph type="ftr" sz="quarter" idx="11"/>
          </p:nvPr>
        </p:nvSpPr>
        <p:spPr/>
        <p:txBody>
          <a:bodyPr/>
          <a:lstStyle/>
          <a:p>
            <a:r>
              <a:rPr lang="en-GB"/>
              <a:t>@iAnuragKale</a:t>
            </a:r>
          </a:p>
        </p:txBody>
      </p:sp>
      <p:sp>
        <p:nvSpPr>
          <p:cNvPr id="5" name="Slide Number Placeholder 4">
            <a:extLst>
              <a:ext uri="{FF2B5EF4-FFF2-40B4-BE49-F238E27FC236}">
                <a16:creationId xmlns:a16="http://schemas.microsoft.com/office/drawing/2014/main" id="{521A874E-3C1D-47D6-8A81-C045928DD71B}"/>
              </a:ext>
            </a:extLst>
          </p:cNvPr>
          <p:cNvSpPr>
            <a:spLocks noGrp="1"/>
          </p:cNvSpPr>
          <p:nvPr>
            <p:ph type="sldNum" sz="quarter" idx="12"/>
          </p:nvPr>
        </p:nvSpPr>
        <p:spPr/>
        <p:txBody>
          <a:bodyPr/>
          <a:lstStyle/>
          <a:p>
            <a:fld id="{4C5DD08A-0F56-4733-A555-C67612F5821B}" type="slidenum">
              <a:rPr lang="en-GB" smtClean="0"/>
              <a:t>13</a:t>
            </a:fld>
            <a:endParaRPr lang="en-GB"/>
          </a:p>
        </p:txBody>
      </p:sp>
      <p:pic>
        <p:nvPicPr>
          <p:cNvPr id="4098" name="Picture 2">
            <a:extLst>
              <a:ext uri="{FF2B5EF4-FFF2-40B4-BE49-F238E27FC236}">
                <a16:creationId xmlns:a16="http://schemas.microsoft.com/office/drawing/2014/main" id="{4CDEBC88-6F1E-4B80-9CC3-BB03EB098B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9256" y="1813804"/>
            <a:ext cx="5091113" cy="38493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7355F0B-89C6-44D9-86B0-0ADFBDD7FD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06" y="1813804"/>
            <a:ext cx="5202008" cy="38493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1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3B21-44E6-4FF6-A64D-1C35689E20C3}"/>
              </a:ext>
            </a:extLst>
          </p:cNvPr>
          <p:cNvSpPr>
            <a:spLocks noGrp="1"/>
          </p:cNvSpPr>
          <p:nvPr>
            <p:ph type="title"/>
          </p:nvPr>
        </p:nvSpPr>
        <p:spPr/>
        <p:txBody>
          <a:bodyPr/>
          <a:lstStyle/>
          <a:p>
            <a:r>
              <a:rPr lang="en-SE" dirty="0"/>
              <a:t>relationships exist in </a:t>
            </a:r>
            <a:r>
              <a:rPr lang="en-SE" dirty="0" err="1"/>
              <a:t>noSQl</a:t>
            </a:r>
            <a:endParaRPr lang="en-GB" dirty="0"/>
          </a:p>
        </p:txBody>
      </p:sp>
      <p:sp>
        <p:nvSpPr>
          <p:cNvPr id="3" name="Content Placeholder 2">
            <a:extLst>
              <a:ext uri="{FF2B5EF4-FFF2-40B4-BE49-F238E27FC236}">
                <a16:creationId xmlns:a16="http://schemas.microsoft.com/office/drawing/2014/main" id="{047C6256-8298-4995-9EE1-04CD79F5E6D6}"/>
              </a:ext>
            </a:extLst>
          </p:cNvPr>
          <p:cNvSpPr>
            <a:spLocks noGrp="1"/>
          </p:cNvSpPr>
          <p:nvPr>
            <p:ph idx="1"/>
          </p:nvPr>
        </p:nvSpPr>
        <p:spPr>
          <a:xfrm>
            <a:off x="1069848" y="2121408"/>
            <a:ext cx="10058400" cy="1187806"/>
          </a:xfrm>
        </p:spPr>
        <p:txBody>
          <a:bodyPr>
            <a:normAutofit lnSpcReduction="10000"/>
          </a:bodyPr>
          <a:lstStyle/>
          <a:p>
            <a:r>
              <a:rPr lang="en-SE" dirty="0"/>
              <a:t>Myth : NoSQL = No Relationships</a:t>
            </a:r>
          </a:p>
          <a:p>
            <a:r>
              <a:rPr lang="en-SE" dirty="0"/>
              <a:t>Relationships look a little different here</a:t>
            </a:r>
          </a:p>
          <a:p>
            <a:r>
              <a:rPr lang="en-SE" dirty="0"/>
              <a:t>Implement an example model and you will get used to this paradigm.</a:t>
            </a:r>
          </a:p>
        </p:txBody>
      </p:sp>
      <p:sp>
        <p:nvSpPr>
          <p:cNvPr id="4" name="Footer Placeholder 3">
            <a:extLst>
              <a:ext uri="{FF2B5EF4-FFF2-40B4-BE49-F238E27FC236}">
                <a16:creationId xmlns:a16="http://schemas.microsoft.com/office/drawing/2014/main" id="{8651182C-C2CD-4541-82C2-8F0287E9EF0F}"/>
              </a:ext>
            </a:extLst>
          </p:cNvPr>
          <p:cNvSpPr>
            <a:spLocks noGrp="1"/>
          </p:cNvSpPr>
          <p:nvPr>
            <p:ph type="ftr" sz="quarter" idx="11"/>
          </p:nvPr>
        </p:nvSpPr>
        <p:spPr/>
        <p:txBody>
          <a:bodyPr/>
          <a:lstStyle/>
          <a:p>
            <a:r>
              <a:rPr lang="en-GB"/>
              <a:t>@iAnuragKale</a:t>
            </a:r>
          </a:p>
        </p:txBody>
      </p:sp>
      <p:sp>
        <p:nvSpPr>
          <p:cNvPr id="5" name="Slide Number Placeholder 4">
            <a:extLst>
              <a:ext uri="{FF2B5EF4-FFF2-40B4-BE49-F238E27FC236}">
                <a16:creationId xmlns:a16="http://schemas.microsoft.com/office/drawing/2014/main" id="{9357CFEE-6C71-4190-8493-F49D04B9487E}"/>
              </a:ext>
            </a:extLst>
          </p:cNvPr>
          <p:cNvSpPr>
            <a:spLocks noGrp="1"/>
          </p:cNvSpPr>
          <p:nvPr>
            <p:ph type="sldNum" sz="quarter" idx="12"/>
          </p:nvPr>
        </p:nvSpPr>
        <p:spPr/>
        <p:txBody>
          <a:bodyPr/>
          <a:lstStyle/>
          <a:p>
            <a:fld id="{4C5DD08A-0F56-4733-A555-C67612F5821B}" type="slidenum">
              <a:rPr lang="en-GB" smtClean="0"/>
              <a:t>14</a:t>
            </a:fld>
            <a:endParaRPr lang="en-GB"/>
          </a:p>
        </p:txBody>
      </p:sp>
      <p:graphicFrame>
        <p:nvGraphicFramePr>
          <p:cNvPr id="12" name="Table 11">
            <a:extLst>
              <a:ext uri="{FF2B5EF4-FFF2-40B4-BE49-F238E27FC236}">
                <a16:creationId xmlns:a16="http://schemas.microsoft.com/office/drawing/2014/main" id="{2A892FAB-6EEE-AFF0-589A-0634FAF332A9}"/>
              </a:ext>
            </a:extLst>
          </p:cNvPr>
          <p:cNvGraphicFramePr>
            <a:graphicFrameLocks noGrp="1"/>
          </p:cNvGraphicFramePr>
          <p:nvPr>
            <p:extLst>
              <p:ext uri="{D42A27DB-BD31-4B8C-83A1-F6EECF244321}">
                <p14:modId xmlns:p14="http://schemas.microsoft.com/office/powerpoint/2010/main" val="326568265"/>
              </p:ext>
            </p:extLst>
          </p:nvPr>
        </p:nvGraphicFramePr>
        <p:xfrm>
          <a:off x="500063" y="3429000"/>
          <a:ext cx="4375483" cy="955418"/>
        </p:xfrm>
        <a:graphic>
          <a:graphicData uri="http://schemas.openxmlformats.org/drawingml/2006/table">
            <a:tbl>
              <a:tblPr firstRow="1" bandRow="1">
                <a:tableStyleId>{5C22544A-7EE6-4342-B048-85BDC9FD1C3A}</a:tableStyleId>
              </a:tblPr>
              <a:tblGrid>
                <a:gridCol w="1143626">
                  <a:extLst>
                    <a:ext uri="{9D8B030D-6E8A-4147-A177-3AD203B41FA5}">
                      <a16:colId xmlns:a16="http://schemas.microsoft.com/office/drawing/2014/main" val="204855653"/>
                    </a:ext>
                  </a:extLst>
                </a:gridCol>
                <a:gridCol w="2071440">
                  <a:extLst>
                    <a:ext uri="{9D8B030D-6E8A-4147-A177-3AD203B41FA5}">
                      <a16:colId xmlns:a16="http://schemas.microsoft.com/office/drawing/2014/main" val="813550884"/>
                    </a:ext>
                  </a:extLst>
                </a:gridCol>
                <a:gridCol w="1160417">
                  <a:extLst>
                    <a:ext uri="{9D8B030D-6E8A-4147-A177-3AD203B41FA5}">
                      <a16:colId xmlns:a16="http://schemas.microsoft.com/office/drawing/2014/main" val="2975284692"/>
                    </a:ext>
                  </a:extLst>
                </a:gridCol>
              </a:tblGrid>
              <a:tr h="477709">
                <a:tc>
                  <a:txBody>
                    <a:bodyPr/>
                    <a:lstStyle/>
                    <a:p>
                      <a:pPr algn="ctr"/>
                      <a:r>
                        <a:rPr lang="en-GB" sz="1200" dirty="0" err="1"/>
                        <a:t>CustomerID</a:t>
                      </a:r>
                      <a:endParaRPr lang="en-GB" sz="1200" dirty="0"/>
                    </a:p>
                  </a:txBody>
                  <a:tcPr/>
                </a:tc>
                <a:tc>
                  <a:txBody>
                    <a:bodyPr/>
                    <a:lstStyle/>
                    <a:p>
                      <a:pPr algn="ctr"/>
                      <a:r>
                        <a:rPr lang="en-SE" sz="1200" dirty="0"/>
                        <a:t>CustomerName</a:t>
                      </a:r>
                      <a:endParaRPr lang="en-GB" sz="1200" dirty="0"/>
                    </a:p>
                  </a:txBody>
                  <a:tcPr/>
                </a:tc>
                <a:tc>
                  <a:txBody>
                    <a:bodyPr/>
                    <a:lstStyle/>
                    <a:p>
                      <a:pPr algn="ctr"/>
                      <a:r>
                        <a:rPr lang="en-SE" sz="1200" dirty="0"/>
                        <a:t>Age</a:t>
                      </a:r>
                      <a:endParaRPr lang="en-GB" sz="1200" dirty="0"/>
                    </a:p>
                  </a:txBody>
                  <a:tcPr/>
                </a:tc>
                <a:extLst>
                  <a:ext uri="{0D108BD9-81ED-4DB2-BD59-A6C34878D82A}">
                    <a16:rowId xmlns:a16="http://schemas.microsoft.com/office/drawing/2014/main" val="4195089483"/>
                  </a:ext>
                </a:extLst>
              </a:tr>
              <a:tr h="477709">
                <a:tc>
                  <a:txBody>
                    <a:bodyPr/>
                    <a:lstStyle/>
                    <a:p>
                      <a:pPr algn="ctr"/>
                      <a:r>
                        <a:rPr lang="en-GB" sz="1600" dirty="0"/>
                        <a:t>1</a:t>
                      </a:r>
                    </a:p>
                  </a:txBody>
                  <a:tcPr/>
                </a:tc>
                <a:tc>
                  <a:txBody>
                    <a:bodyPr/>
                    <a:lstStyle/>
                    <a:p>
                      <a:pPr algn="ctr"/>
                      <a:r>
                        <a:rPr lang="en-SE" sz="1600" dirty="0"/>
                        <a:t>Harry James Potter</a:t>
                      </a:r>
                      <a:endParaRPr lang="en-GB" sz="1600" dirty="0"/>
                    </a:p>
                  </a:txBody>
                  <a:tcPr/>
                </a:tc>
                <a:tc>
                  <a:txBody>
                    <a:bodyPr/>
                    <a:lstStyle/>
                    <a:p>
                      <a:pPr algn="ctr"/>
                      <a:r>
                        <a:rPr lang="en-SE" sz="1600" dirty="0"/>
                        <a:t>31</a:t>
                      </a:r>
                    </a:p>
                  </a:txBody>
                  <a:tcPr/>
                </a:tc>
                <a:extLst>
                  <a:ext uri="{0D108BD9-81ED-4DB2-BD59-A6C34878D82A}">
                    <a16:rowId xmlns:a16="http://schemas.microsoft.com/office/drawing/2014/main" val="4043282861"/>
                  </a:ext>
                </a:extLst>
              </a:tr>
            </a:tbl>
          </a:graphicData>
        </a:graphic>
      </p:graphicFrame>
      <p:graphicFrame>
        <p:nvGraphicFramePr>
          <p:cNvPr id="13" name="Table 12">
            <a:extLst>
              <a:ext uri="{FF2B5EF4-FFF2-40B4-BE49-F238E27FC236}">
                <a16:creationId xmlns:a16="http://schemas.microsoft.com/office/drawing/2014/main" id="{02441ACA-206B-025D-A666-74DC5DD2C672}"/>
              </a:ext>
            </a:extLst>
          </p:cNvPr>
          <p:cNvGraphicFramePr>
            <a:graphicFrameLocks noGrp="1"/>
          </p:cNvGraphicFramePr>
          <p:nvPr>
            <p:extLst>
              <p:ext uri="{D42A27DB-BD31-4B8C-83A1-F6EECF244321}">
                <p14:modId xmlns:p14="http://schemas.microsoft.com/office/powerpoint/2010/main" val="3227864178"/>
              </p:ext>
            </p:extLst>
          </p:nvPr>
        </p:nvGraphicFramePr>
        <p:xfrm>
          <a:off x="6340474" y="3429000"/>
          <a:ext cx="4173871" cy="1635949"/>
        </p:xfrm>
        <a:graphic>
          <a:graphicData uri="http://schemas.openxmlformats.org/drawingml/2006/table">
            <a:tbl>
              <a:tblPr firstRow="1" bandRow="1">
                <a:tableStyleId>{5C22544A-7EE6-4342-B048-85BDC9FD1C3A}</a:tableStyleId>
              </a:tblPr>
              <a:tblGrid>
                <a:gridCol w="864876">
                  <a:extLst>
                    <a:ext uri="{9D8B030D-6E8A-4147-A177-3AD203B41FA5}">
                      <a16:colId xmlns:a16="http://schemas.microsoft.com/office/drawing/2014/main" val="204855653"/>
                    </a:ext>
                  </a:extLst>
                </a:gridCol>
                <a:gridCol w="864876">
                  <a:extLst>
                    <a:ext uri="{9D8B030D-6E8A-4147-A177-3AD203B41FA5}">
                      <a16:colId xmlns:a16="http://schemas.microsoft.com/office/drawing/2014/main" val="2658040351"/>
                    </a:ext>
                  </a:extLst>
                </a:gridCol>
                <a:gridCol w="1566544">
                  <a:extLst>
                    <a:ext uri="{9D8B030D-6E8A-4147-A177-3AD203B41FA5}">
                      <a16:colId xmlns:a16="http://schemas.microsoft.com/office/drawing/2014/main" val="813550884"/>
                    </a:ext>
                  </a:extLst>
                </a:gridCol>
                <a:gridCol w="877575">
                  <a:extLst>
                    <a:ext uri="{9D8B030D-6E8A-4147-A177-3AD203B41FA5}">
                      <a16:colId xmlns:a16="http://schemas.microsoft.com/office/drawing/2014/main" val="2975284692"/>
                    </a:ext>
                  </a:extLst>
                </a:gridCol>
              </a:tblGrid>
              <a:tr h="477709">
                <a:tc>
                  <a:txBody>
                    <a:bodyPr/>
                    <a:lstStyle/>
                    <a:p>
                      <a:pPr algn="ctr"/>
                      <a:r>
                        <a:rPr lang="en-GB" sz="1200" dirty="0"/>
                        <a:t>ID</a:t>
                      </a:r>
                    </a:p>
                  </a:txBody>
                  <a:tcPr/>
                </a:tc>
                <a:tc>
                  <a:txBody>
                    <a:bodyPr/>
                    <a:lstStyle/>
                    <a:p>
                      <a:pPr algn="ctr"/>
                      <a:r>
                        <a:rPr lang="en-GB" sz="1200" dirty="0"/>
                        <a:t>C_ID</a:t>
                      </a:r>
                    </a:p>
                  </a:txBody>
                  <a:tcPr/>
                </a:tc>
                <a:tc>
                  <a:txBody>
                    <a:bodyPr/>
                    <a:lstStyle/>
                    <a:p>
                      <a:pPr algn="ctr"/>
                      <a:r>
                        <a:rPr lang="en-SE" sz="1200" dirty="0"/>
                        <a:t>Address</a:t>
                      </a:r>
                      <a:endParaRPr lang="en-GB" sz="1200" dirty="0"/>
                    </a:p>
                  </a:txBody>
                  <a:tcPr/>
                </a:tc>
                <a:tc>
                  <a:txBody>
                    <a:bodyPr/>
                    <a:lstStyle/>
                    <a:p>
                      <a:pPr algn="ctr"/>
                      <a:r>
                        <a:rPr lang="en-SE" sz="1200" dirty="0"/>
                        <a:t>Country</a:t>
                      </a:r>
                      <a:endParaRPr lang="en-GB" sz="1200" dirty="0"/>
                    </a:p>
                  </a:txBody>
                  <a:tcPr/>
                </a:tc>
                <a:extLst>
                  <a:ext uri="{0D108BD9-81ED-4DB2-BD59-A6C34878D82A}">
                    <a16:rowId xmlns:a16="http://schemas.microsoft.com/office/drawing/2014/main" val="4195089483"/>
                  </a:ext>
                </a:extLst>
              </a:tr>
              <a:tr h="477709">
                <a:tc>
                  <a:txBody>
                    <a:bodyPr/>
                    <a:lstStyle/>
                    <a:p>
                      <a:pPr algn="ctr"/>
                      <a:r>
                        <a:rPr lang="en-GB" sz="1600" dirty="0"/>
                        <a:t>1</a:t>
                      </a:r>
                    </a:p>
                  </a:txBody>
                  <a:tcPr/>
                </a:tc>
                <a:tc>
                  <a:txBody>
                    <a:bodyPr/>
                    <a:lstStyle/>
                    <a:p>
                      <a:pPr algn="ctr"/>
                      <a:r>
                        <a:rPr lang="en-GB" sz="1600" dirty="0"/>
                        <a:t>1</a:t>
                      </a:r>
                    </a:p>
                  </a:txBody>
                  <a:tcPr/>
                </a:tc>
                <a:tc>
                  <a:txBody>
                    <a:bodyPr/>
                    <a:lstStyle/>
                    <a:p>
                      <a:pPr algn="ctr"/>
                      <a:r>
                        <a:rPr lang="en-GB" sz="1600" dirty="0" err="1"/>
                        <a:t>Godrics</a:t>
                      </a:r>
                      <a:r>
                        <a:rPr lang="en-GB" sz="1600" dirty="0"/>
                        <a:t> Hollow, 1122</a:t>
                      </a:r>
                    </a:p>
                  </a:txBody>
                  <a:tcPr/>
                </a:tc>
                <a:tc>
                  <a:txBody>
                    <a:bodyPr/>
                    <a:lstStyle/>
                    <a:p>
                      <a:pPr algn="ctr"/>
                      <a:r>
                        <a:rPr lang="en-SE" sz="1600" dirty="0"/>
                        <a:t>UK</a:t>
                      </a:r>
                    </a:p>
                  </a:txBody>
                  <a:tcPr/>
                </a:tc>
                <a:extLst>
                  <a:ext uri="{0D108BD9-81ED-4DB2-BD59-A6C34878D82A}">
                    <a16:rowId xmlns:a16="http://schemas.microsoft.com/office/drawing/2014/main" val="4043282861"/>
                  </a:ext>
                </a:extLst>
              </a:tr>
              <a:tr h="477709">
                <a:tc>
                  <a:txBody>
                    <a:bodyPr/>
                    <a:lstStyle/>
                    <a:p>
                      <a:pPr algn="ctr"/>
                      <a:r>
                        <a:rPr lang="en-GB" sz="1600" dirty="0"/>
                        <a:t>2</a:t>
                      </a:r>
                    </a:p>
                  </a:txBody>
                  <a:tcPr/>
                </a:tc>
                <a:tc>
                  <a:txBody>
                    <a:bodyPr/>
                    <a:lstStyle/>
                    <a:p>
                      <a:pPr algn="ctr"/>
                      <a:r>
                        <a:rPr lang="en-GB" sz="1600" dirty="0"/>
                        <a:t>1</a:t>
                      </a:r>
                    </a:p>
                  </a:txBody>
                  <a:tcPr/>
                </a:tc>
                <a:tc>
                  <a:txBody>
                    <a:bodyPr/>
                    <a:lstStyle/>
                    <a:p>
                      <a:pPr algn="ctr"/>
                      <a:r>
                        <a:rPr lang="en-GB" sz="1600" dirty="0"/>
                        <a:t>Hogwarts Castle, 1442</a:t>
                      </a:r>
                    </a:p>
                  </a:txBody>
                  <a:tcPr/>
                </a:tc>
                <a:tc>
                  <a:txBody>
                    <a:bodyPr/>
                    <a:lstStyle/>
                    <a:p>
                      <a:pPr algn="ctr"/>
                      <a:r>
                        <a:rPr lang="en-SE" sz="1600" dirty="0"/>
                        <a:t>UK</a:t>
                      </a:r>
                    </a:p>
                  </a:txBody>
                  <a:tcPr/>
                </a:tc>
                <a:extLst>
                  <a:ext uri="{0D108BD9-81ED-4DB2-BD59-A6C34878D82A}">
                    <a16:rowId xmlns:a16="http://schemas.microsoft.com/office/drawing/2014/main" val="1218258596"/>
                  </a:ext>
                </a:extLst>
              </a:tr>
            </a:tbl>
          </a:graphicData>
        </a:graphic>
      </p:graphicFrame>
      <p:graphicFrame>
        <p:nvGraphicFramePr>
          <p:cNvPr id="14" name="Table 13">
            <a:extLst>
              <a:ext uri="{FF2B5EF4-FFF2-40B4-BE49-F238E27FC236}">
                <a16:creationId xmlns:a16="http://schemas.microsoft.com/office/drawing/2014/main" id="{99EEE6DD-82ED-EF2D-8C49-A980DD066E28}"/>
              </a:ext>
            </a:extLst>
          </p:cNvPr>
          <p:cNvGraphicFramePr>
            <a:graphicFrameLocks noGrp="1"/>
          </p:cNvGraphicFramePr>
          <p:nvPr>
            <p:extLst>
              <p:ext uri="{D42A27DB-BD31-4B8C-83A1-F6EECF244321}">
                <p14:modId xmlns:p14="http://schemas.microsoft.com/office/powerpoint/2010/main" val="1966626143"/>
              </p:ext>
            </p:extLst>
          </p:nvPr>
        </p:nvGraphicFramePr>
        <p:xfrm>
          <a:off x="701674" y="4850892"/>
          <a:ext cx="4173871" cy="955418"/>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04855653"/>
                    </a:ext>
                  </a:extLst>
                </a:gridCol>
                <a:gridCol w="1975993">
                  <a:extLst>
                    <a:ext uri="{9D8B030D-6E8A-4147-A177-3AD203B41FA5}">
                      <a16:colId xmlns:a16="http://schemas.microsoft.com/office/drawing/2014/main" val="813550884"/>
                    </a:ext>
                  </a:extLst>
                </a:gridCol>
                <a:gridCol w="1106948">
                  <a:extLst>
                    <a:ext uri="{9D8B030D-6E8A-4147-A177-3AD203B41FA5}">
                      <a16:colId xmlns:a16="http://schemas.microsoft.com/office/drawing/2014/main" val="2975284692"/>
                    </a:ext>
                  </a:extLst>
                </a:gridCol>
              </a:tblGrid>
              <a:tr h="477709">
                <a:tc>
                  <a:txBody>
                    <a:bodyPr/>
                    <a:lstStyle/>
                    <a:p>
                      <a:pPr algn="ctr"/>
                      <a:r>
                        <a:rPr lang="en-GB" sz="1200" dirty="0" err="1"/>
                        <a:t>OrderID</a:t>
                      </a:r>
                      <a:endParaRPr lang="en-GB" sz="1200" dirty="0"/>
                    </a:p>
                  </a:txBody>
                  <a:tcPr/>
                </a:tc>
                <a:tc>
                  <a:txBody>
                    <a:bodyPr/>
                    <a:lstStyle/>
                    <a:p>
                      <a:pPr algn="ctr"/>
                      <a:r>
                        <a:rPr lang="en-SE" sz="1200" dirty="0"/>
                        <a:t>OrderItem</a:t>
                      </a:r>
                      <a:endParaRPr lang="en-GB" sz="1200" dirty="0"/>
                    </a:p>
                  </a:txBody>
                  <a:tcPr/>
                </a:tc>
                <a:tc>
                  <a:txBody>
                    <a:bodyPr/>
                    <a:lstStyle/>
                    <a:p>
                      <a:pPr algn="ctr"/>
                      <a:r>
                        <a:rPr lang="en-SE" sz="1200" dirty="0"/>
                        <a:t>Qty</a:t>
                      </a:r>
                      <a:endParaRPr lang="en-GB" sz="1200" dirty="0"/>
                    </a:p>
                  </a:txBody>
                  <a:tcPr/>
                </a:tc>
                <a:extLst>
                  <a:ext uri="{0D108BD9-81ED-4DB2-BD59-A6C34878D82A}">
                    <a16:rowId xmlns:a16="http://schemas.microsoft.com/office/drawing/2014/main" val="4195089483"/>
                  </a:ext>
                </a:extLst>
              </a:tr>
              <a:tr h="477709">
                <a:tc>
                  <a:txBody>
                    <a:bodyPr/>
                    <a:lstStyle/>
                    <a:p>
                      <a:pPr algn="ctr"/>
                      <a:r>
                        <a:rPr lang="en-GB" sz="1600" dirty="0"/>
                        <a:t>1</a:t>
                      </a:r>
                    </a:p>
                  </a:txBody>
                  <a:tcPr/>
                </a:tc>
                <a:tc>
                  <a:txBody>
                    <a:bodyPr/>
                    <a:lstStyle/>
                    <a:p>
                      <a:pPr algn="ctr"/>
                      <a:r>
                        <a:rPr lang="en-SE" sz="1600" dirty="0"/>
                        <a:t>Wand</a:t>
                      </a:r>
                      <a:endParaRPr lang="en-GB" sz="1600" dirty="0"/>
                    </a:p>
                  </a:txBody>
                  <a:tcPr/>
                </a:tc>
                <a:tc>
                  <a:txBody>
                    <a:bodyPr/>
                    <a:lstStyle/>
                    <a:p>
                      <a:pPr algn="ctr"/>
                      <a:r>
                        <a:rPr lang="en-SE" sz="1600" dirty="0"/>
                        <a:t>1</a:t>
                      </a:r>
                    </a:p>
                  </a:txBody>
                  <a:tcPr/>
                </a:tc>
                <a:extLst>
                  <a:ext uri="{0D108BD9-81ED-4DB2-BD59-A6C34878D82A}">
                    <a16:rowId xmlns:a16="http://schemas.microsoft.com/office/drawing/2014/main" val="4043282861"/>
                  </a:ext>
                </a:extLst>
              </a:tr>
            </a:tbl>
          </a:graphicData>
        </a:graphic>
      </p:graphicFrame>
    </p:spTree>
    <p:extLst>
      <p:ext uri="{BB962C8B-B14F-4D97-AF65-F5344CB8AC3E}">
        <p14:creationId xmlns:p14="http://schemas.microsoft.com/office/powerpoint/2010/main" val="1383120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017A-8FD7-BFA4-B86A-99F646DB9DB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11C2EC06-588A-FF96-FD32-10FDFC80584C}"/>
              </a:ext>
            </a:extLst>
          </p:cNvPr>
          <p:cNvSpPr>
            <a:spLocks noGrp="1"/>
          </p:cNvSpPr>
          <p:nvPr>
            <p:ph idx="1"/>
          </p:nvPr>
        </p:nvSpPr>
        <p:spPr/>
        <p:txBody>
          <a:bodyPr/>
          <a:lstStyle/>
          <a:p>
            <a:endParaRPr lang="en-SE" dirty="0"/>
          </a:p>
        </p:txBody>
      </p:sp>
      <p:sp>
        <p:nvSpPr>
          <p:cNvPr id="4" name="Footer Placeholder 3">
            <a:extLst>
              <a:ext uri="{FF2B5EF4-FFF2-40B4-BE49-F238E27FC236}">
                <a16:creationId xmlns:a16="http://schemas.microsoft.com/office/drawing/2014/main" id="{355F66F2-1C22-4009-C021-6F578F430A27}"/>
              </a:ext>
            </a:extLst>
          </p:cNvPr>
          <p:cNvSpPr>
            <a:spLocks noGrp="1"/>
          </p:cNvSpPr>
          <p:nvPr>
            <p:ph type="ftr" sz="quarter" idx="11"/>
          </p:nvPr>
        </p:nvSpPr>
        <p:spPr/>
        <p:txBody>
          <a:bodyPr/>
          <a:lstStyle/>
          <a:p>
            <a:r>
              <a:rPr lang="en-GB"/>
              <a:t>@iAnuragKale</a:t>
            </a:r>
          </a:p>
        </p:txBody>
      </p:sp>
      <p:sp>
        <p:nvSpPr>
          <p:cNvPr id="5" name="Slide Number Placeholder 4">
            <a:extLst>
              <a:ext uri="{FF2B5EF4-FFF2-40B4-BE49-F238E27FC236}">
                <a16:creationId xmlns:a16="http://schemas.microsoft.com/office/drawing/2014/main" id="{1ABED2F7-2E72-3E4C-90CC-798115741570}"/>
              </a:ext>
            </a:extLst>
          </p:cNvPr>
          <p:cNvSpPr>
            <a:spLocks noGrp="1"/>
          </p:cNvSpPr>
          <p:nvPr>
            <p:ph type="sldNum" sz="quarter" idx="12"/>
          </p:nvPr>
        </p:nvSpPr>
        <p:spPr/>
        <p:txBody>
          <a:bodyPr/>
          <a:lstStyle/>
          <a:p>
            <a:fld id="{4C5DD08A-0F56-4733-A555-C67612F5821B}" type="slidenum">
              <a:rPr lang="en-GB" smtClean="0"/>
              <a:t>15</a:t>
            </a:fld>
            <a:endParaRPr lang="en-GB"/>
          </a:p>
        </p:txBody>
      </p:sp>
      <p:graphicFrame>
        <p:nvGraphicFramePr>
          <p:cNvPr id="6" name="Table 5">
            <a:extLst>
              <a:ext uri="{FF2B5EF4-FFF2-40B4-BE49-F238E27FC236}">
                <a16:creationId xmlns:a16="http://schemas.microsoft.com/office/drawing/2014/main" id="{794B1ACC-A0B7-28D1-8F02-FBFE5F0C1EDB}"/>
              </a:ext>
            </a:extLst>
          </p:cNvPr>
          <p:cNvGraphicFramePr>
            <a:graphicFrameLocks noGrp="1"/>
          </p:cNvGraphicFramePr>
          <p:nvPr>
            <p:extLst>
              <p:ext uri="{D42A27DB-BD31-4B8C-83A1-F6EECF244321}">
                <p14:modId xmlns:p14="http://schemas.microsoft.com/office/powerpoint/2010/main" val="1787975648"/>
              </p:ext>
            </p:extLst>
          </p:nvPr>
        </p:nvGraphicFramePr>
        <p:xfrm>
          <a:off x="354075" y="1848856"/>
          <a:ext cx="11074401" cy="2669134"/>
        </p:xfrm>
        <a:graphic>
          <a:graphicData uri="http://schemas.openxmlformats.org/drawingml/2006/table">
            <a:tbl>
              <a:tblPr firstRow="1" bandRow="1">
                <a:tableStyleId>{5C22544A-7EE6-4342-B048-85BDC9FD1C3A}</a:tableStyleId>
              </a:tblPr>
              <a:tblGrid>
                <a:gridCol w="2539841">
                  <a:extLst>
                    <a:ext uri="{9D8B030D-6E8A-4147-A177-3AD203B41FA5}">
                      <a16:colId xmlns:a16="http://schemas.microsoft.com/office/drawing/2014/main" val="813550884"/>
                    </a:ext>
                  </a:extLst>
                </a:gridCol>
                <a:gridCol w="1360819">
                  <a:extLst>
                    <a:ext uri="{9D8B030D-6E8A-4147-A177-3AD203B41FA5}">
                      <a16:colId xmlns:a16="http://schemas.microsoft.com/office/drawing/2014/main" val="2975284692"/>
                    </a:ext>
                  </a:extLst>
                </a:gridCol>
                <a:gridCol w="1945328">
                  <a:extLst>
                    <a:ext uri="{9D8B030D-6E8A-4147-A177-3AD203B41FA5}">
                      <a16:colId xmlns:a16="http://schemas.microsoft.com/office/drawing/2014/main" val="2149563718"/>
                    </a:ext>
                  </a:extLst>
                </a:gridCol>
                <a:gridCol w="5228413">
                  <a:extLst>
                    <a:ext uri="{9D8B030D-6E8A-4147-A177-3AD203B41FA5}">
                      <a16:colId xmlns:a16="http://schemas.microsoft.com/office/drawing/2014/main" val="1881575397"/>
                    </a:ext>
                  </a:extLst>
                </a:gridCol>
              </a:tblGrid>
              <a:tr h="557327">
                <a:tc>
                  <a:txBody>
                    <a:bodyPr/>
                    <a:lstStyle/>
                    <a:p>
                      <a:pPr algn="ctr"/>
                      <a:r>
                        <a:rPr lang="en-SE" sz="1200" dirty="0"/>
                        <a:t>PK</a:t>
                      </a:r>
                      <a:endParaRPr lang="en-GB" sz="1200" dirty="0"/>
                    </a:p>
                  </a:txBody>
                  <a:tcPr/>
                </a:tc>
                <a:tc>
                  <a:txBody>
                    <a:bodyPr/>
                    <a:lstStyle/>
                    <a:p>
                      <a:pPr algn="ctr"/>
                      <a:r>
                        <a:rPr lang="en-SE" sz="1200" dirty="0"/>
                        <a:t>SK</a:t>
                      </a:r>
                      <a:endParaRPr lang="en-GB" sz="1200" dirty="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4195089483"/>
                  </a:ext>
                </a:extLst>
              </a:tr>
              <a:tr h="557327">
                <a:tc>
                  <a:txBody>
                    <a:bodyPr/>
                    <a:lstStyle/>
                    <a:p>
                      <a:r>
                        <a:rPr lang="en-SE" sz="1600" dirty="0" err="1"/>
                        <a:t>CUSTOMER#Harrypotter</a:t>
                      </a:r>
                      <a:endParaRPr lang="en-GB" sz="1600" dirty="0"/>
                    </a:p>
                  </a:txBody>
                  <a:tcPr/>
                </a:tc>
                <a:tc>
                  <a:txBody>
                    <a:bodyPr/>
                    <a:lstStyle/>
                    <a:p>
                      <a:r>
                        <a:rPr lang="en-SE" sz="1600" dirty="0"/>
                        <a:t>ORDER#657</a:t>
                      </a:r>
                      <a:endParaRPr lang="en-GB" sz="1600" dirty="0"/>
                    </a:p>
                  </a:txBody>
                  <a:tcPr/>
                </a:tc>
                <a:tc>
                  <a:txBody>
                    <a:bodyPr/>
                    <a:lstStyle/>
                    <a:p>
                      <a:r>
                        <a:rPr lang="en-SE" sz="1600" dirty="0"/>
                        <a:t>Name</a:t>
                      </a:r>
                      <a:endParaRPr lang="en-GB" sz="1600" dirty="0"/>
                    </a:p>
                  </a:txBody>
                  <a:tcPr/>
                </a:tc>
                <a:tc>
                  <a:txBody>
                    <a:bodyPr/>
                    <a:lstStyle/>
                    <a:p>
                      <a:r>
                        <a:rPr lang="en-SE" sz="1600" dirty="0"/>
                        <a:t>Address</a:t>
                      </a:r>
                      <a:endParaRPr lang="en-GB" sz="1600" dirty="0"/>
                    </a:p>
                  </a:txBody>
                  <a:tcPr/>
                </a:tc>
                <a:extLst>
                  <a:ext uri="{0D108BD9-81ED-4DB2-BD59-A6C34878D82A}">
                    <a16:rowId xmlns:a16="http://schemas.microsoft.com/office/drawing/2014/main" val="4043282861"/>
                  </a:ext>
                </a:extLst>
              </a:tr>
              <a:tr h="762914">
                <a:tc>
                  <a:txBody>
                    <a:bodyPr/>
                    <a:lstStyle/>
                    <a:p>
                      <a:endParaRPr lang="en-GB" sz="2400" dirty="0"/>
                    </a:p>
                  </a:txBody>
                  <a:tcPr/>
                </a:tc>
                <a:tc>
                  <a:txBody>
                    <a:bodyPr/>
                    <a:lstStyle/>
                    <a:p>
                      <a:endParaRPr lang="en-GB" sz="2400" dirty="0"/>
                    </a:p>
                  </a:txBody>
                  <a:tcPr/>
                </a:tc>
                <a:tc>
                  <a:txBody>
                    <a:bodyPr/>
                    <a:lstStyle/>
                    <a:p>
                      <a:r>
                        <a:rPr lang="en-GB" sz="1600" dirty="0"/>
                        <a:t>H</a:t>
                      </a:r>
                      <a:r>
                        <a:rPr lang="en-SE" sz="1600" dirty="0" err="1"/>
                        <a:t>arry</a:t>
                      </a:r>
                      <a:r>
                        <a:rPr lang="en-SE" sz="1600" dirty="0"/>
                        <a:t> James Potter</a:t>
                      </a:r>
                      <a:endParaRPr lang="en-GB" sz="1600" dirty="0"/>
                    </a:p>
                  </a:txBody>
                  <a:tcPr/>
                </a:tc>
                <a:tc>
                  <a:txBody>
                    <a:bodyPr/>
                    <a:lstStyle/>
                    <a:p>
                      <a:r>
                        <a:rPr lang="en-SE" sz="1600" dirty="0"/>
                        <a:t>{</a:t>
                      </a:r>
                    </a:p>
                    <a:p>
                      <a:r>
                        <a:rPr lang="en-SE" sz="1600" dirty="0"/>
                        <a:t>“home”:{“street”:”</a:t>
                      </a:r>
                      <a:r>
                        <a:rPr lang="en-SE" sz="1600" dirty="0" err="1"/>
                        <a:t>Godrics</a:t>
                      </a:r>
                      <a:r>
                        <a:rPr lang="en-SE" sz="1600" dirty="0"/>
                        <a:t> hallow”,”</a:t>
                      </a:r>
                      <a:r>
                        <a:rPr lang="en-SE" sz="1600" dirty="0" err="1"/>
                        <a:t>postCode</a:t>
                      </a:r>
                      <a:r>
                        <a:rPr lang="en-SE" sz="1600" dirty="0"/>
                        <a:t>” :”1122”, “country” :”UK”},</a:t>
                      </a:r>
                    </a:p>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t>“work”: {“street”:”</a:t>
                      </a:r>
                      <a:r>
                        <a:rPr lang="en-SE" sz="1600" dirty="0" err="1"/>
                        <a:t>hogwartz</a:t>
                      </a:r>
                      <a:r>
                        <a:rPr lang="en-SE" sz="1600" dirty="0"/>
                        <a:t> castle”,”</a:t>
                      </a:r>
                      <a:r>
                        <a:rPr lang="en-SE" sz="1600" dirty="0" err="1"/>
                        <a:t>postCode</a:t>
                      </a:r>
                      <a:r>
                        <a:rPr lang="en-SE" sz="1600" dirty="0"/>
                        <a:t>” :”1442” ,“country” :”UK”}</a:t>
                      </a:r>
                    </a:p>
                    <a:p>
                      <a:r>
                        <a:rPr lang="en-SE" sz="1600" dirty="0"/>
                        <a:t>}</a:t>
                      </a:r>
                      <a:endParaRPr lang="en-GB" sz="1600" dirty="0"/>
                    </a:p>
                  </a:txBody>
                  <a:tcPr/>
                </a:tc>
                <a:extLst>
                  <a:ext uri="{0D108BD9-81ED-4DB2-BD59-A6C34878D82A}">
                    <a16:rowId xmlns:a16="http://schemas.microsoft.com/office/drawing/2014/main" val="403644511"/>
                  </a:ext>
                </a:extLst>
              </a:tr>
            </a:tbl>
          </a:graphicData>
        </a:graphic>
      </p:graphicFrame>
      <p:sp>
        <p:nvSpPr>
          <p:cNvPr id="7" name="TextBox 6">
            <a:extLst>
              <a:ext uri="{FF2B5EF4-FFF2-40B4-BE49-F238E27FC236}">
                <a16:creationId xmlns:a16="http://schemas.microsoft.com/office/drawing/2014/main" id="{1B35C5F8-2B17-2961-9644-58C3A5F503B4}"/>
              </a:ext>
            </a:extLst>
          </p:cNvPr>
          <p:cNvSpPr txBox="1"/>
          <p:nvPr/>
        </p:nvSpPr>
        <p:spPr>
          <a:xfrm>
            <a:off x="9205976" y="1333479"/>
            <a:ext cx="2222500" cy="369332"/>
          </a:xfrm>
          <a:prstGeom prst="rect">
            <a:avLst/>
          </a:prstGeom>
          <a:noFill/>
        </p:spPr>
        <p:txBody>
          <a:bodyPr wrap="square" rtlCol="0">
            <a:spAutoFit/>
          </a:bodyPr>
          <a:lstStyle/>
          <a:p>
            <a:r>
              <a:rPr lang="en-SE" dirty="0"/>
              <a:t>1:M Relationship</a:t>
            </a:r>
            <a:endParaRPr lang="en-GB" dirty="0"/>
          </a:p>
        </p:txBody>
      </p:sp>
      <p:cxnSp>
        <p:nvCxnSpPr>
          <p:cNvPr id="8" name="Connector: Curved 8">
            <a:extLst>
              <a:ext uri="{FF2B5EF4-FFF2-40B4-BE49-F238E27FC236}">
                <a16:creationId xmlns:a16="http://schemas.microsoft.com/office/drawing/2014/main" id="{0EAD2A36-D1C1-35AE-9121-3B0D05393791}"/>
              </a:ext>
            </a:extLst>
          </p:cNvPr>
          <p:cNvCxnSpPr>
            <a:cxnSpLocks/>
          </p:cNvCxnSpPr>
          <p:nvPr/>
        </p:nvCxnSpPr>
        <p:spPr>
          <a:xfrm rot="5400000">
            <a:off x="7993364" y="1827117"/>
            <a:ext cx="1525592" cy="929168"/>
          </a:xfrm>
          <a:prstGeom prst="curvedConnector3">
            <a:avLst>
              <a:gd name="adj1" fmla="val 885"/>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61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494F-1D77-4AC7-A6A9-E0EBCCD0F2A0}"/>
              </a:ext>
            </a:extLst>
          </p:cNvPr>
          <p:cNvSpPr>
            <a:spLocks noGrp="1"/>
          </p:cNvSpPr>
          <p:nvPr>
            <p:ph type="title"/>
          </p:nvPr>
        </p:nvSpPr>
        <p:spPr>
          <a:xfrm>
            <a:off x="1069848" y="484632"/>
            <a:ext cx="10058400" cy="1609344"/>
          </a:xfrm>
        </p:spPr>
        <p:txBody>
          <a:bodyPr>
            <a:normAutofit/>
          </a:bodyPr>
          <a:lstStyle/>
          <a:p>
            <a:r>
              <a:rPr lang="en-SE"/>
              <a:t>RETHINKING Capacity</a:t>
            </a:r>
            <a:endParaRPr lang="en-GB" dirty="0"/>
          </a:p>
        </p:txBody>
      </p:sp>
      <p:sp>
        <p:nvSpPr>
          <p:cNvPr id="21" name="Rectangle 1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E7EC090-67CB-4364-B050-56E853054102}"/>
              </a:ext>
            </a:extLst>
          </p:cNvPr>
          <p:cNvSpPr>
            <a:spLocks noGrp="1"/>
          </p:cNvSpPr>
          <p:nvPr>
            <p:ph type="ftr" sz="quarter" idx="11"/>
          </p:nvPr>
        </p:nvSpPr>
        <p:spPr>
          <a:xfrm>
            <a:off x="1088136" y="6272784"/>
            <a:ext cx="6327648" cy="365125"/>
          </a:xfrm>
        </p:spPr>
        <p:txBody>
          <a:bodyPr>
            <a:normAutofit/>
          </a:bodyPr>
          <a:lstStyle/>
          <a:p>
            <a:pPr>
              <a:spcAft>
                <a:spcPts val="600"/>
              </a:spcAft>
            </a:pPr>
            <a:r>
              <a:rPr lang="en-GB"/>
              <a:t>@iAnuragKale</a:t>
            </a:r>
          </a:p>
        </p:txBody>
      </p:sp>
      <p:sp>
        <p:nvSpPr>
          <p:cNvPr id="5" name="Slide Number Placeholder 4">
            <a:extLst>
              <a:ext uri="{FF2B5EF4-FFF2-40B4-BE49-F238E27FC236}">
                <a16:creationId xmlns:a16="http://schemas.microsoft.com/office/drawing/2014/main" id="{FB8DC62D-0752-427E-B5E4-778E1DE7F805}"/>
              </a:ext>
            </a:extLst>
          </p:cNvPr>
          <p:cNvSpPr>
            <a:spLocks noGrp="1"/>
          </p:cNvSpPr>
          <p:nvPr>
            <p:ph type="sldNum" sz="quarter" idx="12"/>
          </p:nvPr>
        </p:nvSpPr>
        <p:spPr>
          <a:xfrm>
            <a:off x="11311128" y="6272784"/>
            <a:ext cx="640080" cy="365125"/>
          </a:xfrm>
        </p:spPr>
        <p:txBody>
          <a:bodyPr>
            <a:normAutofit/>
          </a:bodyPr>
          <a:lstStyle/>
          <a:p>
            <a:pPr>
              <a:spcAft>
                <a:spcPts val="600"/>
              </a:spcAft>
            </a:pPr>
            <a:fld id="{4C5DD08A-0F56-4733-A555-C67612F5821B}" type="slidenum">
              <a:rPr lang="en-GB" smtClean="0"/>
              <a:pPr>
                <a:spcAft>
                  <a:spcPts val="600"/>
                </a:spcAft>
              </a:pPr>
              <a:t>16</a:t>
            </a:fld>
            <a:endParaRPr lang="en-GB"/>
          </a:p>
        </p:txBody>
      </p:sp>
      <p:graphicFrame>
        <p:nvGraphicFramePr>
          <p:cNvPr id="22" name="Content Placeholder 2">
            <a:extLst>
              <a:ext uri="{FF2B5EF4-FFF2-40B4-BE49-F238E27FC236}">
                <a16:creationId xmlns:a16="http://schemas.microsoft.com/office/drawing/2014/main" id="{5B5A077D-2BFE-9247-CA0D-A95B6C2A3378}"/>
              </a:ext>
            </a:extLst>
          </p:cNvPr>
          <p:cNvGraphicFramePr>
            <a:graphicFrameLocks noGrp="1"/>
          </p:cNvGraphicFramePr>
          <p:nvPr>
            <p:ph idx="1"/>
            <p:extLst>
              <p:ext uri="{D42A27DB-BD31-4B8C-83A1-F6EECF244321}">
                <p14:modId xmlns:p14="http://schemas.microsoft.com/office/powerpoint/2010/main" val="232058875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52721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 name="Group 20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08" name="Oval 20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9" name="Oval 20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11" name="Rectangle 210">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3" name="Rectangle 212">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6D2D9-983D-42FF-B6FC-91A1529E09E7}"/>
              </a:ext>
            </a:extLst>
          </p:cNvPr>
          <p:cNvSpPr>
            <a:spLocks noGrp="1"/>
          </p:cNvSpPr>
          <p:nvPr>
            <p:ph type="title"/>
          </p:nvPr>
        </p:nvSpPr>
        <p:spPr>
          <a:xfrm>
            <a:off x="4961376" y="1432222"/>
            <a:ext cx="6057144" cy="4045033"/>
          </a:xfrm>
        </p:spPr>
        <p:txBody>
          <a:bodyPr vert="horz" lIns="91440" tIns="45720" rIns="91440" bIns="45720" rtlCol="0" anchor="ctr">
            <a:normAutofit/>
          </a:bodyPr>
          <a:lstStyle/>
          <a:p>
            <a:r>
              <a:rPr lang="en-US" dirty="0">
                <a:blipFill dpi="0" rotWithShape="1">
                  <a:blip r:embed="rId5"/>
                  <a:srcRect/>
                  <a:tile tx="6350" ty="-127000" sx="65000" sy="64000" flip="none" algn="tl"/>
                </a:blipFill>
              </a:rPr>
              <a:t>trade</a:t>
            </a:r>
            <a:r>
              <a:rPr lang="en-SE" dirty="0">
                <a:blipFill dpi="0" rotWithShape="1">
                  <a:blip r:embed="rId5"/>
                  <a:srcRect/>
                  <a:tile tx="6350" ty="-127000" sx="65000" sy="64000" flip="none" algn="tl"/>
                </a:blipFill>
              </a:rPr>
              <a:t>-</a:t>
            </a:r>
            <a:r>
              <a:rPr lang="en-US" dirty="0">
                <a:blipFill dpi="0" rotWithShape="1">
                  <a:blip r:embed="rId5"/>
                  <a:srcRect/>
                  <a:tile tx="6350" ty="-127000" sx="65000" sy="64000" flip="none" algn="tl"/>
                </a:blipFill>
              </a:rPr>
              <a:t>OFF</a:t>
            </a:r>
            <a:r>
              <a:rPr lang="en-SE" dirty="0">
                <a:blipFill dpi="0" rotWithShape="1">
                  <a:blip r:embed="rId5"/>
                  <a:srcRect/>
                  <a:tile tx="6350" ty="-127000" sx="65000" sy="64000" flip="none" algn="tl"/>
                </a:blipFill>
              </a:rPr>
              <a:t>/</a:t>
            </a:r>
            <a:r>
              <a:rPr lang="en-US" dirty="0">
                <a:blipFill dpi="0" rotWithShape="1">
                  <a:blip r:embed="rId5"/>
                  <a:srcRect/>
                  <a:tile tx="6350" ty="-127000" sx="65000" sy="64000" flip="none" algn="tl"/>
                </a:blipFill>
              </a:rPr>
              <a:t>s</a:t>
            </a:r>
          </a:p>
        </p:txBody>
      </p:sp>
      <p:sp>
        <p:nvSpPr>
          <p:cNvPr id="217" name="Rectangle 216">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20" name="Oval 219">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1" name="Oval 220">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148" name="Picture 4" descr="Choose Your Tradeoffs - Joshua N. Hook">
            <a:extLst>
              <a:ext uri="{FF2B5EF4-FFF2-40B4-BE49-F238E27FC236}">
                <a16:creationId xmlns:a16="http://schemas.microsoft.com/office/drawing/2014/main" id="{2A196977-7A44-4F84-A8C9-8EEE7BF83592}"/>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33915" y="1537767"/>
            <a:ext cx="3416725" cy="37138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8002217-1203-4D51-85E5-5CD23F388563}"/>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defTabSz="914400">
              <a:spcAft>
                <a:spcPts val="600"/>
              </a:spcAft>
            </a:pPr>
            <a:fld id="{4C5DD08A-0F56-4733-A555-C67612F5821B}" type="slidenum">
              <a:rPr lang="en-US" smtClean="0"/>
              <a:pPr defTabSz="914400">
                <a:spcAft>
                  <a:spcPts val="600"/>
                </a:spcAft>
              </a:pPr>
              <a:t>17</a:t>
            </a:fld>
            <a:endParaRPr lang="en-US"/>
          </a:p>
        </p:txBody>
      </p:sp>
      <p:sp>
        <p:nvSpPr>
          <p:cNvPr id="4" name="Footer Placeholder 3">
            <a:extLst>
              <a:ext uri="{FF2B5EF4-FFF2-40B4-BE49-F238E27FC236}">
                <a16:creationId xmlns:a16="http://schemas.microsoft.com/office/drawing/2014/main" id="{41853518-E783-45F4-9E0F-5B2E1E74E3B6}"/>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914400">
              <a:spcAft>
                <a:spcPts val="600"/>
              </a:spcAft>
            </a:pPr>
            <a:r>
              <a:rPr lang="en-US" kern="1200">
                <a:solidFill>
                  <a:schemeClr val="tx2"/>
                </a:solidFill>
                <a:latin typeface="+mn-lt"/>
                <a:ea typeface="+mn-ea"/>
                <a:cs typeface="+mn-cs"/>
              </a:rPr>
              <a:t>@iAnuragKale</a:t>
            </a:r>
          </a:p>
        </p:txBody>
      </p:sp>
    </p:spTree>
    <p:extLst>
      <p:ext uri="{BB962C8B-B14F-4D97-AF65-F5344CB8AC3E}">
        <p14:creationId xmlns:p14="http://schemas.microsoft.com/office/powerpoint/2010/main" val="140432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3">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06F84-4075-452D-9BFE-963E7417CCFC}"/>
              </a:ext>
            </a:extLst>
          </p:cNvPr>
          <p:cNvSpPr>
            <a:spLocks noGrp="1"/>
          </p:cNvSpPr>
          <p:nvPr>
            <p:ph type="title"/>
          </p:nvPr>
        </p:nvSpPr>
        <p:spPr>
          <a:xfrm>
            <a:off x="1066800" y="4786009"/>
            <a:ext cx="10058400" cy="1486776"/>
          </a:xfrm>
        </p:spPr>
        <p:txBody>
          <a:bodyPr>
            <a:normAutofit/>
          </a:bodyPr>
          <a:lstStyle/>
          <a:p>
            <a:pPr algn="ctr"/>
            <a:r>
              <a:rPr lang="en-SE" sz="6000" dirty="0"/>
              <a:t>	</a:t>
            </a:r>
            <a:endParaRPr lang="en-GB" sz="6000" dirty="0"/>
          </a:p>
        </p:txBody>
      </p:sp>
      <p:sp>
        <p:nvSpPr>
          <p:cNvPr id="4" name="Footer Placeholder 3">
            <a:extLst>
              <a:ext uri="{FF2B5EF4-FFF2-40B4-BE49-F238E27FC236}">
                <a16:creationId xmlns:a16="http://schemas.microsoft.com/office/drawing/2014/main" id="{6530AE97-9917-4B3A-9413-4304C384105A}"/>
              </a:ext>
            </a:extLst>
          </p:cNvPr>
          <p:cNvSpPr>
            <a:spLocks noGrp="1"/>
          </p:cNvSpPr>
          <p:nvPr>
            <p:ph type="ftr" sz="quarter" idx="11"/>
          </p:nvPr>
        </p:nvSpPr>
        <p:spPr>
          <a:xfrm>
            <a:off x="1088136" y="6272784"/>
            <a:ext cx="6327648" cy="365125"/>
          </a:xfrm>
        </p:spPr>
        <p:txBody>
          <a:bodyPr>
            <a:normAutofit/>
          </a:bodyPr>
          <a:lstStyle/>
          <a:p>
            <a:pPr>
              <a:spcAft>
                <a:spcPts val="600"/>
              </a:spcAft>
            </a:pPr>
            <a:r>
              <a:rPr lang="en-GB"/>
              <a:t>@iAnuragKale</a:t>
            </a:r>
          </a:p>
        </p:txBody>
      </p:sp>
      <p:grpSp>
        <p:nvGrpSpPr>
          <p:cNvPr id="44" name="Group 15">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9" name="Oval 16">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50" name="Oval 17">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Slide Number Placeholder 4">
            <a:extLst>
              <a:ext uri="{FF2B5EF4-FFF2-40B4-BE49-F238E27FC236}">
                <a16:creationId xmlns:a16="http://schemas.microsoft.com/office/drawing/2014/main" id="{931254BC-C6CA-4416-B120-2F70AB25670F}"/>
              </a:ext>
            </a:extLst>
          </p:cNvPr>
          <p:cNvSpPr>
            <a:spLocks noGrp="1"/>
          </p:cNvSpPr>
          <p:nvPr>
            <p:ph type="sldNum" sz="quarter" idx="12"/>
          </p:nvPr>
        </p:nvSpPr>
        <p:spPr>
          <a:xfrm>
            <a:off x="11311128" y="6272784"/>
            <a:ext cx="640080" cy="365125"/>
          </a:xfrm>
        </p:spPr>
        <p:txBody>
          <a:bodyPr>
            <a:normAutofit/>
          </a:bodyPr>
          <a:lstStyle/>
          <a:p>
            <a:pPr>
              <a:spcAft>
                <a:spcPts val="600"/>
              </a:spcAft>
            </a:pPr>
            <a:fld id="{4C5DD08A-0F56-4733-A555-C67612F5821B}" type="slidenum">
              <a:rPr lang="en-GB" smtClean="0"/>
              <a:pPr>
                <a:spcAft>
                  <a:spcPts val="600"/>
                </a:spcAft>
              </a:pPr>
              <a:t>18</a:t>
            </a:fld>
            <a:endParaRPr lang="en-GB"/>
          </a:p>
        </p:txBody>
      </p:sp>
      <p:graphicFrame>
        <p:nvGraphicFramePr>
          <p:cNvPr id="9" name="Content Placeholder 2">
            <a:extLst>
              <a:ext uri="{FF2B5EF4-FFF2-40B4-BE49-F238E27FC236}">
                <a16:creationId xmlns:a16="http://schemas.microsoft.com/office/drawing/2014/main" id="{57BB46B7-F777-D3C8-0AB1-5CC49F47AEF7}"/>
              </a:ext>
            </a:extLst>
          </p:cNvPr>
          <p:cNvGraphicFramePr>
            <a:graphicFrameLocks noGrp="1"/>
          </p:cNvGraphicFramePr>
          <p:nvPr>
            <p:ph idx="1"/>
            <p:extLst>
              <p:ext uri="{D42A27DB-BD31-4B8C-83A1-F6EECF244321}">
                <p14:modId xmlns:p14="http://schemas.microsoft.com/office/powerpoint/2010/main" val="1848722427"/>
              </p:ext>
            </p:extLst>
          </p:nvPr>
        </p:nvGraphicFramePr>
        <p:xfrm>
          <a:off x="1077468" y="643467"/>
          <a:ext cx="10233660" cy="52641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40139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D32C-AF5A-B841-2593-1D31EDD655AA}"/>
              </a:ext>
            </a:extLst>
          </p:cNvPr>
          <p:cNvSpPr>
            <a:spLocks noGrp="1"/>
          </p:cNvSpPr>
          <p:nvPr>
            <p:ph type="title"/>
          </p:nvPr>
        </p:nvSpPr>
        <p:spPr/>
        <p:txBody>
          <a:bodyPr/>
          <a:lstStyle/>
          <a:p>
            <a:r>
              <a:rPr lang="en-SE" dirty="0"/>
              <a:t>Summary – To get the best of DDB</a:t>
            </a:r>
          </a:p>
        </p:txBody>
      </p:sp>
      <p:sp>
        <p:nvSpPr>
          <p:cNvPr id="3" name="Content Placeholder 2">
            <a:extLst>
              <a:ext uri="{FF2B5EF4-FFF2-40B4-BE49-F238E27FC236}">
                <a16:creationId xmlns:a16="http://schemas.microsoft.com/office/drawing/2014/main" id="{5B42631E-8DCB-36D4-4404-6F49D9B24BBF}"/>
              </a:ext>
            </a:extLst>
          </p:cNvPr>
          <p:cNvSpPr>
            <a:spLocks noGrp="1"/>
          </p:cNvSpPr>
          <p:nvPr>
            <p:ph idx="1"/>
          </p:nvPr>
        </p:nvSpPr>
        <p:spPr>
          <a:xfrm>
            <a:off x="1069848" y="1900238"/>
            <a:ext cx="10058400" cy="4271962"/>
          </a:xfrm>
        </p:spPr>
        <p:txBody>
          <a:bodyPr/>
          <a:lstStyle/>
          <a:p>
            <a:r>
              <a:rPr lang="en-SE" dirty="0"/>
              <a:t>Plan ahead, write down your access patterns</a:t>
            </a:r>
          </a:p>
          <a:p>
            <a:r>
              <a:rPr lang="en-SE" dirty="0"/>
              <a:t>Denormalise, align your data structure with the request form</a:t>
            </a:r>
          </a:p>
          <a:p>
            <a:r>
              <a:rPr lang="en-SE" dirty="0"/>
              <a:t>Think of compute and storage as isolated layers</a:t>
            </a:r>
          </a:p>
          <a:p>
            <a:r>
              <a:rPr lang="en-SE" dirty="0"/>
              <a:t>Don’t be afraid to hand over additional responsibility to your backend</a:t>
            </a:r>
          </a:p>
        </p:txBody>
      </p:sp>
      <p:sp>
        <p:nvSpPr>
          <p:cNvPr id="4" name="Footer Placeholder 3">
            <a:extLst>
              <a:ext uri="{FF2B5EF4-FFF2-40B4-BE49-F238E27FC236}">
                <a16:creationId xmlns:a16="http://schemas.microsoft.com/office/drawing/2014/main" id="{01AC36F0-E8C3-C93C-5B93-9E3656C166E8}"/>
              </a:ext>
            </a:extLst>
          </p:cNvPr>
          <p:cNvSpPr>
            <a:spLocks noGrp="1"/>
          </p:cNvSpPr>
          <p:nvPr>
            <p:ph type="ftr" sz="quarter" idx="11"/>
          </p:nvPr>
        </p:nvSpPr>
        <p:spPr/>
        <p:txBody>
          <a:bodyPr/>
          <a:lstStyle/>
          <a:p>
            <a:r>
              <a:rPr lang="en-GB"/>
              <a:t>@iAnuragKale</a:t>
            </a:r>
          </a:p>
        </p:txBody>
      </p:sp>
      <p:sp>
        <p:nvSpPr>
          <p:cNvPr id="5" name="Slide Number Placeholder 4">
            <a:extLst>
              <a:ext uri="{FF2B5EF4-FFF2-40B4-BE49-F238E27FC236}">
                <a16:creationId xmlns:a16="http://schemas.microsoft.com/office/drawing/2014/main" id="{1FE3ABCB-032E-25FB-EFE9-1423313B176F}"/>
              </a:ext>
            </a:extLst>
          </p:cNvPr>
          <p:cNvSpPr>
            <a:spLocks noGrp="1"/>
          </p:cNvSpPr>
          <p:nvPr>
            <p:ph type="sldNum" sz="quarter" idx="12"/>
          </p:nvPr>
        </p:nvSpPr>
        <p:spPr/>
        <p:txBody>
          <a:bodyPr/>
          <a:lstStyle/>
          <a:p>
            <a:fld id="{4C5DD08A-0F56-4733-A555-C67612F5821B}" type="slidenum">
              <a:rPr lang="en-GB" smtClean="0"/>
              <a:t>19</a:t>
            </a:fld>
            <a:endParaRPr lang="en-GB"/>
          </a:p>
        </p:txBody>
      </p:sp>
    </p:spTree>
    <p:extLst>
      <p:ext uri="{BB962C8B-B14F-4D97-AF65-F5344CB8AC3E}">
        <p14:creationId xmlns:p14="http://schemas.microsoft.com/office/powerpoint/2010/main" val="309224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7EA5A5-5671-4F3A-9C3E-B7EF46DD0A24}"/>
              </a:ext>
            </a:extLst>
          </p:cNvPr>
          <p:cNvSpPr>
            <a:spLocks noGrp="1"/>
          </p:cNvSpPr>
          <p:nvPr>
            <p:ph type="title"/>
          </p:nvPr>
        </p:nvSpPr>
        <p:spPr>
          <a:xfrm>
            <a:off x="1069848" y="484632"/>
            <a:ext cx="10058400" cy="1609344"/>
          </a:xfrm>
        </p:spPr>
        <p:txBody>
          <a:bodyPr>
            <a:normAutofit/>
          </a:bodyPr>
          <a:lstStyle/>
          <a:p>
            <a:r>
              <a:rPr lang="en-SE"/>
              <a:t>$whoami</a:t>
            </a:r>
            <a:endParaRPr lang="en-GB" dirty="0"/>
          </a:p>
        </p:txBody>
      </p:sp>
      <p:pic>
        <p:nvPicPr>
          <p:cNvPr id="7" name="Picture 6" descr="A person with a beard&#10;&#10;Description automatically generated with low confidence">
            <a:extLst>
              <a:ext uri="{FF2B5EF4-FFF2-40B4-BE49-F238E27FC236}">
                <a16:creationId xmlns:a16="http://schemas.microsoft.com/office/drawing/2014/main" id="{07F99245-B261-4C1E-9BCE-14B2B8647888}"/>
              </a:ext>
            </a:extLst>
          </p:cNvPr>
          <p:cNvPicPr>
            <a:picLocks noChangeAspect="1"/>
          </p:cNvPicPr>
          <p:nvPr/>
        </p:nvPicPr>
        <p:blipFill rotWithShape="1">
          <a:blip r:embed="rId5">
            <a:extLst>
              <a:ext uri="{28A0092B-C50C-407E-A947-70E740481C1C}">
                <a14:useLocalDpi xmlns:a14="http://schemas.microsoft.com/office/drawing/2010/main" val="0"/>
              </a:ext>
            </a:extLst>
          </a:blip>
          <a:srcRect t="10735" b="12485"/>
          <a:stretch/>
        </p:blipFill>
        <p:spPr>
          <a:xfrm>
            <a:off x="1007195" y="2265037"/>
            <a:ext cx="5088805" cy="3907162"/>
          </a:xfrm>
          <a:prstGeom prst="rect">
            <a:avLst/>
          </a:prstGeom>
        </p:spPr>
      </p:pic>
      <p:sp>
        <p:nvSpPr>
          <p:cNvPr id="3" name="Content Placeholder 2">
            <a:extLst>
              <a:ext uri="{FF2B5EF4-FFF2-40B4-BE49-F238E27FC236}">
                <a16:creationId xmlns:a16="http://schemas.microsoft.com/office/drawing/2014/main" id="{B22FE9AE-BEFD-4C2E-911A-66C60CAA9CFC}"/>
              </a:ext>
            </a:extLst>
          </p:cNvPr>
          <p:cNvSpPr>
            <a:spLocks noGrp="1"/>
          </p:cNvSpPr>
          <p:nvPr>
            <p:ph idx="1"/>
          </p:nvPr>
        </p:nvSpPr>
        <p:spPr>
          <a:xfrm>
            <a:off x="6248400" y="2320412"/>
            <a:ext cx="5088800" cy="3851787"/>
          </a:xfrm>
        </p:spPr>
        <p:txBody>
          <a:bodyPr anchor="ctr">
            <a:normAutofit/>
          </a:bodyPr>
          <a:lstStyle/>
          <a:p>
            <a:pPr marL="0" indent="0">
              <a:buNone/>
            </a:pPr>
            <a:r>
              <a:rPr lang="en-SE" sz="3600" dirty="0"/>
              <a:t>Anurag Kale</a:t>
            </a:r>
          </a:p>
          <a:p>
            <a:pPr marL="0" indent="0">
              <a:buNone/>
            </a:pPr>
            <a:r>
              <a:rPr lang="en-SE" sz="1600" dirty="0"/>
              <a:t>AWS Data Hero (since 2021)</a:t>
            </a:r>
          </a:p>
          <a:p>
            <a:pPr marL="0" indent="0">
              <a:buNone/>
            </a:pPr>
            <a:r>
              <a:rPr lang="en-SE" sz="1600" dirty="0"/>
              <a:t>Cloud Software Architect at Polestar Digital</a:t>
            </a:r>
          </a:p>
          <a:p>
            <a:pPr marL="0" indent="0">
              <a:buNone/>
            </a:pPr>
            <a:r>
              <a:rPr lang="en-SE" sz="1600" dirty="0"/>
              <a:t>Organiser </a:t>
            </a:r>
          </a:p>
          <a:p>
            <a:pPr lvl="1"/>
            <a:r>
              <a:rPr lang="en-SE" sz="1400" dirty="0"/>
              <a:t>AWS UG </a:t>
            </a:r>
            <a:r>
              <a:rPr lang="en-SE" sz="1400" dirty="0" err="1"/>
              <a:t>Göteborg</a:t>
            </a:r>
            <a:endParaRPr lang="en-SE" sz="1400" dirty="0"/>
          </a:p>
          <a:p>
            <a:pPr lvl="1"/>
            <a:r>
              <a:rPr lang="en-SE" sz="1400" dirty="0"/>
              <a:t>AWS UG Pune (Previously)</a:t>
            </a:r>
          </a:p>
          <a:p>
            <a:pPr marL="0" indent="0">
              <a:buNone/>
            </a:pPr>
            <a:r>
              <a:rPr lang="en-SE" sz="1600" dirty="0"/>
              <a:t>Socials</a:t>
            </a:r>
          </a:p>
          <a:p>
            <a:pPr marL="0" indent="0">
              <a:buNone/>
            </a:pPr>
            <a:r>
              <a:rPr lang="en-SE" sz="1600" dirty="0"/>
              <a:t>Twitter – </a:t>
            </a:r>
            <a:r>
              <a:rPr lang="en-GB" sz="1600" dirty="0">
                <a:hlinkClick r:id="rId6"/>
              </a:rPr>
              <a:t>https://twitter.com/iAnuragKale</a:t>
            </a:r>
            <a:endParaRPr lang="en-SE" sz="1600" dirty="0"/>
          </a:p>
          <a:p>
            <a:pPr marL="0" indent="0">
              <a:buNone/>
            </a:pPr>
            <a:r>
              <a:rPr lang="en-SE" sz="1600" dirty="0"/>
              <a:t>LinkedIn - </a:t>
            </a:r>
            <a:r>
              <a:rPr lang="en-GB" sz="1600" dirty="0">
                <a:hlinkClick r:id="rId7"/>
              </a:rPr>
              <a:t>https://www.linkedin.com/in/anuragkale/</a:t>
            </a:r>
            <a:endParaRPr lang="en-GB" sz="1600" dirty="0"/>
          </a:p>
        </p:txBody>
      </p:sp>
      <p:sp>
        <p:nvSpPr>
          <p:cNvPr id="4" name="Footer Placeholder 3">
            <a:extLst>
              <a:ext uri="{FF2B5EF4-FFF2-40B4-BE49-F238E27FC236}">
                <a16:creationId xmlns:a16="http://schemas.microsoft.com/office/drawing/2014/main" id="{236B42D3-5CDC-4106-BF4A-B71A401CDB46}"/>
              </a:ext>
            </a:extLst>
          </p:cNvPr>
          <p:cNvSpPr>
            <a:spLocks noGrp="1"/>
          </p:cNvSpPr>
          <p:nvPr>
            <p:ph type="ftr" sz="quarter" idx="11"/>
          </p:nvPr>
        </p:nvSpPr>
        <p:spPr>
          <a:xfrm>
            <a:off x="1088136" y="6272784"/>
            <a:ext cx="6327648" cy="365125"/>
          </a:xfrm>
        </p:spPr>
        <p:txBody>
          <a:bodyPr>
            <a:normAutofit/>
          </a:bodyPr>
          <a:lstStyle/>
          <a:p>
            <a:pPr>
              <a:spcAft>
                <a:spcPts val="600"/>
              </a:spcAft>
            </a:pPr>
            <a:r>
              <a:rPr lang="en-GB"/>
              <a:t>@iAnuragKale</a:t>
            </a:r>
          </a:p>
        </p:txBody>
      </p:sp>
      <p:sp>
        <p:nvSpPr>
          <p:cNvPr id="35"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10A7C494-228B-4187-91E8-3B8AA5457858}"/>
              </a:ext>
            </a:extLst>
          </p:cNvPr>
          <p:cNvSpPr>
            <a:spLocks noGrp="1"/>
          </p:cNvSpPr>
          <p:nvPr>
            <p:ph type="sldNum" sz="quarter" idx="12"/>
          </p:nvPr>
        </p:nvSpPr>
        <p:spPr>
          <a:xfrm>
            <a:off x="11311128" y="6272784"/>
            <a:ext cx="640080" cy="365125"/>
          </a:xfrm>
        </p:spPr>
        <p:txBody>
          <a:bodyPr>
            <a:normAutofit/>
          </a:bodyPr>
          <a:lstStyle/>
          <a:p>
            <a:pPr>
              <a:spcAft>
                <a:spcPts val="600"/>
              </a:spcAft>
            </a:pPr>
            <a:fld id="{4C5DD08A-0F56-4733-A555-C67612F5821B}" type="slidenum">
              <a:rPr lang="en-GB" smtClean="0"/>
              <a:pPr>
                <a:spcAft>
                  <a:spcPts val="600"/>
                </a:spcAft>
              </a:pPr>
              <a:t>2</a:t>
            </a:fld>
            <a:endParaRPr lang="en-GB"/>
          </a:p>
        </p:txBody>
      </p:sp>
    </p:spTree>
    <p:extLst>
      <p:ext uri="{BB962C8B-B14F-4D97-AF65-F5344CB8AC3E}">
        <p14:creationId xmlns:p14="http://schemas.microsoft.com/office/powerpoint/2010/main" val="3740375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E7767E-5FEE-29E1-2F5C-BDF1075FC576}"/>
              </a:ext>
            </a:extLst>
          </p:cNvPr>
          <p:cNvSpPr>
            <a:spLocks noGrp="1"/>
          </p:cNvSpPr>
          <p:nvPr>
            <p:ph type="ftr" sz="quarter" idx="11"/>
          </p:nvPr>
        </p:nvSpPr>
        <p:spPr/>
        <p:txBody>
          <a:bodyPr/>
          <a:lstStyle/>
          <a:p>
            <a:r>
              <a:rPr lang="en-GB"/>
              <a:t>@iAnuragKale</a:t>
            </a:r>
          </a:p>
        </p:txBody>
      </p:sp>
      <p:sp>
        <p:nvSpPr>
          <p:cNvPr id="3" name="Slide Number Placeholder 2">
            <a:extLst>
              <a:ext uri="{FF2B5EF4-FFF2-40B4-BE49-F238E27FC236}">
                <a16:creationId xmlns:a16="http://schemas.microsoft.com/office/drawing/2014/main" id="{E9F7E246-8A2B-5250-D9D8-881D4FD3CEE8}"/>
              </a:ext>
            </a:extLst>
          </p:cNvPr>
          <p:cNvSpPr>
            <a:spLocks noGrp="1"/>
          </p:cNvSpPr>
          <p:nvPr>
            <p:ph type="sldNum" sz="quarter" idx="12"/>
          </p:nvPr>
        </p:nvSpPr>
        <p:spPr/>
        <p:txBody>
          <a:bodyPr/>
          <a:lstStyle/>
          <a:p>
            <a:fld id="{4C5DD08A-0F56-4733-A555-C67612F5821B}" type="slidenum">
              <a:rPr lang="en-GB" smtClean="0"/>
              <a:t>20</a:t>
            </a:fld>
            <a:endParaRPr lang="en-GB"/>
          </a:p>
        </p:txBody>
      </p:sp>
      <p:sp>
        <p:nvSpPr>
          <p:cNvPr id="4" name="Rectangle 3">
            <a:extLst>
              <a:ext uri="{FF2B5EF4-FFF2-40B4-BE49-F238E27FC236}">
                <a16:creationId xmlns:a16="http://schemas.microsoft.com/office/drawing/2014/main" id="{B8A89D0C-D2CD-6412-8CD8-7B0ED09DC426}"/>
              </a:ext>
            </a:extLst>
          </p:cNvPr>
          <p:cNvSpPr/>
          <p:nvPr/>
        </p:nvSpPr>
        <p:spPr>
          <a:xfrm>
            <a:off x="3722690" y="2828835"/>
            <a:ext cx="4746620" cy="1200329"/>
          </a:xfrm>
          <a:prstGeom prst="rect">
            <a:avLst/>
          </a:prstGeom>
          <a:noFill/>
        </p:spPr>
        <p:txBody>
          <a:bodyPr wrap="none" lIns="91440" tIns="45720" rIns="91440" bIns="45720">
            <a:spAutoFit/>
          </a:bodyPr>
          <a:lstStyle/>
          <a:p>
            <a:pPr algn="ctr"/>
            <a:r>
              <a:rPr lang="en-GB" sz="72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66405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Oval 6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3" name="Oval 6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12060495-006D-417A-9069-9C8AD7578E98}"/>
              </a:ext>
            </a:extLst>
          </p:cNvPr>
          <p:cNvSpPr>
            <a:spLocks noGrp="1"/>
          </p:cNvSpPr>
          <p:nvPr>
            <p:ph type="title"/>
          </p:nvPr>
        </p:nvSpPr>
        <p:spPr>
          <a:xfrm>
            <a:off x="1490145" y="2376862"/>
            <a:ext cx="2640646" cy="2104273"/>
          </a:xfrm>
          <a:noFill/>
        </p:spPr>
        <p:txBody>
          <a:bodyPr>
            <a:normAutofit/>
          </a:bodyPr>
          <a:lstStyle/>
          <a:p>
            <a:pPr algn="ctr"/>
            <a:r>
              <a:rPr lang="en-GB" sz="3000">
                <a:solidFill>
                  <a:srgbClr val="FFFFFF"/>
                </a:solidFill>
              </a:rPr>
              <a:t>A</a:t>
            </a:r>
            <a:r>
              <a:rPr lang="en-SE" sz="3000">
                <a:solidFill>
                  <a:srgbClr val="FFFFFF"/>
                </a:solidFill>
              </a:rPr>
              <a:t>GENDA</a:t>
            </a:r>
            <a:endParaRPr lang="en-GB" sz="3000">
              <a:solidFill>
                <a:srgbClr val="FFFFFF"/>
              </a:solidFill>
            </a:endParaRPr>
          </a:p>
        </p:txBody>
      </p:sp>
      <p:sp>
        <p:nvSpPr>
          <p:cNvPr id="65" name="Rectangle 6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5A41002A-A384-4074-B928-4AD818AE8358}"/>
              </a:ext>
            </a:extLst>
          </p:cNvPr>
          <p:cNvSpPr>
            <a:spLocks noGrp="1"/>
          </p:cNvSpPr>
          <p:nvPr>
            <p:ph type="ftr" sz="quarter" idx="11"/>
          </p:nvPr>
        </p:nvSpPr>
        <p:spPr>
          <a:xfrm>
            <a:off x="1088136" y="6272784"/>
            <a:ext cx="6327648" cy="365125"/>
          </a:xfrm>
        </p:spPr>
        <p:txBody>
          <a:bodyPr>
            <a:normAutofit/>
          </a:bodyPr>
          <a:lstStyle/>
          <a:p>
            <a:pPr>
              <a:spcAft>
                <a:spcPts val="600"/>
              </a:spcAft>
            </a:pPr>
            <a:r>
              <a:rPr lang="en-GB"/>
              <a:t>@iAnuragKale</a:t>
            </a:r>
          </a:p>
        </p:txBody>
      </p:sp>
      <p:sp>
        <p:nvSpPr>
          <p:cNvPr id="5" name="Slide Number Placeholder 4">
            <a:extLst>
              <a:ext uri="{FF2B5EF4-FFF2-40B4-BE49-F238E27FC236}">
                <a16:creationId xmlns:a16="http://schemas.microsoft.com/office/drawing/2014/main" id="{95ADB300-0BBC-4867-BD4E-99965135DF9F}"/>
              </a:ext>
            </a:extLst>
          </p:cNvPr>
          <p:cNvSpPr>
            <a:spLocks noGrp="1"/>
          </p:cNvSpPr>
          <p:nvPr>
            <p:ph type="sldNum" sz="quarter" idx="12"/>
          </p:nvPr>
        </p:nvSpPr>
        <p:spPr>
          <a:xfrm>
            <a:off x="11311128" y="6272784"/>
            <a:ext cx="640080" cy="365125"/>
          </a:xfrm>
        </p:spPr>
        <p:txBody>
          <a:bodyPr>
            <a:normAutofit/>
          </a:bodyPr>
          <a:lstStyle/>
          <a:p>
            <a:pPr>
              <a:lnSpc>
                <a:spcPct val="90000"/>
              </a:lnSpc>
              <a:spcAft>
                <a:spcPts val="600"/>
              </a:spcAft>
            </a:pPr>
            <a:fld id="{4C5DD08A-0F56-4733-A555-C67612F5821B}" type="slidenum">
              <a:rPr lang="en-GB" sz="1900">
                <a:solidFill>
                  <a:schemeClr val="accent1"/>
                </a:solidFill>
              </a:rPr>
              <a:pPr>
                <a:lnSpc>
                  <a:spcPct val="90000"/>
                </a:lnSpc>
                <a:spcAft>
                  <a:spcPts val="600"/>
                </a:spcAft>
              </a:pPr>
              <a:t>3</a:t>
            </a:fld>
            <a:endParaRPr lang="en-GB" sz="1900">
              <a:solidFill>
                <a:schemeClr val="accent1"/>
              </a:solidFill>
            </a:endParaRPr>
          </a:p>
        </p:txBody>
      </p:sp>
      <p:graphicFrame>
        <p:nvGraphicFramePr>
          <p:cNvPr id="16" name="Content Placeholder 2">
            <a:extLst>
              <a:ext uri="{FF2B5EF4-FFF2-40B4-BE49-F238E27FC236}">
                <a16:creationId xmlns:a16="http://schemas.microsoft.com/office/drawing/2014/main" id="{DD3C16A4-66A4-506F-3B2A-263B41FDE282}"/>
              </a:ext>
            </a:extLst>
          </p:cNvPr>
          <p:cNvGraphicFramePr>
            <a:graphicFrameLocks noGrp="1"/>
          </p:cNvGraphicFramePr>
          <p:nvPr>
            <p:ph idx="1"/>
            <p:extLst>
              <p:ext uri="{D42A27DB-BD31-4B8C-83A1-F6EECF244321}">
                <p14:modId xmlns:p14="http://schemas.microsoft.com/office/powerpoint/2010/main" val="166760788"/>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9023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8C069-D48A-2397-F690-5DDA2F5848BC}"/>
              </a:ext>
            </a:extLst>
          </p:cNvPr>
          <p:cNvSpPr>
            <a:spLocks noGrp="1"/>
          </p:cNvSpPr>
          <p:nvPr>
            <p:ph type="title"/>
          </p:nvPr>
        </p:nvSpPr>
        <p:spPr>
          <a:xfrm>
            <a:off x="8156350" y="484632"/>
            <a:ext cx="3544035" cy="1609344"/>
          </a:xfrm>
          <a:ln>
            <a:noFill/>
          </a:ln>
        </p:spPr>
        <p:txBody>
          <a:bodyPr>
            <a:normAutofit/>
          </a:bodyPr>
          <a:lstStyle/>
          <a:p>
            <a:r>
              <a:rPr lang="en-SE" sz="3200"/>
              <a:t>What / who</a:t>
            </a:r>
          </a:p>
        </p:txBody>
      </p:sp>
      <p:pic>
        <p:nvPicPr>
          <p:cNvPr id="6" name="Content Placeholder 5">
            <a:extLst>
              <a:ext uri="{FF2B5EF4-FFF2-40B4-BE49-F238E27FC236}">
                <a16:creationId xmlns:a16="http://schemas.microsoft.com/office/drawing/2014/main" id="{4153B77A-AA9E-4CE9-1F89-83A294D8304D}"/>
              </a:ext>
            </a:extLst>
          </p:cNvPr>
          <p:cNvPicPr>
            <a:picLocks noChangeAspect="1"/>
          </p:cNvPicPr>
          <p:nvPr/>
        </p:nvPicPr>
        <p:blipFill>
          <a:blip r:embed="rId5"/>
          <a:stretch>
            <a:fillRect/>
          </a:stretch>
        </p:blipFill>
        <p:spPr>
          <a:xfrm>
            <a:off x="633999" y="2255542"/>
            <a:ext cx="6882269" cy="2357177"/>
          </a:xfrm>
          <a:prstGeom prst="rect">
            <a:avLst/>
          </a:prstGeom>
        </p:spPr>
      </p:pic>
      <p:sp>
        <p:nvSpPr>
          <p:cNvPr id="10" name="Content Placeholder 9">
            <a:extLst>
              <a:ext uri="{FF2B5EF4-FFF2-40B4-BE49-F238E27FC236}">
                <a16:creationId xmlns:a16="http://schemas.microsoft.com/office/drawing/2014/main" id="{0C78F8EC-4921-71F2-2583-E48BD6A7D221}"/>
              </a:ext>
            </a:extLst>
          </p:cNvPr>
          <p:cNvSpPr>
            <a:spLocks noGrp="1"/>
          </p:cNvSpPr>
          <p:nvPr>
            <p:ph idx="1"/>
          </p:nvPr>
        </p:nvSpPr>
        <p:spPr>
          <a:xfrm>
            <a:off x="8156351" y="2121408"/>
            <a:ext cx="3544034" cy="4050792"/>
          </a:xfrm>
        </p:spPr>
        <p:txBody>
          <a:bodyPr>
            <a:normAutofit/>
          </a:bodyPr>
          <a:lstStyle/>
          <a:p>
            <a:r>
              <a:rPr lang="en-US" sz="1600" dirty="0"/>
              <a:t>Solutions Architects</a:t>
            </a:r>
          </a:p>
          <a:p>
            <a:r>
              <a:rPr lang="en-US" sz="1600" dirty="0"/>
              <a:t>Developers </a:t>
            </a:r>
          </a:p>
          <a:p>
            <a:r>
              <a:rPr lang="en-US" sz="1600" dirty="0"/>
              <a:t>SQL Developers </a:t>
            </a:r>
          </a:p>
          <a:p>
            <a:r>
              <a:rPr lang="en-US" sz="1600" dirty="0"/>
              <a:t>DBA’s</a:t>
            </a:r>
          </a:p>
          <a:p>
            <a:endParaRPr lang="en-US" sz="1600" dirty="0"/>
          </a:p>
        </p:txBody>
      </p:sp>
      <p:sp>
        <p:nvSpPr>
          <p:cNvPr id="4" name="Footer Placeholder 3">
            <a:extLst>
              <a:ext uri="{FF2B5EF4-FFF2-40B4-BE49-F238E27FC236}">
                <a16:creationId xmlns:a16="http://schemas.microsoft.com/office/drawing/2014/main" id="{DD81A9F0-9C07-096F-9790-348857A076EC}"/>
              </a:ext>
            </a:extLst>
          </p:cNvPr>
          <p:cNvSpPr>
            <a:spLocks noGrp="1"/>
          </p:cNvSpPr>
          <p:nvPr>
            <p:ph type="ftr" sz="quarter" idx="11"/>
          </p:nvPr>
        </p:nvSpPr>
        <p:spPr>
          <a:xfrm>
            <a:off x="1088136" y="6272784"/>
            <a:ext cx="6327648" cy="365125"/>
          </a:xfrm>
        </p:spPr>
        <p:txBody>
          <a:bodyPr>
            <a:normAutofit/>
          </a:bodyPr>
          <a:lstStyle/>
          <a:p>
            <a:pPr>
              <a:spcAft>
                <a:spcPts val="600"/>
              </a:spcAft>
            </a:pPr>
            <a:r>
              <a:rPr lang="en-GB"/>
              <a:t>@iAnuragKale</a:t>
            </a:r>
          </a:p>
        </p:txBody>
      </p:sp>
      <p:grpSp>
        <p:nvGrpSpPr>
          <p:cNvPr id="15" name="Group 1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05945753-1FDF-06C0-1619-26C83FD36096}"/>
              </a:ext>
            </a:extLst>
          </p:cNvPr>
          <p:cNvSpPr>
            <a:spLocks noGrp="1"/>
          </p:cNvSpPr>
          <p:nvPr>
            <p:ph type="sldNum" sz="quarter" idx="12"/>
          </p:nvPr>
        </p:nvSpPr>
        <p:spPr>
          <a:xfrm>
            <a:off x="11311128" y="6272784"/>
            <a:ext cx="640080" cy="365125"/>
          </a:xfrm>
        </p:spPr>
        <p:txBody>
          <a:bodyPr>
            <a:normAutofit/>
          </a:bodyPr>
          <a:lstStyle/>
          <a:p>
            <a:pPr>
              <a:spcAft>
                <a:spcPts val="600"/>
              </a:spcAft>
            </a:pPr>
            <a:fld id="{4C5DD08A-0F56-4733-A555-C67612F5821B}" type="slidenum">
              <a:rPr lang="en-GB" smtClean="0"/>
              <a:pPr>
                <a:spcAft>
                  <a:spcPts val="600"/>
                </a:spcAft>
              </a:pPr>
              <a:t>4</a:t>
            </a:fld>
            <a:endParaRPr lang="en-GB"/>
          </a:p>
        </p:txBody>
      </p:sp>
      <p:sp>
        <p:nvSpPr>
          <p:cNvPr id="7" name="TextBox 6">
            <a:extLst>
              <a:ext uri="{FF2B5EF4-FFF2-40B4-BE49-F238E27FC236}">
                <a16:creationId xmlns:a16="http://schemas.microsoft.com/office/drawing/2014/main" id="{5F8114B5-6916-8C0B-438F-7071638FA857}"/>
              </a:ext>
            </a:extLst>
          </p:cNvPr>
          <p:cNvSpPr txBox="1"/>
          <p:nvPr/>
        </p:nvSpPr>
        <p:spPr>
          <a:xfrm>
            <a:off x="4918364" y="4612719"/>
            <a:ext cx="2426333" cy="276999"/>
          </a:xfrm>
          <a:prstGeom prst="rect">
            <a:avLst/>
          </a:prstGeom>
          <a:noFill/>
        </p:spPr>
        <p:txBody>
          <a:bodyPr wrap="square" rtlCol="0">
            <a:spAutoFit/>
          </a:bodyPr>
          <a:lstStyle/>
          <a:p>
            <a:r>
              <a:rPr lang="en-SE" sz="1200" dirty="0"/>
              <a:t>From Cambridge Dictionary</a:t>
            </a:r>
          </a:p>
        </p:txBody>
      </p:sp>
    </p:spTree>
    <p:extLst>
      <p:ext uri="{BB962C8B-B14F-4D97-AF65-F5344CB8AC3E}">
        <p14:creationId xmlns:p14="http://schemas.microsoft.com/office/powerpoint/2010/main" val="419032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9" name="Oval 18">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19">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6" name="Rectangle 21">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23">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5">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6D2D9-983D-42FF-B6FC-91A1529E09E7}"/>
              </a:ext>
            </a:extLst>
          </p:cNvPr>
          <p:cNvSpPr>
            <a:spLocks noGrp="1"/>
          </p:cNvSpPr>
          <p:nvPr>
            <p:ph type="title"/>
          </p:nvPr>
        </p:nvSpPr>
        <p:spPr>
          <a:xfrm>
            <a:off x="4961376" y="1432223"/>
            <a:ext cx="6057144" cy="3357976"/>
          </a:xfrm>
        </p:spPr>
        <p:txBody>
          <a:bodyPr vert="horz" lIns="91440" tIns="45720" rIns="91440" bIns="45720" rtlCol="0" anchor="ctr">
            <a:normAutofit/>
          </a:bodyPr>
          <a:lstStyle/>
          <a:p>
            <a:r>
              <a:rPr lang="en-US" dirty="0">
                <a:blipFill dpi="0" rotWithShape="1">
                  <a:blip r:embed="rId5"/>
                  <a:srcRect/>
                  <a:tile tx="6350" ty="-127000" sx="65000" sy="64000" flip="none" algn="tl"/>
                </a:blipFill>
              </a:rPr>
              <a:t>THE </a:t>
            </a:r>
            <a:r>
              <a:rPr lang="en-US" dirty="0" err="1">
                <a:blipFill dpi="0" rotWithShape="1">
                  <a:blip r:embed="rId5"/>
                  <a:srcRect/>
                  <a:tile tx="6350" ty="-127000" sx="65000" sy="64000" flip="none" algn="tl"/>
                </a:blipFill>
              </a:rPr>
              <a:t>sINGLE</a:t>
            </a:r>
            <a:r>
              <a:rPr lang="en-US" dirty="0">
                <a:blipFill dpi="0" rotWithShape="1">
                  <a:blip r:embed="rId5"/>
                  <a:srcRect/>
                  <a:tile tx="6350" ty="-127000" sx="65000" sy="64000" flip="none" algn="tl"/>
                </a:blipFill>
              </a:rPr>
              <a:t> </a:t>
            </a:r>
            <a:r>
              <a:rPr lang="en-US" dirty="0" err="1">
                <a:blipFill dpi="0" rotWithShape="1">
                  <a:blip r:embed="rId5"/>
                  <a:srcRect/>
                  <a:tile tx="6350" ty="-127000" sx="65000" sy="64000" flip="none" algn="tl"/>
                </a:blipFill>
              </a:rPr>
              <a:t>taBLE</a:t>
            </a:r>
            <a:endParaRPr lang="en-US" dirty="0">
              <a:blipFill dpi="0" rotWithShape="1">
                <a:blip r:embed="rId5"/>
                <a:srcRect/>
                <a:tile tx="6350" ty="-127000" sx="65000" sy="64000" flip="none" algn="tl"/>
              </a:blipFill>
            </a:endParaRPr>
          </a:p>
        </p:txBody>
      </p:sp>
      <p:sp>
        <p:nvSpPr>
          <p:cNvPr id="28" name="Rectangle 27">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1" name="Oval 30">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 Placeholder 2">
            <a:extLst>
              <a:ext uri="{FF2B5EF4-FFF2-40B4-BE49-F238E27FC236}">
                <a16:creationId xmlns:a16="http://schemas.microsoft.com/office/drawing/2014/main" id="{792CDC2B-E29C-4B27-BF7F-621F4F2E9D89}"/>
              </a:ext>
            </a:extLst>
          </p:cNvPr>
          <p:cNvSpPr>
            <a:spLocks noGrp="1"/>
          </p:cNvSpPr>
          <p:nvPr>
            <p:ph type="body" idx="1"/>
          </p:nvPr>
        </p:nvSpPr>
        <p:spPr>
          <a:xfrm>
            <a:off x="4938490" y="4790198"/>
            <a:ext cx="6080030" cy="687058"/>
          </a:xfrm>
        </p:spPr>
        <p:txBody>
          <a:bodyPr vert="horz" lIns="91440" tIns="45720" rIns="91440" bIns="45720" rtlCol="0">
            <a:normAutofit/>
          </a:bodyPr>
          <a:lstStyle/>
          <a:p>
            <a:endParaRPr lang="en-US">
              <a:solidFill>
                <a:srgbClr val="000000"/>
              </a:solidFill>
            </a:endParaRPr>
          </a:p>
        </p:txBody>
      </p:sp>
      <p:pic>
        <p:nvPicPr>
          <p:cNvPr id="9" name="Graphic 8" descr="Picnic Table">
            <a:extLst>
              <a:ext uri="{FF2B5EF4-FFF2-40B4-BE49-F238E27FC236}">
                <a16:creationId xmlns:a16="http://schemas.microsoft.com/office/drawing/2014/main" id="{0D2F62A2-FC74-CB51-E727-D43CCF2225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3915" y="1686320"/>
            <a:ext cx="3416725" cy="3416725"/>
          </a:xfrm>
          <a:prstGeom prst="rect">
            <a:avLst/>
          </a:prstGeom>
        </p:spPr>
      </p:pic>
      <p:sp>
        <p:nvSpPr>
          <p:cNvPr id="5" name="Slide Number Placeholder 4">
            <a:extLst>
              <a:ext uri="{FF2B5EF4-FFF2-40B4-BE49-F238E27FC236}">
                <a16:creationId xmlns:a16="http://schemas.microsoft.com/office/drawing/2014/main" id="{D8002217-1203-4D51-85E5-5CD23F388563}"/>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defTabSz="914400">
              <a:spcAft>
                <a:spcPts val="600"/>
              </a:spcAft>
            </a:pPr>
            <a:fld id="{4C5DD08A-0F56-4733-A555-C67612F5821B}" type="slidenum">
              <a:rPr lang="en-US" smtClean="0"/>
              <a:pPr defTabSz="914400">
                <a:spcAft>
                  <a:spcPts val="600"/>
                </a:spcAft>
              </a:pPr>
              <a:t>5</a:t>
            </a:fld>
            <a:endParaRPr lang="en-US"/>
          </a:p>
        </p:txBody>
      </p:sp>
      <p:sp>
        <p:nvSpPr>
          <p:cNvPr id="4" name="Footer Placeholder 3">
            <a:extLst>
              <a:ext uri="{FF2B5EF4-FFF2-40B4-BE49-F238E27FC236}">
                <a16:creationId xmlns:a16="http://schemas.microsoft.com/office/drawing/2014/main" id="{41853518-E783-45F4-9E0F-5B2E1E74E3B6}"/>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914400">
              <a:spcAft>
                <a:spcPts val="600"/>
              </a:spcAft>
            </a:pPr>
            <a:r>
              <a:rPr lang="en-US" kern="1200">
                <a:solidFill>
                  <a:schemeClr val="tx2"/>
                </a:solidFill>
                <a:latin typeface="+mn-lt"/>
                <a:ea typeface="+mn-ea"/>
                <a:cs typeface="+mn-cs"/>
              </a:rPr>
              <a:t>@iAnuragKale</a:t>
            </a:r>
          </a:p>
        </p:txBody>
      </p:sp>
    </p:spTree>
    <p:extLst>
      <p:ext uri="{BB962C8B-B14F-4D97-AF65-F5344CB8AC3E}">
        <p14:creationId xmlns:p14="http://schemas.microsoft.com/office/powerpoint/2010/main" val="150337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EB962F-1D32-4115-A41B-D700562430AA}"/>
              </a:ext>
            </a:extLst>
          </p:cNvPr>
          <p:cNvSpPr/>
          <p:nvPr/>
        </p:nvSpPr>
        <p:spPr>
          <a:xfrm>
            <a:off x="978195" y="1244106"/>
            <a:ext cx="9920177" cy="473912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ooter Placeholder 3">
            <a:extLst>
              <a:ext uri="{FF2B5EF4-FFF2-40B4-BE49-F238E27FC236}">
                <a16:creationId xmlns:a16="http://schemas.microsoft.com/office/drawing/2014/main" id="{769B5D46-DE20-4C8B-8E51-C0B620B331B9}"/>
              </a:ext>
            </a:extLst>
          </p:cNvPr>
          <p:cNvSpPr>
            <a:spLocks noGrp="1"/>
          </p:cNvSpPr>
          <p:nvPr>
            <p:ph type="ftr" sz="quarter" idx="11"/>
          </p:nvPr>
        </p:nvSpPr>
        <p:spPr/>
        <p:txBody>
          <a:bodyPr/>
          <a:lstStyle/>
          <a:p>
            <a:r>
              <a:rPr lang="en-GB"/>
              <a:t>@iAnuragKale</a:t>
            </a:r>
          </a:p>
        </p:txBody>
      </p:sp>
      <p:sp>
        <p:nvSpPr>
          <p:cNvPr id="5" name="Slide Number Placeholder 4">
            <a:extLst>
              <a:ext uri="{FF2B5EF4-FFF2-40B4-BE49-F238E27FC236}">
                <a16:creationId xmlns:a16="http://schemas.microsoft.com/office/drawing/2014/main" id="{6A91714F-4368-48E0-B0B4-DAF36D05F38C}"/>
              </a:ext>
            </a:extLst>
          </p:cNvPr>
          <p:cNvSpPr>
            <a:spLocks noGrp="1"/>
          </p:cNvSpPr>
          <p:nvPr>
            <p:ph type="sldNum" sz="quarter" idx="12"/>
          </p:nvPr>
        </p:nvSpPr>
        <p:spPr/>
        <p:txBody>
          <a:bodyPr/>
          <a:lstStyle/>
          <a:p>
            <a:fld id="{4C5DD08A-0F56-4733-A555-C67612F5821B}" type="slidenum">
              <a:rPr lang="en-GB" smtClean="0"/>
              <a:t>6</a:t>
            </a:fld>
            <a:endParaRPr lang="en-GB"/>
          </a:p>
        </p:txBody>
      </p:sp>
      <p:graphicFrame>
        <p:nvGraphicFramePr>
          <p:cNvPr id="6" name="Table 6">
            <a:extLst>
              <a:ext uri="{FF2B5EF4-FFF2-40B4-BE49-F238E27FC236}">
                <a16:creationId xmlns:a16="http://schemas.microsoft.com/office/drawing/2014/main" id="{11F2E27B-8FAC-4CBB-9450-DF9B96E13EEB}"/>
              </a:ext>
            </a:extLst>
          </p:cNvPr>
          <p:cNvGraphicFramePr>
            <a:graphicFrameLocks noGrp="1"/>
          </p:cNvGraphicFramePr>
          <p:nvPr>
            <p:extLst>
              <p:ext uri="{D42A27DB-BD31-4B8C-83A1-F6EECF244321}">
                <p14:modId xmlns:p14="http://schemas.microsoft.com/office/powerpoint/2010/main" val="508488856"/>
              </p:ext>
            </p:extLst>
          </p:nvPr>
        </p:nvGraphicFramePr>
        <p:xfrm>
          <a:off x="1088136" y="1323482"/>
          <a:ext cx="9731823" cy="4543638"/>
        </p:xfrm>
        <a:graphic>
          <a:graphicData uri="http://schemas.openxmlformats.org/drawingml/2006/table">
            <a:tbl>
              <a:tblPr firstRow="1" bandRow="1">
                <a:tableStyleId>{5C22544A-7EE6-4342-B048-85BDC9FD1C3A}</a:tableStyleId>
              </a:tblPr>
              <a:tblGrid>
                <a:gridCol w="1528425">
                  <a:extLst>
                    <a:ext uri="{9D8B030D-6E8A-4147-A177-3AD203B41FA5}">
                      <a16:colId xmlns:a16="http://schemas.microsoft.com/office/drawing/2014/main" val="813550884"/>
                    </a:ext>
                  </a:extLst>
                </a:gridCol>
                <a:gridCol w="1832654">
                  <a:extLst>
                    <a:ext uri="{9D8B030D-6E8A-4147-A177-3AD203B41FA5}">
                      <a16:colId xmlns:a16="http://schemas.microsoft.com/office/drawing/2014/main" val="2975284692"/>
                    </a:ext>
                  </a:extLst>
                </a:gridCol>
                <a:gridCol w="2253494">
                  <a:extLst>
                    <a:ext uri="{9D8B030D-6E8A-4147-A177-3AD203B41FA5}">
                      <a16:colId xmlns:a16="http://schemas.microsoft.com/office/drawing/2014/main" val="2149563718"/>
                    </a:ext>
                  </a:extLst>
                </a:gridCol>
                <a:gridCol w="2058625">
                  <a:extLst>
                    <a:ext uri="{9D8B030D-6E8A-4147-A177-3AD203B41FA5}">
                      <a16:colId xmlns:a16="http://schemas.microsoft.com/office/drawing/2014/main" val="1881575397"/>
                    </a:ext>
                  </a:extLst>
                </a:gridCol>
                <a:gridCol w="2058625">
                  <a:extLst>
                    <a:ext uri="{9D8B030D-6E8A-4147-A177-3AD203B41FA5}">
                      <a16:colId xmlns:a16="http://schemas.microsoft.com/office/drawing/2014/main" val="1259184774"/>
                    </a:ext>
                  </a:extLst>
                </a:gridCol>
              </a:tblGrid>
              <a:tr h="377715">
                <a:tc>
                  <a:txBody>
                    <a:bodyPr/>
                    <a:lstStyle/>
                    <a:p>
                      <a:pPr algn="ctr"/>
                      <a:r>
                        <a:rPr lang="en-SE" dirty="0"/>
                        <a:t>PK</a:t>
                      </a:r>
                      <a:endParaRPr lang="en-GB" dirty="0"/>
                    </a:p>
                  </a:txBody>
                  <a:tcPr/>
                </a:tc>
                <a:tc>
                  <a:txBody>
                    <a:bodyPr/>
                    <a:lstStyle/>
                    <a:p>
                      <a:pPr algn="ctr"/>
                      <a:r>
                        <a:rPr lang="en-SE" dirty="0"/>
                        <a:t>SK</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195089483"/>
                  </a:ext>
                </a:extLst>
              </a:tr>
              <a:tr h="423176">
                <a:tc rowSpan="2">
                  <a:txBody>
                    <a:bodyPr/>
                    <a:lstStyle/>
                    <a:p>
                      <a:r>
                        <a:rPr lang="en-SE" dirty="0"/>
                        <a:t>ORDER#657</a:t>
                      </a:r>
                      <a:endParaRPr lang="en-GB" dirty="0"/>
                    </a:p>
                  </a:txBody>
                  <a:tcPr/>
                </a:tc>
                <a:tc rowSpan="2">
                  <a:txBody>
                    <a:bodyPr/>
                    <a:lstStyle/>
                    <a:p>
                      <a:r>
                        <a:rPr lang="en-SE" dirty="0"/>
                        <a:t>PRODUCT#110</a:t>
                      </a:r>
                      <a:endParaRPr lang="en-GB" dirty="0"/>
                    </a:p>
                  </a:txBody>
                  <a:tcPr/>
                </a:tc>
                <a:tc>
                  <a:txBody>
                    <a:bodyPr/>
                    <a:lstStyle/>
                    <a:p>
                      <a:r>
                        <a:rPr lang="en-SE" dirty="0"/>
                        <a:t>Name</a:t>
                      </a:r>
                      <a:endParaRPr lang="en-GB" dirty="0"/>
                    </a:p>
                  </a:txBody>
                  <a:tcPr/>
                </a:tc>
                <a:tc>
                  <a:txBody>
                    <a:bodyPr/>
                    <a:lstStyle/>
                    <a:p>
                      <a:r>
                        <a:rPr lang="en-SE" dirty="0"/>
                        <a:t>Cost</a:t>
                      </a:r>
                      <a:endParaRPr lang="en-GB" dirty="0"/>
                    </a:p>
                  </a:txBody>
                  <a:tcPr/>
                </a:tc>
                <a:tc>
                  <a:txBody>
                    <a:bodyPr/>
                    <a:lstStyle/>
                    <a:p>
                      <a:endParaRPr lang="en-GB" dirty="0"/>
                    </a:p>
                  </a:txBody>
                  <a:tcPr/>
                </a:tc>
                <a:extLst>
                  <a:ext uri="{0D108BD9-81ED-4DB2-BD59-A6C34878D82A}">
                    <a16:rowId xmlns:a16="http://schemas.microsoft.com/office/drawing/2014/main" val="4043282861"/>
                  </a:ext>
                </a:extLst>
              </a:tr>
              <a:tr h="579279">
                <a:tc vMerge="1">
                  <a:txBody>
                    <a:bodyPr/>
                    <a:lstStyle/>
                    <a:p>
                      <a:endParaRPr lang="en-GB" dirty="0"/>
                    </a:p>
                  </a:txBody>
                  <a:tcPr/>
                </a:tc>
                <a:tc vMerge="1">
                  <a:txBody>
                    <a:bodyPr/>
                    <a:lstStyle/>
                    <a:p>
                      <a:endParaRPr lang="en-GB" dirty="0"/>
                    </a:p>
                  </a:txBody>
                  <a:tcPr/>
                </a:tc>
                <a:tc>
                  <a:txBody>
                    <a:bodyPr/>
                    <a:lstStyle/>
                    <a:p>
                      <a:r>
                        <a:rPr lang="en-SE" dirty="0"/>
                        <a:t>Pilot Friction Roller</a:t>
                      </a:r>
                      <a:endParaRPr lang="en-GB" dirty="0"/>
                    </a:p>
                  </a:txBody>
                  <a:tcPr/>
                </a:tc>
                <a:tc>
                  <a:txBody>
                    <a:bodyPr/>
                    <a:lstStyle/>
                    <a:p>
                      <a:r>
                        <a:rPr lang="en-SE" dirty="0"/>
                        <a:t>15,30 SEK</a:t>
                      </a:r>
                      <a:endParaRPr lang="en-GB" dirty="0"/>
                    </a:p>
                  </a:txBody>
                  <a:tcPr/>
                </a:tc>
                <a:tc>
                  <a:txBody>
                    <a:bodyPr/>
                    <a:lstStyle/>
                    <a:p>
                      <a:endParaRPr lang="en-GB" dirty="0"/>
                    </a:p>
                  </a:txBody>
                  <a:tcPr/>
                </a:tc>
                <a:extLst>
                  <a:ext uri="{0D108BD9-81ED-4DB2-BD59-A6C34878D82A}">
                    <a16:rowId xmlns:a16="http://schemas.microsoft.com/office/drawing/2014/main" val="403644511"/>
                  </a:ext>
                </a:extLst>
              </a:tr>
              <a:tr h="579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ORDER#657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PRODUCT#115</a:t>
                      </a:r>
                      <a:endParaRPr lang="en-GB" dirty="0"/>
                    </a:p>
                  </a:txBody>
                  <a:tcPr/>
                </a:tc>
                <a:tc>
                  <a:txBody>
                    <a:bodyPr/>
                    <a:lstStyle/>
                    <a:p>
                      <a:r>
                        <a:rPr lang="en-SE" dirty="0"/>
                        <a:t>Manufacturer</a:t>
                      </a:r>
                      <a:endParaRPr lang="en-GB" dirty="0"/>
                    </a:p>
                  </a:txBody>
                  <a:tcPr/>
                </a:tc>
                <a:tc>
                  <a:txBody>
                    <a:bodyPr/>
                    <a:lstStyle/>
                    <a:p>
                      <a:r>
                        <a:rPr lang="en-SE" dirty="0" err="1"/>
                        <a:t>ExpiryDate</a:t>
                      </a:r>
                      <a:endParaRPr lang="en-GB" dirty="0"/>
                    </a:p>
                  </a:txBody>
                  <a:tcPr/>
                </a:tc>
                <a:tc>
                  <a:txBody>
                    <a:bodyPr/>
                    <a:lstStyle/>
                    <a:p>
                      <a:endParaRPr lang="en-GB" dirty="0"/>
                    </a:p>
                  </a:txBody>
                  <a:tcPr/>
                </a:tc>
                <a:extLst>
                  <a:ext uri="{0D108BD9-81ED-4DB2-BD59-A6C34878D82A}">
                    <a16:rowId xmlns:a16="http://schemas.microsoft.com/office/drawing/2014/main" val="2447024646"/>
                  </a:ext>
                </a:extLst>
              </a:tr>
              <a:tr h="423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en-SE" dirty="0"/>
                        <a:t>HP</a:t>
                      </a:r>
                      <a:endParaRPr lang="en-GB" dirty="0"/>
                    </a:p>
                  </a:txBody>
                  <a:tcPr/>
                </a:tc>
                <a:tc>
                  <a:txBody>
                    <a:bodyPr/>
                    <a:lstStyle/>
                    <a:p>
                      <a:r>
                        <a:rPr lang="en-GB" sz="1800" b="0" i="0" kern="1200" cap="all" dirty="0">
                          <a:solidFill>
                            <a:schemeClr val="dk1"/>
                          </a:solidFill>
                          <a:effectLst/>
                          <a:latin typeface="+mn-lt"/>
                          <a:ea typeface="+mn-ea"/>
                          <a:cs typeface="+mn-cs"/>
                        </a:rPr>
                        <a:t>1650453839</a:t>
                      </a:r>
                      <a:endParaRPr lang="en-GB" dirty="0"/>
                    </a:p>
                  </a:txBody>
                  <a:tcPr/>
                </a:tc>
                <a:tc>
                  <a:txBody>
                    <a:bodyPr/>
                    <a:lstStyle/>
                    <a:p>
                      <a:endParaRPr lang="en-GB" dirty="0"/>
                    </a:p>
                  </a:txBody>
                  <a:tcPr/>
                </a:tc>
                <a:extLst>
                  <a:ext uri="{0D108BD9-81ED-4DB2-BD59-A6C34878D82A}">
                    <a16:rowId xmlns:a16="http://schemas.microsoft.com/office/drawing/2014/main" val="1603831305"/>
                  </a:ext>
                </a:extLst>
              </a:tr>
              <a:tr h="579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ORDER#657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PRODUCT#119</a:t>
                      </a:r>
                      <a:endParaRPr lang="en-GB" dirty="0"/>
                    </a:p>
                  </a:txBody>
                  <a:tcPr/>
                </a:tc>
                <a:tc>
                  <a:txBody>
                    <a:bodyPr/>
                    <a:lstStyle/>
                    <a:p>
                      <a:r>
                        <a:rPr lang="en-SE" dirty="0"/>
                        <a:t>ISBN</a:t>
                      </a:r>
                      <a:endParaRPr lang="en-GB" dirty="0"/>
                    </a:p>
                  </a:txBody>
                  <a:tcPr/>
                </a:tc>
                <a:tc>
                  <a:txBody>
                    <a:bodyPr/>
                    <a:lstStyle/>
                    <a:p>
                      <a:r>
                        <a:rPr lang="en-SE" dirty="0"/>
                        <a:t>Title</a:t>
                      </a:r>
                      <a:endParaRPr lang="en-GB" dirty="0"/>
                    </a:p>
                  </a:txBody>
                  <a:tcPr/>
                </a:tc>
                <a:tc>
                  <a:txBody>
                    <a:bodyPr/>
                    <a:lstStyle/>
                    <a:p>
                      <a:endParaRPr lang="en-GB" dirty="0"/>
                    </a:p>
                  </a:txBody>
                  <a:tcPr/>
                </a:tc>
                <a:extLst>
                  <a:ext uri="{0D108BD9-81ED-4DB2-BD59-A6C34878D82A}">
                    <a16:rowId xmlns:a16="http://schemas.microsoft.com/office/drawing/2014/main" val="716324890"/>
                  </a:ext>
                </a:extLst>
              </a:tr>
              <a:tr h="579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en-GB" sz="1800" b="0" i="0" kern="1200" dirty="0">
                          <a:solidFill>
                            <a:schemeClr val="dk1"/>
                          </a:solidFill>
                          <a:effectLst/>
                          <a:latin typeface="+mn-lt"/>
                          <a:ea typeface="+mn-ea"/>
                          <a:cs typeface="+mn-cs"/>
                        </a:rPr>
                        <a:t>978-3-16-148410-0</a:t>
                      </a:r>
                      <a:endParaRPr lang="en-GB" dirty="0"/>
                    </a:p>
                  </a:txBody>
                  <a:tcPr/>
                </a:tc>
                <a:tc>
                  <a:txBody>
                    <a:bodyPr/>
                    <a:lstStyle/>
                    <a:p>
                      <a:r>
                        <a:rPr lang="en-SE" dirty="0"/>
                        <a:t>Exploring DDB</a:t>
                      </a:r>
                      <a:endParaRPr lang="en-GB" dirty="0"/>
                    </a:p>
                  </a:txBody>
                  <a:tcPr/>
                </a:tc>
                <a:tc>
                  <a:txBody>
                    <a:bodyPr/>
                    <a:lstStyle/>
                    <a:p>
                      <a:endParaRPr lang="en-GB" dirty="0"/>
                    </a:p>
                  </a:txBody>
                  <a:tcPr/>
                </a:tc>
                <a:extLst>
                  <a:ext uri="{0D108BD9-81ED-4DB2-BD59-A6C34878D82A}">
                    <a16:rowId xmlns:a16="http://schemas.microsoft.com/office/drawing/2014/main" val="4132533202"/>
                  </a:ext>
                </a:extLst>
              </a:tr>
              <a:tr h="579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ORDER#657</a:t>
                      </a:r>
                      <a:endParaRPr lang="en-GB" dirty="0"/>
                    </a:p>
                  </a:txBody>
                  <a:tcPr/>
                </a:tc>
                <a:tc>
                  <a:txBody>
                    <a:bodyPr/>
                    <a:lstStyle/>
                    <a:p>
                      <a:r>
                        <a:rPr lang="en-SE" dirty="0"/>
                        <a:t>CUST#010</a:t>
                      </a:r>
                      <a:endParaRPr lang="en-GB" dirty="0"/>
                    </a:p>
                  </a:txBody>
                  <a:tcPr/>
                </a:tc>
                <a:tc>
                  <a:txBody>
                    <a:bodyPr/>
                    <a:lstStyle/>
                    <a:p>
                      <a:r>
                        <a:rPr lang="en-SE" dirty="0"/>
                        <a:t>Name</a:t>
                      </a:r>
                      <a:endParaRPr lang="en-GB" dirty="0"/>
                    </a:p>
                  </a:txBody>
                  <a:tcPr/>
                </a:tc>
                <a:tc>
                  <a:txBody>
                    <a:bodyPr/>
                    <a:lstStyle/>
                    <a:p>
                      <a:r>
                        <a:rPr lang="en-SE" dirty="0"/>
                        <a:t>Email</a:t>
                      </a:r>
                      <a:endParaRPr lang="en-GB" dirty="0"/>
                    </a:p>
                  </a:txBody>
                  <a:tcPr/>
                </a:tc>
                <a:tc>
                  <a:txBody>
                    <a:bodyPr/>
                    <a:lstStyle/>
                    <a:p>
                      <a:r>
                        <a:rPr lang="en-SE" dirty="0" err="1"/>
                        <a:t>customersince</a:t>
                      </a:r>
                      <a:endParaRPr lang="en-GB" dirty="0"/>
                    </a:p>
                  </a:txBody>
                  <a:tcPr/>
                </a:tc>
                <a:extLst>
                  <a:ext uri="{0D108BD9-81ED-4DB2-BD59-A6C34878D82A}">
                    <a16:rowId xmlns:a16="http://schemas.microsoft.com/office/drawing/2014/main" val="3145200022"/>
                  </a:ext>
                </a:extLst>
              </a:tr>
              <a:tr h="423176">
                <a:tc>
                  <a:txBody>
                    <a:bodyPr/>
                    <a:lstStyle/>
                    <a:p>
                      <a:endParaRPr lang="en-GB" dirty="0"/>
                    </a:p>
                  </a:txBody>
                  <a:tcPr/>
                </a:tc>
                <a:tc>
                  <a:txBody>
                    <a:bodyPr/>
                    <a:lstStyle/>
                    <a:p>
                      <a:endParaRPr lang="en-GB"/>
                    </a:p>
                  </a:txBody>
                  <a:tcPr/>
                </a:tc>
                <a:tc>
                  <a:txBody>
                    <a:bodyPr/>
                    <a:lstStyle/>
                    <a:p>
                      <a:r>
                        <a:rPr lang="en-SE" dirty="0"/>
                        <a:t>John Doe</a:t>
                      </a:r>
                      <a:endParaRPr lang="en-GB" dirty="0"/>
                    </a:p>
                  </a:txBody>
                  <a:tcPr/>
                </a:tc>
                <a:tc>
                  <a:txBody>
                    <a:bodyPr/>
                    <a:lstStyle/>
                    <a:p>
                      <a:r>
                        <a:rPr lang="en-SE" dirty="0">
                          <a:hlinkClick r:id="rId3"/>
                        </a:rPr>
                        <a:t>jdoe@email.com</a:t>
                      </a:r>
                      <a:endParaRPr lang="en-GB" dirty="0"/>
                    </a:p>
                  </a:txBody>
                  <a:tcPr/>
                </a:tc>
                <a:tc>
                  <a:txBody>
                    <a:bodyPr/>
                    <a:lstStyle/>
                    <a:p>
                      <a:r>
                        <a:rPr lang="en-GB" sz="1800" b="0" i="0" kern="1200" cap="all" dirty="0">
                          <a:solidFill>
                            <a:schemeClr val="dk1"/>
                          </a:solidFill>
                          <a:effectLst/>
                          <a:latin typeface="+mn-lt"/>
                          <a:ea typeface="+mn-ea"/>
                          <a:cs typeface="+mn-cs"/>
                        </a:rPr>
                        <a:t>16504</a:t>
                      </a:r>
                      <a:r>
                        <a:rPr lang="en-SE" sz="1800" b="0" i="0" kern="1200" cap="all" dirty="0">
                          <a:solidFill>
                            <a:schemeClr val="dk1"/>
                          </a:solidFill>
                          <a:effectLst/>
                          <a:latin typeface="+mn-lt"/>
                          <a:ea typeface="+mn-ea"/>
                          <a:cs typeface="+mn-cs"/>
                        </a:rPr>
                        <a:t>1</a:t>
                      </a:r>
                      <a:r>
                        <a:rPr lang="en-GB" sz="1800" b="0" i="0" kern="1200" cap="all" dirty="0">
                          <a:solidFill>
                            <a:schemeClr val="dk1"/>
                          </a:solidFill>
                          <a:effectLst/>
                          <a:latin typeface="+mn-lt"/>
                          <a:ea typeface="+mn-ea"/>
                          <a:cs typeface="+mn-cs"/>
                        </a:rPr>
                        <a:t>383</a:t>
                      </a:r>
                      <a:r>
                        <a:rPr lang="en-SE" sz="1800" b="0" i="0" kern="1200" cap="all" dirty="0">
                          <a:solidFill>
                            <a:schemeClr val="dk1"/>
                          </a:solidFill>
                          <a:effectLst/>
                          <a:latin typeface="+mn-lt"/>
                          <a:ea typeface="+mn-ea"/>
                          <a:cs typeface="+mn-cs"/>
                        </a:rPr>
                        <a:t>7</a:t>
                      </a:r>
                      <a:endParaRPr lang="en-GB" dirty="0"/>
                    </a:p>
                  </a:txBody>
                  <a:tcPr/>
                </a:tc>
                <a:extLst>
                  <a:ext uri="{0D108BD9-81ED-4DB2-BD59-A6C34878D82A}">
                    <a16:rowId xmlns:a16="http://schemas.microsoft.com/office/drawing/2014/main" val="1266426074"/>
                  </a:ext>
                </a:extLst>
              </a:tr>
            </a:tbl>
          </a:graphicData>
        </a:graphic>
      </p:graphicFrame>
      <p:sp>
        <p:nvSpPr>
          <p:cNvPr id="8" name="TextBox 7">
            <a:extLst>
              <a:ext uri="{FF2B5EF4-FFF2-40B4-BE49-F238E27FC236}">
                <a16:creationId xmlns:a16="http://schemas.microsoft.com/office/drawing/2014/main" id="{C33B324D-AA33-41CD-876F-7ED0860C7A05}"/>
              </a:ext>
            </a:extLst>
          </p:cNvPr>
          <p:cNvSpPr txBox="1"/>
          <p:nvPr/>
        </p:nvSpPr>
        <p:spPr>
          <a:xfrm>
            <a:off x="9227556" y="664592"/>
            <a:ext cx="951904" cy="369332"/>
          </a:xfrm>
          <a:prstGeom prst="rect">
            <a:avLst/>
          </a:prstGeom>
          <a:noFill/>
        </p:spPr>
        <p:txBody>
          <a:bodyPr wrap="square" rtlCol="0">
            <a:spAutoFit/>
          </a:bodyPr>
          <a:lstStyle/>
          <a:p>
            <a:r>
              <a:rPr lang="en-SE" dirty="0"/>
              <a:t>TABLE</a:t>
            </a:r>
            <a:endParaRPr lang="en-GB" dirty="0"/>
          </a:p>
        </p:txBody>
      </p:sp>
      <p:cxnSp>
        <p:nvCxnSpPr>
          <p:cNvPr id="10" name="Connector: Curved 9">
            <a:extLst>
              <a:ext uri="{FF2B5EF4-FFF2-40B4-BE49-F238E27FC236}">
                <a16:creationId xmlns:a16="http://schemas.microsoft.com/office/drawing/2014/main" id="{BD7BDFC5-FCAC-4C41-AA4F-459F4C5DD9D9}"/>
              </a:ext>
            </a:extLst>
          </p:cNvPr>
          <p:cNvCxnSpPr>
            <a:cxnSpLocks/>
          </p:cNvCxnSpPr>
          <p:nvPr/>
        </p:nvCxnSpPr>
        <p:spPr>
          <a:xfrm rot="10800000" flipV="1">
            <a:off x="8568325" y="874774"/>
            <a:ext cx="668443" cy="318300"/>
          </a:xfrm>
          <a:prstGeom prst="curvedConnector3">
            <a:avLst>
              <a:gd name="adj1" fmla="val 99507"/>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63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69B5D46-DE20-4C8B-8E51-C0B620B331B9}"/>
              </a:ext>
            </a:extLst>
          </p:cNvPr>
          <p:cNvSpPr>
            <a:spLocks noGrp="1"/>
          </p:cNvSpPr>
          <p:nvPr>
            <p:ph type="ftr" sz="quarter" idx="11"/>
          </p:nvPr>
        </p:nvSpPr>
        <p:spPr/>
        <p:txBody>
          <a:bodyPr/>
          <a:lstStyle/>
          <a:p>
            <a:r>
              <a:rPr lang="en-GB"/>
              <a:t>@iAnuragKale</a:t>
            </a:r>
          </a:p>
        </p:txBody>
      </p:sp>
      <p:sp>
        <p:nvSpPr>
          <p:cNvPr id="5" name="Slide Number Placeholder 4">
            <a:extLst>
              <a:ext uri="{FF2B5EF4-FFF2-40B4-BE49-F238E27FC236}">
                <a16:creationId xmlns:a16="http://schemas.microsoft.com/office/drawing/2014/main" id="{6A91714F-4368-48E0-B0B4-DAF36D05F38C}"/>
              </a:ext>
            </a:extLst>
          </p:cNvPr>
          <p:cNvSpPr>
            <a:spLocks noGrp="1"/>
          </p:cNvSpPr>
          <p:nvPr>
            <p:ph type="sldNum" sz="quarter" idx="12"/>
          </p:nvPr>
        </p:nvSpPr>
        <p:spPr/>
        <p:txBody>
          <a:bodyPr/>
          <a:lstStyle/>
          <a:p>
            <a:fld id="{4C5DD08A-0F56-4733-A555-C67612F5821B}" type="slidenum">
              <a:rPr lang="en-GB" smtClean="0"/>
              <a:t>7</a:t>
            </a:fld>
            <a:endParaRPr lang="en-GB"/>
          </a:p>
        </p:txBody>
      </p:sp>
      <p:graphicFrame>
        <p:nvGraphicFramePr>
          <p:cNvPr id="6" name="Table 6">
            <a:extLst>
              <a:ext uri="{FF2B5EF4-FFF2-40B4-BE49-F238E27FC236}">
                <a16:creationId xmlns:a16="http://schemas.microsoft.com/office/drawing/2014/main" id="{11F2E27B-8FAC-4CBB-9450-DF9B96E13EEB}"/>
              </a:ext>
            </a:extLst>
          </p:cNvPr>
          <p:cNvGraphicFramePr>
            <a:graphicFrameLocks noGrp="1"/>
          </p:cNvGraphicFramePr>
          <p:nvPr>
            <p:extLst>
              <p:ext uri="{D42A27DB-BD31-4B8C-83A1-F6EECF244321}">
                <p14:modId xmlns:p14="http://schemas.microsoft.com/office/powerpoint/2010/main" val="3492245336"/>
              </p:ext>
            </p:extLst>
          </p:nvPr>
        </p:nvGraphicFramePr>
        <p:xfrm>
          <a:off x="1063754" y="1351855"/>
          <a:ext cx="9685761" cy="4443848"/>
        </p:xfrm>
        <a:graphic>
          <a:graphicData uri="http://schemas.openxmlformats.org/drawingml/2006/table">
            <a:tbl>
              <a:tblPr firstRow="1" bandRow="1">
                <a:tableStyleId>{5C22544A-7EE6-4342-B048-85BDC9FD1C3A}</a:tableStyleId>
              </a:tblPr>
              <a:tblGrid>
                <a:gridCol w="1521191">
                  <a:extLst>
                    <a:ext uri="{9D8B030D-6E8A-4147-A177-3AD203B41FA5}">
                      <a16:colId xmlns:a16="http://schemas.microsoft.com/office/drawing/2014/main" val="813550884"/>
                    </a:ext>
                  </a:extLst>
                </a:gridCol>
                <a:gridCol w="1823980">
                  <a:extLst>
                    <a:ext uri="{9D8B030D-6E8A-4147-A177-3AD203B41FA5}">
                      <a16:colId xmlns:a16="http://schemas.microsoft.com/office/drawing/2014/main" val="2975284692"/>
                    </a:ext>
                  </a:extLst>
                </a:gridCol>
                <a:gridCol w="2242828">
                  <a:extLst>
                    <a:ext uri="{9D8B030D-6E8A-4147-A177-3AD203B41FA5}">
                      <a16:colId xmlns:a16="http://schemas.microsoft.com/office/drawing/2014/main" val="2149563718"/>
                    </a:ext>
                  </a:extLst>
                </a:gridCol>
                <a:gridCol w="2048881">
                  <a:extLst>
                    <a:ext uri="{9D8B030D-6E8A-4147-A177-3AD203B41FA5}">
                      <a16:colId xmlns:a16="http://schemas.microsoft.com/office/drawing/2014/main" val="1881575397"/>
                    </a:ext>
                  </a:extLst>
                </a:gridCol>
                <a:gridCol w="2048881">
                  <a:extLst>
                    <a:ext uri="{9D8B030D-6E8A-4147-A177-3AD203B41FA5}">
                      <a16:colId xmlns:a16="http://schemas.microsoft.com/office/drawing/2014/main" val="1259184774"/>
                    </a:ext>
                  </a:extLst>
                </a:gridCol>
              </a:tblGrid>
              <a:tr h="409782">
                <a:tc>
                  <a:txBody>
                    <a:bodyPr/>
                    <a:lstStyle/>
                    <a:p>
                      <a:pPr algn="ctr"/>
                      <a:r>
                        <a:rPr lang="en-SE" dirty="0"/>
                        <a:t>PK</a:t>
                      </a:r>
                      <a:endParaRPr lang="en-GB" dirty="0"/>
                    </a:p>
                  </a:txBody>
                  <a:tcPr/>
                </a:tc>
                <a:tc>
                  <a:txBody>
                    <a:bodyPr/>
                    <a:lstStyle/>
                    <a:p>
                      <a:pPr algn="ctr"/>
                      <a:r>
                        <a:rPr lang="en-SE" dirty="0"/>
                        <a:t>SK</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195089483"/>
                  </a:ext>
                </a:extLst>
              </a:tr>
              <a:tr h="409782">
                <a:tc rowSpan="2">
                  <a:txBody>
                    <a:bodyPr/>
                    <a:lstStyle/>
                    <a:p>
                      <a:r>
                        <a:rPr lang="en-SE" dirty="0"/>
                        <a:t>ORDER#657</a:t>
                      </a:r>
                      <a:endParaRPr lang="en-GB" dirty="0"/>
                    </a:p>
                  </a:txBody>
                  <a:tcPr/>
                </a:tc>
                <a:tc rowSpan="2">
                  <a:txBody>
                    <a:bodyPr/>
                    <a:lstStyle/>
                    <a:p>
                      <a:r>
                        <a:rPr lang="en-SE" dirty="0"/>
                        <a:t>PRODUCT#110</a:t>
                      </a:r>
                      <a:endParaRPr lang="en-GB" dirty="0"/>
                    </a:p>
                  </a:txBody>
                  <a:tcPr/>
                </a:tc>
                <a:tc>
                  <a:txBody>
                    <a:bodyPr/>
                    <a:lstStyle/>
                    <a:p>
                      <a:r>
                        <a:rPr lang="en-SE" dirty="0"/>
                        <a:t>Name</a:t>
                      </a:r>
                      <a:endParaRPr lang="en-GB" dirty="0"/>
                    </a:p>
                  </a:txBody>
                  <a:tcPr/>
                </a:tc>
                <a:tc>
                  <a:txBody>
                    <a:bodyPr/>
                    <a:lstStyle/>
                    <a:p>
                      <a:r>
                        <a:rPr lang="en-SE" dirty="0"/>
                        <a:t>Cost</a:t>
                      </a:r>
                      <a:endParaRPr lang="en-GB" dirty="0"/>
                    </a:p>
                  </a:txBody>
                  <a:tcPr/>
                </a:tc>
                <a:tc>
                  <a:txBody>
                    <a:bodyPr/>
                    <a:lstStyle/>
                    <a:p>
                      <a:endParaRPr lang="en-GB" dirty="0"/>
                    </a:p>
                  </a:txBody>
                  <a:tcPr/>
                </a:tc>
                <a:extLst>
                  <a:ext uri="{0D108BD9-81ED-4DB2-BD59-A6C34878D82A}">
                    <a16:rowId xmlns:a16="http://schemas.microsoft.com/office/drawing/2014/main" val="4043282861"/>
                  </a:ext>
                </a:extLst>
              </a:tr>
              <a:tr h="560944">
                <a:tc vMerge="1">
                  <a:txBody>
                    <a:bodyPr/>
                    <a:lstStyle/>
                    <a:p>
                      <a:endParaRPr lang="en-GB" dirty="0"/>
                    </a:p>
                  </a:txBody>
                  <a:tcPr/>
                </a:tc>
                <a:tc vMerge="1">
                  <a:txBody>
                    <a:bodyPr/>
                    <a:lstStyle/>
                    <a:p>
                      <a:endParaRPr lang="en-GB" dirty="0"/>
                    </a:p>
                  </a:txBody>
                  <a:tcPr/>
                </a:tc>
                <a:tc>
                  <a:txBody>
                    <a:bodyPr/>
                    <a:lstStyle/>
                    <a:p>
                      <a:r>
                        <a:rPr lang="en-SE" dirty="0"/>
                        <a:t>Pilot Friction Roller</a:t>
                      </a:r>
                      <a:endParaRPr lang="en-GB" dirty="0"/>
                    </a:p>
                  </a:txBody>
                  <a:tcPr/>
                </a:tc>
                <a:tc>
                  <a:txBody>
                    <a:bodyPr/>
                    <a:lstStyle/>
                    <a:p>
                      <a:r>
                        <a:rPr lang="en-SE" dirty="0"/>
                        <a:t>15,30 SEK</a:t>
                      </a:r>
                      <a:endParaRPr lang="en-GB" dirty="0"/>
                    </a:p>
                  </a:txBody>
                  <a:tcPr/>
                </a:tc>
                <a:tc>
                  <a:txBody>
                    <a:bodyPr/>
                    <a:lstStyle/>
                    <a:p>
                      <a:endParaRPr lang="en-GB" dirty="0"/>
                    </a:p>
                  </a:txBody>
                  <a:tcPr/>
                </a:tc>
                <a:extLst>
                  <a:ext uri="{0D108BD9-81ED-4DB2-BD59-A6C34878D82A}">
                    <a16:rowId xmlns:a16="http://schemas.microsoft.com/office/drawing/2014/main" val="403644511"/>
                  </a:ext>
                </a:extLst>
              </a:tr>
              <a:tr h="560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ORDER#657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PRODUCT#115</a:t>
                      </a:r>
                      <a:endParaRPr lang="en-GB" dirty="0"/>
                    </a:p>
                  </a:txBody>
                  <a:tcPr/>
                </a:tc>
                <a:tc>
                  <a:txBody>
                    <a:bodyPr/>
                    <a:lstStyle/>
                    <a:p>
                      <a:r>
                        <a:rPr lang="en-SE" dirty="0"/>
                        <a:t>Manufacturer</a:t>
                      </a:r>
                      <a:endParaRPr lang="en-GB" dirty="0"/>
                    </a:p>
                  </a:txBody>
                  <a:tcPr/>
                </a:tc>
                <a:tc>
                  <a:txBody>
                    <a:bodyPr/>
                    <a:lstStyle/>
                    <a:p>
                      <a:r>
                        <a:rPr lang="en-SE" dirty="0" err="1"/>
                        <a:t>ExpiryDate</a:t>
                      </a:r>
                      <a:endParaRPr lang="en-GB" dirty="0"/>
                    </a:p>
                  </a:txBody>
                  <a:tcPr/>
                </a:tc>
                <a:tc>
                  <a:txBody>
                    <a:bodyPr/>
                    <a:lstStyle/>
                    <a:p>
                      <a:endParaRPr lang="en-GB" dirty="0"/>
                    </a:p>
                  </a:txBody>
                  <a:tcPr/>
                </a:tc>
                <a:extLst>
                  <a:ext uri="{0D108BD9-81ED-4DB2-BD59-A6C34878D82A}">
                    <a16:rowId xmlns:a16="http://schemas.microsoft.com/office/drawing/2014/main" val="2447024646"/>
                  </a:ext>
                </a:extLst>
              </a:tr>
              <a:tr h="4097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en-SE" dirty="0"/>
                        <a:t>HP</a:t>
                      </a:r>
                      <a:endParaRPr lang="en-GB" dirty="0"/>
                    </a:p>
                  </a:txBody>
                  <a:tcPr/>
                </a:tc>
                <a:tc>
                  <a:txBody>
                    <a:bodyPr/>
                    <a:lstStyle/>
                    <a:p>
                      <a:r>
                        <a:rPr lang="en-GB" sz="1800" b="0" i="0" kern="1200" cap="all" dirty="0">
                          <a:solidFill>
                            <a:schemeClr val="dk1"/>
                          </a:solidFill>
                          <a:effectLst/>
                          <a:latin typeface="+mn-lt"/>
                          <a:ea typeface="+mn-ea"/>
                          <a:cs typeface="+mn-cs"/>
                        </a:rPr>
                        <a:t>1650453839</a:t>
                      </a:r>
                      <a:endParaRPr lang="en-GB" dirty="0"/>
                    </a:p>
                  </a:txBody>
                  <a:tcPr/>
                </a:tc>
                <a:tc>
                  <a:txBody>
                    <a:bodyPr/>
                    <a:lstStyle/>
                    <a:p>
                      <a:endParaRPr lang="en-GB" dirty="0"/>
                    </a:p>
                  </a:txBody>
                  <a:tcPr/>
                </a:tc>
                <a:extLst>
                  <a:ext uri="{0D108BD9-81ED-4DB2-BD59-A6C34878D82A}">
                    <a16:rowId xmlns:a16="http://schemas.microsoft.com/office/drawing/2014/main" val="1603831305"/>
                  </a:ext>
                </a:extLst>
              </a:tr>
              <a:tr h="560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ORDER#657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PRODUCT#119</a:t>
                      </a:r>
                      <a:endParaRPr lang="en-GB" dirty="0"/>
                    </a:p>
                  </a:txBody>
                  <a:tcPr/>
                </a:tc>
                <a:tc>
                  <a:txBody>
                    <a:bodyPr/>
                    <a:lstStyle/>
                    <a:p>
                      <a:r>
                        <a:rPr lang="en-SE" dirty="0"/>
                        <a:t>ISBN</a:t>
                      </a:r>
                      <a:endParaRPr lang="en-GB" dirty="0"/>
                    </a:p>
                  </a:txBody>
                  <a:tcPr/>
                </a:tc>
                <a:tc>
                  <a:txBody>
                    <a:bodyPr/>
                    <a:lstStyle/>
                    <a:p>
                      <a:r>
                        <a:rPr lang="en-SE" dirty="0"/>
                        <a:t>Title</a:t>
                      </a:r>
                      <a:endParaRPr lang="en-GB" dirty="0"/>
                    </a:p>
                  </a:txBody>
                  <a:tcPr/>
                </a:tc>
                <a:tc>
                  <a:txBody>
                    <a:bodyPr/>
                    <a:lstStyle/>
                    <a:p>
                      <a:endParaRPr lang="en-GB" dirty="0"/>
                    </a:p>
                  </a:txBody>
                  <a:tcPr/>
                </a:tc>
                <a:extLst>
                  <a:ext uri="{0D108BD9-81ED-4DB2-BD59-A6C34878D82A}">
                    <a16:rowId xmlns:a16="http://schemas.microsoft.com/office/drawing/2014/main" val="716324890"/>
                  </a:ext>
                </a:extLst>
              </a:tr>
              <a:tr h="560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en-GB" sz="1800" b="0" i="0" kern="1200" dirty="0">
                          <a:solidFill>
                            <a:schemeClr val="dk1"/>
                          </a:solidFill>
                          <a:effectLst/>
                          <a:latin typeface="+mn-lt"/>
                          <a:ea typeface="+mn-ea"/>
                          <a:cs typeface="+mn-cs"/>
                        </a:rPr>
                        <a:t>978-3-16-148410-0</a:t>
                      </a:r>
                      <a:endParaRPr lang="en-GB" dirty="0"/>
                    </a:p>
                  </a:txBody>
                  <a:tcPr/>
                </a:tc>
                <a:tc>
                  <a:txBody>
                    <a:bodyPr/>
                    <a:lstStyle/>
                    <a:p>
                      <a:r>
                        <a:rPr lang="en-SE" dirty="0"/>
                        <a:t>Exploring DDB</a:t>
                      </a:r>
                      <a:endParaRPr lang="en-GB" dirty="0"/>
                    </a:p>
                  </a:txBody>
                  <a:tcPr/>
                </a:tc>
                <a:tc>
                  <a:txBody>
                    <a:bodyPr/>
                    <a:lstStyle/>
                    <a:p>
                      <a:endParaRPr lang="en-GB" dirty="0"/>
                    </a:p>
                  </a:txBody>
                  <a:tcPr/>
                </a:tc>
                <a:extLst>
                  <a:ext uri="{0D108BD9-81ED-4DB2-BD59-A6C34878D82A}">
                    <a16:rowId xmlns:a16="http://schemas.microsoft.com/office/drawing/2014/main" val="4132533202"/>
                  </a:ext>
                </a:extLst>
              </a:tr>
              <a:tr h="560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ORDER#657</a:t>
                      </a:r>
                      <a:endParaRPr lang="en-GB" dirty="0"/>
                    </a:p>
                  </a:txBody>
                  <a:tcPr/>
                </a:tc>
                <a:tc>
                  <a:txBody>
                    <a:bodyPr/>
                    <a:lstStyle/>
                    <a:p>
                      <a:r>
                        <a:rPr lang="en-SE" dirty="0"/>
                        <a:t>CUST#010</a:t>
                      </a:r>
                      <a:endParaRPr lang="en-GB" dirty="0"/>
                    </a:p>
                  </a:txBody>
                  <a:tcPr/>
                </a:tc>
                <a:tc>
                  <a:txBody>
                    <a:bodyPr/>
                    <a:lstStyle/>
                    <a:p>
                      <a:r>
                        <a:rPr lang="en-SE" dirty="0"/>
                        <a:t>Name</a:t>
                      </a:r>
                      <a:endParaRPr lang="en-GB" dirty="0"/>
                    </a:p>
                  </a:txBody>
                  <a:tcPr/>
                </a:tc>
                <a:tc>
                  <a:txBody>
                    <a:bodyPr/>
                    <a:lstStyle/>
                    <a:p>
                      <a:r>
                        <a:rPr lang="en-SE" dirty="0"/>
                        <a:t>Email</a:t>
                      </a:r>
                      <a:endParaRPr lang="en-GB" dirty="0"/>
                    </a:p>
                  </a:txBody>
                  <a:tcPr/>
                </a:tc>
                <a:tc>
                  <a:txBody>
                    <a:bodyPr/>
                    <a:lstStyle/>
                    <a:p>
                      <a:r>
                        <a:rPr lang="en-SE" dirty="0" err="1"/>
                        <a:t>customersince</a:t>
                      </a:r>
                      <a:endParaRPr lang="en-GB" dirty="0"/>
                    </a:p>
                  </a:txBody>
                  <a:tcPr/>
                </a:tc>
                <a:extLst>
                  <a:ext uri="{0D108BD9-81ED-4DB2-BD59-A6C34878D82A}">
                    <a16:rowId xmlns:a16="http://schemas.microsoft.com/office/drawing/2014/main" val="3145200022"/>
                  </a:ext>
                </a:extLst>
              </a:tr>
              <a:tr h="409782">
                <a:tc>
                  <a:txBody>
                    <a:bodyPr/>
                    <a:lstStyle/>
                    <a:p>
                      <a:endParaRPr lang="en-GB" dirty="0"/>
                    </a:p>
                  </a:txBody>
                  <a:tcPr/>
                </a:tc>
                <a:tc>
                  <a:txBody>
                    <a:bodyPr/>
                    <a:lstStyle/>
                    <a:p>
                      <a:endParaRPr lang="en-GB"/>
                    </a:p>
                  </a:txBody>
                  <a:tcPr/>
                </a:tc>
                <a:tc>
                  <a:txBody>
                    <a:bodyPr/>
                    <a:lstStyle/>
                    <a:p>
                      <a:r>
                        <a:rPr lang="en-SE" dirty="0"/>
                        <a:t>John Doe</a:t>
                      </a:r>
                      <a:endParaRPr lang="en-GB" dirty="0"/>
                    </a:p>
                  </a:txBody>
                  <a:tcPr/>
                </a:tc>
                <a:tc>
                  <a:txBody>
                    <a:bodyPr/>
                    <a:lstStyle/>
                    <a:p>
                      <a:r>
                        <a:rPr lang="en-SE" dirty="0">
                          <a:hlinkClick r:id="rId3"/>
                        </a:rPr>
                        <a:t>jdoe@email.com</a:t>
                      </a:r>
                      <a:endParaRPr lang="en-GB" dirty="0"/>
                    </a:p>
                  </a:txBody>
                  <a:tcPr/>
                </a:tc>
                <a:tc>
                  <a:txBody>
                    <a:bodyPr/>
                    <a:lstStyle/>
                    <a:p>
                      <a:r>
                        <a:rPr lang="en-GB" sz="1800" b="0" i="0" kern="1200" cap="all" dirty="0">
                          <a:solidFill>
                            <a:schemeClr val="dk1"/>
                          </a:solidFill>
                          <a:effectLst/>
                          <a:latin typeface="+mn-lt"/>
                          <a:ea typeface="+mn-ea"/>
                          <a:cs typeface="+mn-cs"/>
                        </a:rPr>
                        <a:t>16504</a:t>
                      </a:r>
                      <a:r>
                        <a:rPr lang="en-SE" sz="1800" b="0" i="0" kern="1200" cap="all" dirty="0">
                          <a:solidFill>
                            <a:schemeClr val="dk1"/>
                          </a:solidFill>
                          <a:effectLst/>
                          <a:latin typeface="+mn-lt"/>
                          <a:ea typeface="+mn-ea"/>
                          <a:cs typeface="+mn-cs"/>
                        </a:rPr>
                        <a:t>1</a:t>
                      </a:r>
                      <a:r>
                        <a:rPr lang="en-GB" sz="1800" b="0" i="0" kern="1200" cap="all" dirty="0">
                          <a:solidFill>
                            <a:schemeClr val="dk1"/>
                          </a:solidFill>
                          <a:effectLst/>
                          <a:latin typeface="+mn-lt"/>
                          <a:ea typeface="+mn-ea"/>
                          <a:cs typeface="+mn-cs"/>
                        </a:rPr>
                        <a:t>383</a:t>
                      </a:r>
                      <a:r>
                        <a:rPr lang="en-SE" sz="1800" b="0" i="0" kern="1200" cap="all" dirty="0">
                          <a:solidFill>
                            <a:schemeClr val="dk1"/>
                          </a:solidFill>
                          <a:effectLst/>
                          <a:latin typeface="+mn-lt"/>
                          <a:ea typeface="+mn-ea"/>
                          <a:cs typeface="+mn-cs"/>
                        </a:rPr>
                        <a:t>7</a:t>
                      </a:r>
                      <a:endParaRPr lang="en-GB" dirty="0"/>
                    </a:p>
                  </a:txBody>
                  <a:tcPr/>
                </a:tc>
                <a:extLst>
                  <a:ext uri="{0D108BD9-81ED-4DB2-BD59-A6C34878D82A}">
                    <a16:rowId xmlns:a16="http://schemas.microsoft.com/office/drawing/2014/main" val="1266426074"/>
                  </a:ext>
                </a:extLst>
              </a:tr>
            </a:tbl>
          </a:graphicData>
        </a:graphic>
      </p:graphicFrame>
      <p:sp>
        <p:nvSpPr>
          <p:cNvPr id="8" name="TextBox 7">
            <a:extLst>
              <a:ext uri="{FF2B5EF4-FFF2-40B4-BE49-F238E27FC236}">
                <a16:creationId xmlns:a16="http://schemas.microsoft.com/office/drawing/2014/main" id="{C33B324D-AA33-41CD-876F-7ED0860C7A05}"/>
              </a:ext>
            </a:extLst>
          </p:cNvPr>
          <p:cNvSpPr txBox="1"/>
          <p:nvPr/>
        </p:nvSpPr>
        <p:spPr>
          <a:xfrm>
            <a:off x="4256568" y="240358"/>
            <a:ext cx="1839432" cy="369332"/>
          </a:xfrm>
          <a:prstGeom prst="rect">
            <a:avLst/>
          </a:prstGeom>
          <a:noFill/>
        </p:spPr>
        <p:txBody>
          <a:bodyPr wrap="square" rtlCol="0">
            <a:spAutoFit/>
          </a:bodyPr>
          <a:lstStyle/>
          <a:p>
            <a:r>
              <a:rPr lang="en-SE" dirty="0"/>
              <a:t>PRIMARY KEY</a:t>
            </a:r>
            <a:endParaRPr lang="en-GB" dirty="0"/>
          </a:p>
        </p:txBody>
      </p:sp>
      <p:cxnSp>
        <p:nvCxnSpPr>
          <p:cNvPr id="10" name="Connector: Curved 9">
            <a:extLst>
              <a:ext uri="{FF2B5EF4-FFF2-40B4-BE49-F238E27FC236}">
                <a16:creationId xmlns:a16="http://schemas.microsoft.com/office/drawing/2014/main" id="{BD7BDFC5-FCAC-4C41-AA4F-459F4C5DD9D9}"/>
              </a:ext>
            </a:extLst>
          </p:cNvPr>
          <p:cNvCxnSpPr>
            <a:cxnSpLocks/>
            <a:stCxn id="8" idx="1"/>
          </p:cNvCxnSpPr>
          <p:nvPr/>
        </p:nvCxnSpPr>
        <p:spPr>
          <a:xfrm rot="10800000" flipV="1">
            <a:off x="2002480" y="425024"/>
            <a:ext cx="2254089" cy="822584"/>
          </a:xfrm>
          <a:prstGeom prst="curvedConnector3">
            <a:avLst>
              <a:gd name="adj1" fmla="val 10283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FEB962F-1D32-4115-A41B-D700562430AA}"/>
              </a:ext>
            </a:extLst>
          </p:cNvPr>
          <p:cNvSpPr/>
          <p:nvPr/>
        </p:nvSpPr>
        <p:spPr>
          <a:xfrm>
            <a:off x="1063753" y="1351855"/>
            <a:ext cx="3359392" cy="4443848"/>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81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69B5D46-DE20-4C8B-8E51-C0B620B331B9}"/>
              </a:ext>
            </a:extLst>
          </p:cNvPr>
          <p:cNvSpPr>
            <a:spLocks noGrp="1"/>
          </p:cNvSpPr>
          <p:nvPr>
            <p:ph type="ftr" sz="quarter" idx="11"/>
          </p:nvPr>
        </p:nvSpPr>
        <p:spPr/>
        <p:txBody>
          <a:bodyPr/>
          <a:lstStyle/>
          <a:p>
            <a:r>
              <a:rPr lang="en-GB"/>
              <a:t>@iAnuragKale</a:t>
            </a:r>
          </a:p>
        </p:txBody>
      </p:sp>
      <p:sp>
        <p:nvSpPr>
          <p:cNvPr id="5" name="Slide Number Placeholder 4">
            <a:extLst>
              <a:ext uri="{FF2B5EF4-FFF2-40B4-BE49-F238E27FC236}">
                <a16:creationId xmlns:a16="http://schemas.microsoft.com/office/drawing/2014/main" id="{6A91714F-4368-48E0-B0B4-DAF36D05F38C}"/>
              </a:ext>
            </a:extLst>
          </p:cNvPr>
          <p:cNvSpPr>
            <a:spLocks noGrp="1"/>
          </p:cNvSpPr>
          <p:nvPr>
            <p:ph type="sldNum" sz="quarter" idx="12"/>
          </p:nvPr>
        </p:nvSpPr>
        <p:spPr/>
        <p:txBody>
          <a:bodyPr/>
          <a:lstStyle/>
          <a:p>
            <a:fld id="{4C5DD08A-0F56-4733-A555-C67612F5821B}" type="slidenum">
              <a:rPr lang="en-GB" smtClean="0"/>
              <a:t>8</a:t>
            </a:fld>
            <a:endParaRPr lang="en-GB"/>
          </a:p>
        </p:txBody>
      </p:sp>
      <p:graphicFrame>
        <p:nvGraphicFramePr>
          <p:cNvPr id="6" name="Table 6">
            <a:extLst>
              <a:ext uri="{FF2B5EF4-FFF2-40B4-BE49-F238E27FC236}">
                <a16:creationId xmlns:a16="http://schemas.microsoft.com/office/drawing/2014/main" id="{11F2E27B-8FAC-4CBB-9450-DF9B96E13EEB}"/>
              </a:ext>
            </a:extLst>
          </p:cNvPr>
          <p:cNvGraphicFramePr>
            <a:graphicFrameLocks noGrp="1"/>
          </p:cNvGraphicFramePr>
          <p:nvPr>
            <p:extLst>
              <p:ext uri="{D42A27DB-BD31-4B8C-83A1-F6EECF244321}">
                <p14:modId xmlns:p14="http://schemas.microsoft.com/office/powerpoint/2010/main" val="1492751164"/>
              </p:ext>
            </p:extLst>
          </p:nvPr>
        </p:nvGraphicFramePr>
        <p:xfrm>
          <a:off x="1063754" y="1351855"/>
          <a:ext cx="9685761" cy="4443848"/>
        </p:xfrm>
        <a:graphic>
          <a:graphicData uri="http://schemas.openxmlformats.org/drawingml/2006/table">
            <a:tbl>
              <a:tblPr firstRow="1" bandRow="1">
                <a:tableStyleId>{5C22544A-7EE6-4342-B048-85BDC9FD1C3A}</a:tableStyleId>
              </a:tblPr>
              <a:tblGrid>
                <a:gridCol w="1521191">
                  <a:extLst>
                    <a:ext uri="{9D8B030D-6E8A-4147-A177-3AD203B41FA5}">
                      <a16:colId xmlns:a16="http://schemas.microsoft.com/office/drawing/2014/main" val="813550884"/>
                    </a:ext>
                  </a:extLst>
                </a:gridCol>
                <a:gridCol w="1823980">
                  <a:extLst>
                    <a:ext uri="{9D8B030D-6E8A-4147-A177-3AD203B41FA5}">
                      <a16:colId xmlns:a16="http://schemas.microsoft.com/office/drawing/2014/main" val="2975284692"/>
                    </a:ext>
                  </a:extLst>
                </a:gridCol>
                <a:gridCol w="2242828">
                  <a:extLst>
                    <a:ext uri="{9D8B030D-6E8A-4147-A177-3AD203B41FA5}">
                      <a16:colId xmlns:a16="http://schemas.microsoft.com/office/drawing/2014/main" val="2149563718"/>
                    </a:ext>
                  </a:extLst>
                </a:gridCol>
                <a:gridCol w="2048881">
                  <a:extLst>
                    <a:ext uri="{9D8B030D-6E8A-4147-A177-3AD203B41FA5}">
                      <a16:colId xmlns:a16="http://schemas.microsoft.com/office/drawing/2014/main" val="1881575397"/>
                    </a:ext>
                  </a:extLst>
                </a:gridCol>
                <a:gridCol w="2048881">
                  <a:extLst>
                    <a:ext uri="{9D8B030D-6E8A-4147-A177-3AD203B41FA5}">
                      <a16:colId xmlns:a16="http://schemas.microsoft.com/office/drawing/2014/main" val="1259184774"/>
                    </a:ext>
                  </a:extLst>
                </a:gridCol>
              </a:tblGrid>
              <a:tr h="409782">
                <a:tc>
                  <a:txBody>
                    <a:bodyPr/>
                    <a:lstStyle/>
                    <a:p>
                      <a:pPr algn="ctr"/>
                      <a:r>
                        <a:rPr lang="en-SE" dirty="0"/>
                        <a:t>PK</a:t>
                      </a:r>
                      <a:endParaRPr lang="en-GB" dirty="0"/>
                    </a:p>
                  </a:txBody>
                  <a:tcPr/>
                </a:tc>
                <a:tc>
                  <a:txBody>
                    <a:bodyPr/>
                    <a:lstStyle/>
                    <a:p>
                      <a:pPr algn="ctr"/>
                      <a:r>
                        <a:rPr lang="en-SE" dirty="0"/>
                        <a:t>SK</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195089483"/>
                  </a:ext>
                </a:extLst>
              </a:tr>
              <a:tr h="409782">
                <a:tc rowSpan="2">
                  <a:txBody>
                    <a:bodyPr/>
                    <a:lstStyle/>
                    <a:p>
                      <a:r>
                        <a:rPr lang="en-SE" dirty="0"/>
                        <a:t>ORDER#657</a:t>
                      </a:r>
                      <a:endParaRPr lang="en-GB" dirty="0"/>
                    </a:p>
                  </a:txBody>
                  <a:tcPr/>
                </a:tc>
                <a:tc rowSpan="2">
                  <a:txBody>
                    <a:bodyPr/>
                    <a:lstStyle/>
                    <a:p>
                      <a:r>
                        <a:rPr lang="en-SE" dirty="0"/>
                        <a:t>PRODUCT#110</a:t>
                      </a:r>
                      <a:endParaRPr lang="en-GB" dirty="0"/>
                    </a:p>
                  </a:txBody>
                  <a:tcPr/>
                </a:tc>
                <a:tc>
                  <a:txBody>
                    <a:bodyPr/>
                    <a:lstStyle/>
                    <a:p>
                      <a:r>
                        <a:rPr lang="en-SE" dirty="0"/>
                        <a:t>Name</a:t>
                      </a:r>
                      <a:endParaRPr lang="en-GB" dirty="0"/>
                    </a:p>
                  </a:txBody>
                  <a:tcPr/>
                </a:tc>
                <a:tc>
                  <a:txBody>
                    <a:bodyPr/>
                    <a:lstStyle/>
                    <a:p>
                      <a:r>
                        <a:rPr lang="en-SE" dirty="0"/>
                        <a:t>Cost</a:t>
                      </a:r>
                      <a:endParaRPr lang="en-GB" dirty="0"/>
                    </a:p>
                  </a:txBody>
                  <a:tcPr/>
                </a:tc>
                <a:tc>
                  <a:txBody>
                    <a:bodyPr/>
                    <a:lstStyle/>
                    <a:p>
                      <a:endParaRPr lang="en-GB" dirty="0"/>
                    </a:p>
                  </a:txBody>
                  <a:tcPr/>
                </a:tc>
                <a:extLst>
                  <a:ext uri="{0D108BD9-81ED-4DB2-BD59-A6C34878D82A}">
                    <a16:rowId xmlns:a16="http://schemas.microsoft.com/office/drawing/2014/main" val="4043282861"/>
                  </a:ext>
                </a:extLst>
              </a:tr>
              <a:tr h="560944">
                <a:tc vMerge="1">
                  <a:txBody>
                    <a:bodyPr/>
                    <a:lstStyle/>
                    <a:p>
                      <a:endParaRPr lang="en-GB" dirty="0"/>
                    </a:p>
                  </a:txBody>
                  <a:tcPr/>
                </a:tc>
                <a:tc vMerge="1">
                  <a:txBody>
                    <a:bodyPr/>
                    <a:lstStyle/>
                    <a:p>
                      <a:endParaRPr lang="en-GB" dirty="0"/>
                    </a:p>
                  </a:txBody>
                  <a:tcPr/>
                </a:tc>
                <a:tc>
                  <a:txBody>
                    <a:bodyPr/>
                    <a:lstStyle/>
                    <a:p>
                      <a:r>
                        <a:rPr lang="en-SE" dirty="0"/>
                        <a:t>Pilot Friction Roller</a:t>
                      </a:r>
                      <a:endParaRPr lang="en-GB" dirty="0"/>
                    </a:p>
                  </a:txBody>
                  <a:tcPr/>
                </a:tc>
                <a:tc>
                  <a:txBody>
                    <a:bodyPr/>
                    <a:lstStyle/>
                    <a:p>
                      <a:r>
                        <a:rPr lang="en-SE" dirty="0"/>
                        <a:t>15,30 SEK</a:t>
                      </a:r>
                      <a:endParaRPr lang="en-GB" dirty="0"/>
                    </a:p>
                  </a:txBody>
                  <a:tcPr/>
                </a:tc>
                <a:tc>
                  <a:txBody>
                    <a:bodyPr/>
                    <a:lstStyle/>
                    <a:p>
                      <a:endParaRPr lang="en-GB" dirty="0"/>
                    </a:p>
                  </a:txBody>
                  <a:tcPr/>
                </a:tc>
                <a:extLst>
                  <a:ext uri="{0D108BD9-81ED-4DB2-BD59-A6C34878D82A}">
                    <a16:rowId xmlns:a16="http://schemas.microsoft.com/office/drawing/2014/main" val="403644511"/>
                  </a:ext>
                </a:extLst>
              </a:tr>
              <a:tr h="560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ORDER#657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PRODUCT#115</a:t>
                      </a:r>
                      <a:endParaRPr lang="en-GB" dirty="0"/>
                    </a:p>
                  </a:txBody>
                  <a:tcPr/>
                </a:tc>
                <a:tc>
                  <a:txBody>
                    <a:bodyPr/>
                    <a:lstStyle/>
                    <a:p>
                      <a:r>
                        <a:rPr lang="en-SE" dirty="0"/>
                        <a:t>Manufacturer</a:t>
                      </a:r>
                      <a:endParaRPr lang="en-GB" dirty="0"/>
                    </a:p>
                  </a:txBody>
                  <a:tcPr/>
                </a:tc>
                <a:tc>
                  <a:txBody>
                    <a:bodyPr/>
                    <a:lstStyle/>
                    <a:p>
                      <a:r>
                        <a:rPr lang="en-SE" dirty="0" err="1"/>
                        <a:t>ExpiryDate</a:t>
                      </a:r>
                      <a:endParaRPr lang="en-GB" dirty="0"/>
                    </a:p>
                  </a:txBody>
                  <a:tcPr/>
                </a:tc>
                <a:tc>
                  <a:txBody>
                    <a:bodyPr/>
                    <a:lstStyle/>
                    <a:p>
                      <a:endParaRPr lang="en-GB" dirty="0"/>
                    </a:p>
                  </a:txBody>
                  <a:tcPr/>
                </a:tc>
                <a:extLst>
                  <a:ext uri="{0D108BD9-81ED-4DB2-BD59-A6C34878D82A}">
                    <a16:rowId xmlns:a16="http://schemas.microsoft.com/office/drawing/2014/main" val="2447024646"/>
                  </a:ext>
                </a:extLst>
              </a:tr>
              <a:tr h="4097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en-SE" dirty="0"/>
                        <a:t>HP</a:t>
                      </a:r>
                      <a:endParaRPr lang="en-GB" dirty="0"/>
                    </a:p>
                  </a:txBody>
                  <a:tcPr/>
                </a:tc>
                <a:tc>
                  <a:txBody>
                    <a:bodyPr/>
                    <a:lstStyle/>
                    <a:p>
                      <a:r>
                        <a:rPr lang="en-GB" sz="1800" b="0" i="0" kern="1200" cap="all" dirty="0">
                          <a:solidFill>
                            <a:schemeClr val="dk1"/>
                          </a:solidFill>
                          <a:effectLst/>
                          <a:latin typeface="+mn-lt"/>
                          <a:ea typeface="+mn-ea"/>
                          <a:cs typeface="+mn-cs"/>
                        </a:rPr>
                        <a:t>1650453839</a:t>
                      </a:r>
                      <a:endParaRPr lang="en-GB" dirty="0"/>
                    </a:p>
                  </a:txBody>
                  <a:tcPr/>
                </a:tc>
                <a:tc>
                  <a:txBody>
                    <a:bodyPr/>
                    <a:lstStyle/>
                    <a:p>
                      <a:endParaRPr lang="en-GB" dirty="0"/>
                    </a:p>
                  </a:txBody>
                  <a:tcPr/>
                </a:tc>
                <a:extLst>
                  <a:ext uri="{0D108BD9-81ED-4DB2-BD59-A6C34878D82A}">
                    <a16:rowId xmlns:a16="http://schemas.microsoft.com/office/drawing/2014/main" val="1603831305"/>
                  </a:ext>
                </a:extLst>
              </a:tr>
              <a:tr h="560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ORDER#657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PRODUCT#119</a:t>
                      </a:r>
                      <a:endParaRPr lang="en-GB" dirty="0"/>
                    </a:p>
                  </a:txBody>
                  <a:tcPr/>
                </a:tc>
                <a:tc>
                  <a:txBody>
                    <a:bodyPr/>
                    <a:lstStyle/>
                    <a:p>
                      <a:r>
                        <a:rPr lang="en-SE" dirty="0"/>
                        <a:t>ISBN</a:t>
                      </a:r>
                      <a:endParaRPr lang="en-GB" dirty="0"/>
                    </a:p>
                  </a:txBody>
                  <a:tcPr/>
                </a:tc>
                <a:tc>
                  <a:txBody>
                    <a:bodyPr/>
                    <a:lstStyle/>
                    <a:p>
                      <a:r>
                        <a:rPr lang="en-SE" dirty="0"/>
                        <a:t>Title</a:t>
                      </a:r>
                      <a:endParaRPr lang="en-GB" dirty="0"/>
                    </a:p>
                  </a:txBody>
                  <a:tcPr/>
                </a:tc>
                <a:tc>
                  <a:txBody>
                    <a:bodyPr/>
                    <a:lstStyle/>
                    <a:p>
                      <a:endParaRPr lang="en-GB" dirty="0"/>
                    </a:p>
                  </a:txBody>
                  <a:tcPr/>
                </a:tc>
                <a:extLst>
                  <a:ext uri="{0D108BD9-81ED-4DB2-BD59-A6C34878D82A}">
                    <a16:rowId xmlns:a16="http://schemas.microsoft.com/office/drawing/2014/main" val="716324890"/>
                  </a:ext>
                </a:extLst>
              </a:tr>
              <a:tr h="560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en-GB" sz="1800" b="0" i="0" kern="1200" dirty="0">
                          <a:solidFill>
                            <a:schemeClr val="dk1"/>
                          </a:solidFill>
                          <a:effectLst/>
                          <a:latin typeface="+mn-lt"/>
                          <a:ea typeface="+mn-ea"/>
                          <a:cs typeface="+mn-cs"/>
                        </a:rPr>
                        <a:t>978-3-16-148410-0</a:t>
                      </a:r>
                      <a:endParaRPr lang="en-GB" dirty="0"/>
                    </a:p>
                  </a:txBody>
                  <a:tcPr/>
                </a:tc>
                <a:tc>
                  <a:txBody>
                    <a:bodyPr/>
                    <a:lstStyle/>
                    <a:p>
                      <a:r>
                        <a:rPr lang="en-SE" dirty="0"/>
                        <a:t>Exploring DDB</a:t>
                      </a:r>
                      <a:endParaRPr lang="en-GB" dirty="0"/>
                    </a:p>
                  </a:txBody>
                  <a:tcPr/>
                </a:tc>
                <a:tc>
                  <a:txBody>
                    <a:bodyPr/>
                    <a:lstStyle/>
                    <a:p>
                      <a:endParaRPr lang="en-GB" dirty="0"/>
                    </a:p>
                  </a:txBody>
                  <a:tcPr/>
                </a:tc>
                <a:extLst>
                  <a:ext uri="{0D108BD9-81ED-4DB2-BD59-A6C34878D82A}">
                    <a16:rowId xmlns:a16="http://schemas.microsoft.com/office/drawing/2014/main" val="4132533202"/>
                  </a:ext>
                </a:extLst>
              </a:tr>
              <a:tr h="560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ORDER#657</a:t>
                      </a:r>
                      <a:endParaRPr lang="en-GB" dirty="0"/>
                    </a:p>
                  </a:txBody>
                  <a:tcPr/>
                </a:tc>
                <a:tc>
                  <a:txBody>
                    <a:bodyPr/>
                    <a:lstStyle/>
                    <a:p>
                      <a:r>
                        <a:rPr lang="en-SE" dirty="0"/>
                        <a:t>CUST#010</a:t>
                      </a:r>
                      <a:endParaRPr lang="en-GB" dirty="0"/>
                    </a:p>
                  </a:txBody>
                  <a:tcPr/>
                </a:tc>
                <a:tc>
                  <a:txBody>
                    <a:bodyPr/>
                    <a:lstStyle/>
                    <a:p>
                      <a:r>
                        <a:rPr lang="en-SE" dirty="0"/>
                        <a:t>Name</a:t>
                      </a:r>
                      <a:endParaRPr lang="en-GB" dirty="0"/>
                    </a:p>
                  </a:txBody>
                  <a:tcPr/>
                </a:tc>
                <a:tc>
                  <a:txBody>
                    <a:bodyPr/>
                    <a:lstStyle/>
                    <a:p>
                      <a:r>
                        <a:rPr lang="en-SE" dirty="0"/>
                        <a:t>Email</a:t>
                      </a:r>
                      <a:endParaRPr lang="en-GB" dirty="0"/>
                    </a:p>
                  </a:txBody>
                  <a:tcPr/>
                </a:tc>
                <a:tc>
                  <a:txBody>
                    <a:bodyPr/>
                    <a:lstStyle/>
                    <a:p>
                      <a:r>
                        <a:rPr lang="en-SE" dirty="0" err="1"/>
                        <a:t>customersince</a:t>
                      </a:r>
                      <a:endParaRPr lang="en-GB" dirty="0"/>
                    </a:p>
                  </a:txBody>
                  <a:tcPr/>
                </a:tc>
                <a:extLst>
                  <a:ext uri="{0D108BD9-81ED-4DB2-BD59-A6C34878D82A}">
                    <a16:rowId xmlns:a16="http://schemas.microsoft.com/office/drawing/2014/main" val="3145200022"/>
                  </a:ext>
                </a:extLst>
              </a:tr>
              <a:tr h="409782">
                <a:tc>
                  <a:txBody>
                    <a:bodyPr/>
                    <a:lstStyle/>
                    <a:p>
                      <a:endParaRPr lang="en-GB" dirty="0"/>
                    </a:p>
                  </a:txBody>
                  <a:tcPr/>
                </a:tc>
                <a:tc>
                  <a:txBody>
                    <a:bodyPr/>
                    <a:lstStyle/>
                    <a:p>
                      <a:endParaRPr lang="en-GB"/>
                    </a:p>
                  </a:txBody>
                  <a:tcPr/>
                </a:tc>
                <a:tc>
                  <a:txBody>
                    <a:bodyPr/>
                    <a:lstStyle/>
                    <a:p>
                      <a:r>
                        <a:rPr lang="en-SE" dirty="0"/>
                        <a:t>John Doe</a:t>
                      </a:r>
                      <a:endParaRPr lang="en-GB" dirty="0"/>
                    </a:p>
                  </a:txBody>
                  <a:tcPr/>
                </a:tc>
                <a:tc>
                  <a:txBody>
                    <a:bodyPr/>
                    <a:lstStyle/>
                    <a:p>
                      <a:r>
                        <a:rPr lang="en-SE" dirty="0">
                          <a:hlinkClick r:id="rId3"/>
                        </a:rPr>
                        <a:t>jdoe@email.com</a:t>
                      </a:r>
                      <a:endParaRPr lang="en-GB" dirty="0"/>
                    </a:p>
                  </a:txBody>
                  <a:tcPr/>
                </a:tc>
                <a:tc>
                  <a:txBody>
                    <a:bodyPr/>
                    <a:lstStyle/>
                    <a:p>
                      <a:r>
                        <a:rPr lang="en-GB" sz="1800" b="0" i="0" kern="1200" cap="all" dirty="0">
                          <a:solidFill>
                            <a:schemeClr val="dk1"/>
                          </a:solidFill>
                          <a:effectLst/>
                          <a:latin typeface="+mn-lt"/>
                          <a:ea typeface="+mn-ea"/>
                          <a:cs typeface="+mn-cs"/>
                        </a:rPr>
                        <a:t>16504</a:t>
                      </a:r>
                      <a:r>
                        <a:rPr lang="en-SE" sz="1800" b="0" i="0" kern="1200" cap="all" dirty="0">
                          <a:solidFill>
                            <a:schemeClr val="dk1"/>
                          </a:solidFill>
                          <a:effectLst/>
                          <a:latin typeface="+mn-lt"/>
                          <a:ea typeface="+mn-ea"/>
                          <a:cs typeface="+mn-cs"/>
                        </a:rPr>
                        <a:t>1</a:t>
                      </a:r>
                      <a:r>
                        <a:rPr lang="en-GB" sz="1800" b="0" i="0" kern="1200" cap="all" dirty="0">
                          <a:solidFill>
                            <a:schemeClr val="dk1"/>
                          </a:solidFill>
                          <a:effectLst/>
                          <a:latin typeface="+mn-lt"/>
                          <a:ea typeface="+mn-ea"/>
                          <a:cs typeface="+mn-cs"/>
                        </a:rPr>
                        <a:t>383</a:t>
                      </a:r>
                      <a:r>
                        <a:rPr lang="en-SE" sz="1800" b="0" i="0" kern="1200" cap="all" dirty="0">
                          <a:solidFill>
                            <a:schemeClr val="dk1"/>
                          </a:solidFill>
                          <a:effectLst/>
                          <a:latin typeface="+mn-lt"/>
                          <a:ea typeface="+mn-ea"/>
                          <a:cs typeface="+mn-cs"/>
                        </a:rPr>
                        <a:t>7</a:t>
                      </a:r>
                      <a:endParaRPr lang="en-GB" dirty="0"/>
                    </a:p>
                  </a:txBody>
                  <a:tcPr/>
                </a:tc>
                <a:extLst>
                  <a:ext uri="{0D108BD9-81ED-4DB2-BD59-A6C34878D82A}">
                    <a16:rowId xmlns:a16="http://schemas.microsoft.com/office/drawing/2014/main" val="1266426074"/>
                  </a:ext>
                </a:extLst>
              </a:tr>
            </a:tbl>
          </a:graphicData>
        </a:graphic>
      </p:graphicFrame>
      <p:sp>
        <p:nvSpPr>
          <p:cNvPr id="8" name="TextBox 7">
            <a:extLst>
              <a:ext uri="{FF2B5EF4-FFF2-40B4-BE49-F238E27FC236}">
                <a16:creationId xmlns:a16="http://schemas.microsoft.com/office/drawing/2014/main" id="{C33B324D-AA33-41CD-876F-7ED0860C7A05}"/>
              </a:ext>
            </a:extLst>
          </p:cNvPr>
          <p:cNvSpPr txBox="1"/>
          <p:nvPr/>
        </p:nvSpPr>
        <p:spPr>
          <a:xfrm>
            <a:off x="4256568" y="240358"/>
            <a:ext cx="1839432" cy="369332"/>
          </a:xfrm>
          <a:prstGeom prst="rect">
            <a:avLst/>
          </a:prstGeom>
          <a:noFill/>
        </p:spPr>
        <p:txBody>
          <a:bodyPr wrap="square" rtlCol="0">
            <a:spAutoFit/>
          </a:bodyPr>
          <a:lstStyle/>
          <a:p>
            <a:r>
              <a:rPr lang="en-SE" dirty="0"/>
              <a:t>ITEM</a:t>
            </a:r>
            <a:endParaRPr lang="en-GB" dirty="0"/>
          </a:p>
        </p:txBody>
      </p:sp>
      <p:cxnSp>
        <p:nvCxnSpPr>
          <p:cNvPr id="10" name="Connector: Curved 9">
            <a:extLst>
              <a:ext uri="{FF2B5EF4-FFF2-40B4-BE49-F238E27FC236}">
                <a16:creationId xmlns:a16="http://schemas.microsoft.com/office/drawing/2014/main" id="{BD7BDFC5-FCAC-4C41-AA4F-459F4C5DD9D9}"/>
              </a:ext>
            </a:extLst>
          </p:cNvPr>
          <p:cNvCxnSpPr>
            <a:cxnSpLocks/>
            <a:stCxn id="8" idx="1"/>
          </p:cNvCxnSpPr>
          <p:nvPr/>
        </p:nvCxnSpPr>
        <p:spPr>
          <a:xfrm rot="10800000" flipV="1">
            <a:off x="2785730" y="425023"/>
            <a:ext cx="1470838" cy="1223023"/>
          </a:xfrm>
          <a:prstGeom prst="curvedConnector3">
            <a:avLst>
              <a:gd name="adj1" fmla="val 11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FEB962F-1D32-4115-A41B-D700562430AA}"/>
              </a:ext>
            </a:extLst>
          </p:cNvPr>
          <p:cNvSpPr/>
          <p:nvPr/>
        </p:nvSpPr>
        <p:spPr>
          <a:xfrm>
            <a:off x="1063752" y="1724690"/>
            <a:ext cx="7654945" cy="1007878"/>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7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69B5D46-DE20-4C8B-8E51-C0B620B331B9}"/>
              </a:ext>
            </a:extLst>
          </p:cNvPr>
          <p:cNvSpPr>
            <a:spLocks noGrp="1"/>
          </p:cNvSpPr>
          <p:nvPr>
            <p:ph type="ftr" sz="quarter" idx="11"/>
          </p:nvPr>
        </p:nvSpPr>
        <p:spPr/>
        <p:txBody>
          <a:bodyPr/>
          <a:lstStyle/>
          <a:p>
            <a:r>
              <a:rPr lang="en-GB"/>
              <a:t>@iAnuragKale</a:t>
            </a:r>
          </a:p>
        </p:txBody>
      </p:sp>
      <p:sp>
        <p:nvSpPr>
          <p:cNvPr id="5" name="Slide Number Placeholder 4">
            <a:extLst>
              <a:ext uri="{FF2B5EF4-FFF2-40B4-BE49-F238E27FC236}">
                <a16:creationId xmlns:a16="http://schemas.microsoft.com/office/drawing/2014/main" id="{6A91714F-4368-48E0-B0B4-DAF36D05F38C}"/>
              </a:ext>
            </a:extLst>
          </p:cNvPr>
          <p:cNvSpPr>
            <a:spLocks noGrp="1"/>
          </p:cNvSpPr>
          <p:nvPr>
            <p:ph type="sldNum" sz="quarter" idx="12"/>
          </p:nvPr>
        </p:nvSpPr>
        <p:spPr/>
        <p:txBody>
          <a:bodyPr/>
          <a:lstStyle/>
          <a:p>
            <a:fld id="{4C5DD08A-0F56-4733-A555-C67612F5821B}" type="slidenum">
              <a:rPr lang="en-GB" smtClean="0"/>
              <a:t>9</a:t>
            </a:fld>
            <a:endParaRPr lang="en-GB"/>
          </a:p>
        </p:txBody>
      </p:sp>
      <p:graphicFrame>
        <p:nvGraphicFramePr>
          <p:cNvPr id="6" name="Table 6">
            <a:extLst>
              <a:ext uri="{FF2B5EF4-FFF2-40B4-BE49-F238E27FC236}">
                <a16:creationId xmlns:a16="http://schemas.microsoft.com/office/drawing/2014/main" id="{11F2E27B-8FAC-4CBB-9450-DF9B96E13EEB}"/>
              </a:ext>
            </a:extLst>
          </p:cNvPr>
          <p:cNvGraphicFramePr>
            <a:graphicFrameLocks noGrp="1"/>
          </p:cNvGraphicFramePr>
          <p:nvPr>
            <p:extLst>
              <p:ext uri="{D42A27DB-BD31-4B8C-83A1-F6EECF244321}">
                <p14:modId xmlns:p14="http://schemas.microsoft.com/office/powerpoint/2010/main" val="1850728389"/>
              </p:ext>
            </p:extLst>
          </p:nvPr>
        </p:nvGraphicFramePr>
        <p:xfrm>
          <a:off x="201308" y="220091"/>
          <a:ext cx="6126755" cy="3313661"/>
        </p:xfrm>
        <a:graphic>
          <a:graphicData uri="http://schemas.openxmlformats.org/drawingml/2006/table">
            <a:tbl>
              <a:tblPr firstRow="1" bandRow="1">
                <a:tableStyleId>{5C22544A-7EE6-4342-B048-85BDC9FD1C3A}</a:tableStyleId>
              </a:tblPr>
              <a:tblGrid>
                <a:gridCol w="1220389">
                  <a:extLst>
                    <a:ext uri="{9D8B030D-6E8A-4147-A177-3AD203B41FA5}">
                      <a16:colId xmlns:a16="http://schemas.microsoft.com/office/drawing/2014/main" val="813550884"/>
                    </a:ext>
                  </a:extLst>
                </a:gridCol>
                <a:gridCol w="1463304">
                  <a:extLst>
                    <a:ext uri="{9D8B030D-6E8A-4147-A177-3AD203B41FA5}">
                      <a16:colId xmlns:a16="http://schemas.microsoft.com/office/drawing/2014/main" val="2975284692"/>
                    </a:ext>
                  </a:extLst>
                </a:gridCol>
                <a:gridCol w="1799329">
                  <a:extLst>
                    <a:ext uri="{9D8B030D-6E8A-4147-A177-3AD203B41FA5}">
                      <a16:colId xmlns:a16="http://schemas.microsoft.com/office/drawing/2014/main" val="2149563718"/>
                    </a:ext>
                  </a:extLst>
                </a:gridCol>
                <a:gridCol w="1643733">
                  <a:extLst>
                    <a:ext uri="{9D8B030D-6E8A-4147-A177-3AD203B41FA5}">
                      <a16:colId xmlns:a16="http://schemas.microsoft.com/office/drawing/2014/main" val="1881575397"/>
                    </a:ext>
                  </a:extLst>
                </a:gridCol>
              </a:tblGrid>
              <a:tr h="305564">
                <a:tc>
                  <a:txBody>
                    <a:bodyPr/>
                    <a:lstStyle/>
                    <a:p>
                      <a:pPr algn="ctr"/>
                      <a:r>
                        <a:rPr lang="en-SE" sz="1200" dirty="0"/>
                        <a:t>PK</a:t>
                      </a:r>
                      <a:endParaRPr lang="en-GB" sz="1200" dirty="0"/>
                    </a:p>
                  </a:txBody>
                  <a:tcPr/>
                </a:tc>
                <a:tc>
                  <a:txBody>
                    <a:bodyPr/>
                    <a:lstStyle/>
                    <a:p>
                      <a:pPr algn="ctr"/>
                      <a:r>
                        <a:rPr lang="en-SE" sz="1200" dirty="0"/>
                        <a:t>SK</a:t>
                      </a:r>
                      <a:endParaRPr lang="en-GB" sz="1200" dirty="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4195089483"/>
                  </a:ext>
                </a:extLst>
              </a:tr>
              <a:tr h="305564">
                <a:tc rowSpan="2">
                  <a:txBody>
                    <a:bodyPr/>
                    <a:lstStyle/>
                    <a:p>
                      <a:r>
                        <a:rPr lang="en-SE" sz="1200" dirty="0"/>
                        <a:t>ORDER#657</a:t>
                      </a:r>
                      <a:endParaRPr lang="en-GB" sz="1200" dirty="0"/>
                    </a:p>
                  </a:txBody>
                  <a:tcPr/>
                </a:tc>
                <a:tc rowSpan="2">
                  <a:txBody>
                    <a:bodyPr/>
                    <a:lstStyle/>
                    <a:p>
                      <a:r>
                        <a:rPr lang="en-SE" sz="1200" dirty="0"/>
                        <a:t>PRODUCT#110</a:t>
                      </a:r>
                      <a:endParaRPr lang="en-GB" sz="1200" dirty="0"/>
                    </a:p>
                  </a:txBody>
                  <a:tcPr/>
                </a:tc>
                <a:tc>
                  <a:txBody>
                    <a:bodyPr/>
                    <a:lstStyle/>
                    <a:p>
                      <a:r>
                        <a:rPr lang="en-SE" sz="1200" dirty="0"/>
                        <a:t>Name</a:t>
                      </a:r>
                      <a:endParaRPr lang="en-GB" sz="1200" dirty="0"/>
                    </a:p>
                  </a:txBody>
                  <a:tcPr/>
                </a:tc>
                <a:tc>
                  <a:txBody>
                    <a:bodyPr/>
                    <a:lstStyle/>
                    <a:p>
                      <a:r>
                        <a:rPr lang="en-SE" sz="1200" dirty="0"/>
                        <a:t>Cost</a:t>
                      </a:r>
                      <a:endParaRPr lang="en-GB" sz="1200" dirty="0"/>
                    </a:p>
                  </a:txBody>
                  <a:tcPr/>
                </a:tc>
                <a:extLst>
                  <a:ext uri="{0D108BD9-81ED-4DB2-BD59-A6C34878D82A}">
                    <a16:rowId xmlns:a16="http://schemas.microsoft.com/office/drawing/2014/main" val="4043282861"/>
                  </a:ext>
                </a:extLst>
              </a:tr>
              <a:tr h="418281">
                <a:tc vMerge="1">
                  <a:txBody>
                    <a:bodyPr/>
                    <a:lstStyle/>
                    <a:p>
                      <a:endParaRPr lang="en-GB" dirty="0"/>
                    </a:p>
                  </a:txBody>
                  <a:tcPr/>
                </a:tc>
                <a:tc vMerge="1">
                  <a:txBody>
                    <a:bodyPr/>
                    <a:lstStyle/>
                    <a:p>
                      <a:endParaRPr lang="en-GB" dirty="0"/>
                    </a:p>
                  </a:txBody>
                  <a:tcPr/>
                </a:tc>
                <a:tc>
                  <a:txBody>
                    <a:bodyPr/>
                    <a:lstStyle/>
                    <a:p>
                      <a:r>
                        <a:rPr lang="en-SE" sz="1200" dirty="0"/>
                        <a:t>Pilot Friction Roller</a:t>
                      </a:r>
                      <a:endParaRPr lang="en-GB" sz="1200" dirty="0"/>
                    </a:p>
                  </a:txBody>
                  <a:tcPr/>
                </a:tc>
                <a:tc>
                  <a:txBody>
                    <a:bodyPr/>
                    <a:lstStyle/>
                    <a:p>
                      <a:r>
                        <a:rPr lang="en-SE" sz="1200" dirty="0"/>
                        <a:t>15,30 SEK</a:t>
                      </a:r>
                      <a:endParaRPr lang="en-GB" sz="1200" dirty="0"/>
                    </a:p>
                  </a:txBody>
                  <a:tcPr/>
                </a:tc>
                <a:extLst>
                  <a:ext uri="{0D108BD9-81ED-4DB2-BD59-A6C34878D82A}">
                    <a16:rowId xmlns:a16="http://schemas.microsoft.com/office/drawing/2014/main" val="403644511"/>
                  </a:ext>
                </a:extLst>
              </a:tr>
              <a:tr h="418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ORDER#657</a:t>
                      </a: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PRODUCT#115</a:t>
                      </a:r>
                      <a:endParaRPr lang="en-GB" sz="1200" dirty="0"/>
                    </a:p>
                  </a:txBody>
                  <a:tcPr/>
                </a:tc>
                <a:tc>
                  <a:txBody>
                    <a:bodyPr/>
                    <a:lstStyle/>
                    <a:p>
                      <a:r>
                        <a:rPr lang="en-SE" sz="1200" dirty="0"/>
                        <a:t>Manufacturer</a:t>
                      </a:r>
                      <a:endParaRPr lang="en-GB" sz="1200" dirty="0"/>
                    </a:p>
                  </a:txBody>
                  <a:tcPr/>
                </a:tc>
                <a:tc>
                  <a:txBody>
                    <a:bodyPr/>
                    <a:lstStyle/>
                    <a:p>
                      <a:r>
                        <a:rPr lang="en-SE" sz="1200" dirty="0" err="1"/>
                        <a:t>ExpiryDate</a:t>
                      </a:r>
                      <a:endParaRPr lang="en-GB" sz="1200" dirty="0"/>
                    </a:p>
                  </a:txBody>
                  <a:tcPr/>
                </a:tc>
                <a:extLst>
                  <a:ext uri="{0D108BD9-81ED-4DB2-BD59-A6C34878D82A}">
                    <a16:rowId xmlns:a16="http://schemas.microsoft.com/office/drawing/2014/main" val="2447024646"/>
                  </a:ext>
                </a:extLst>
              </a:tr>
              <a:tr h="305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tc>
                <a:tc>
                  <a:txBody>
                    <a:bodyPr/>
                    <a:lstStyle/>
                    <a:p>
                      <a:r>
                        <a:rPr lang="en-SE" sz="1200" dirty="0"/>
                        <a:t>HP</a:t>
                      </a:r>
                      <a:endParaRPr lang="en-GB" sz="1200" dirty="0"/>
                    </a:p>
                  </a:txBody>
                  <a:tcPr/>
                </a:tc>
                <a:tc>
                  <a:txBody>
                    <a:bodyPr/>
                    <a:lstStyle/>
                    <a:p>
                      <a:r>
                        <a:rPr lang="en-GB" sz="1200" b="0" i="0" kern="1200" cap="all" dirty="0">
                          <a:solidFill>
                            <a:schemeClr val="dk1"/>
                          </a:solidFill>
                          <a:effectLst/>
                          <a:latin typeface="+mn-lt"/>
                          <a:ea typeface="+mn-ea"/>
                          <a:cs typeface="+mn-cs"/>
                        </a:rPr>
                        <a:t>1650453839</a:t>
                      </a:r>
                      <a:endParaRPr lang="en-GB" sz="1200" dirty="0"/>
                    </a:p>
                  </a:txBody>
                  <a:tcPr/>
                </a:tc>
                <a:extLst>
                  <a:ext uri="{0D108BD9-81ED-4DB2-BD59-A6C34878D82A}">
                    <a16:rowId xmlns:a16="http://schemas.microsoft.com/office/drawing/2014/main" val="1603831305"/>
                  </a:ext>
                </a:extLst>
              </a:tr>
              <a:tr h="418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ORDER#657</a:t>
                      </a: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PRODUCT#119</a:t>
                      </a:r>
                      <a:endParaRPr lang="en-GB" sz="1200" dirty="0"/>
                    </a:p>
                  </a:txBody>
                  <a:tcPr/>
                </a:tc>
                <a:tc>
                  <a:txBody>
                    <a:bodyPr/>
                    <a:lstStyle/>
                    <a:p>
                      <a:r>
                        <a:rPr lang="en-SE" sz="1200" dirty="0"/>
                        <a:t>ISBN</a:t>
                      </a:r>
                      <a:endParaRPr lang="en-GB" sz="1200" dirty="0"/>
                    </a:p>
                  </a:txBody>
                  <a:tcPr/>
                </a:tc>
                <a:tc>
                  <a:txBody>
                    <a:bodyPr/>
                    <a:lstStyle/>
                    <a:p>
                      <a:r>
                        <a:rPr lang="en-SE" sz="1200" dirty="0"/>
                        <a:t>Title</a:t>
                      </a:r>
                      <a:endParaRPr lang="en-GB" sz="1200" dirty="0"/>
                    </a:p>
                  </a:txBody>
                  <a:tcPr/>
                </a:tc>
                <a:extLst>
                  <a:ext uri="{0D108BD9-81ED-4DB2-BD59-A6C34878D82A}">
                    <a16:rowId xmlns:a16="http://schemas.microsoft.com/office/drawing/2014/main" val="716324890"/>
                  </a:ext>
                </a:extLst>
              </a:tr>
              <a:tr h="418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tc>
                <a:tc>
                  <a:txBody>
                    <a:bodyPr/>
                    <a:lstStyle/>
                    <a:p>
                      <a:r>
                        <a:rPr lang="en-GB" sz="1200" b="0" i="0" kern="1200" dirty="0">
                          <a:solidFill>
                            <a:schemeClr val="dk1"/>
                          </a:solidFill>
                          <a:effectLst/>
                          <a:latin typeface="+mn-lt"/>
                          <a:ea typeface="+mn-ea"/>
                          <a:cs typeface="+mn-cs"/>
                        </a:rPr>
                        <a:t>978-3-16-148410-0</a:t>
                      </a:r>
                      <a:endParaRPr lang="en-GB" sz="1200" dirty="0"/>
                    </a:p>
                  </a:txBody>
                  <a:tcPr/>
                </a:tc>
                <a:tc>
                  <a:txBody>
                    <a:bodyPr/>
                    <a:lstStyle/>
                    <a:p>
                      <a:r>
                        <a:rPr lang="en-SE" sz="1200" dirty="0"/>
                        <a:t>Exploring DDB</a:t>
                      </a:r>
                      <a:endParaRPr lang="en-GB" sz="1200" dirty="0"/>
                    </a:p>
                  </a:txBody>
                  <a:tcPr/>
                </a:tc>
                <a:extLst>
                  <a:ext uri="{0D108BD9-81ED-4DB2-BD59-A6C34878D82A}">
                    <a16:rowId xmlns:a16="http://schemas.microsoft.com/office/drawing/2014/main" val="4132533202"/>
                  </a:ext>
                </a:extLst>
              </a:tr>
              <a:tr h="418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ORDER#657</a:t>
                      </a:r>
                      <a:endParaRPr lang="en-GB" sz="1200" dirty="0"/>
                    </a:p>
                  </a:txBody>
                  <a:tcPr/>
                </a:tc>
                <a:tc>
                  <a:txBody>
                    <a:bodyPr/>
                    <a:lstStyle/>
                    <a:p>
                      <a:r>
                        <a:rPr lang="en-SE" sz="1200" dirty="0"/>
                        <a:t>CUST#010</a:t>
                      </a:r>
                      <a:endParaRPr lang="en-GB" sz="1200" dirty="0"/>
                    </a:p>
                  </a:txBody>
                  <a:tcPr/>
                </a:tc>
                <a:tc>
                  <a:txBody>
                    <a:bodyPr/>
                    <a:lstStyle/>
                    <a:p>
                      <a:r>
                        <a:rPr lang="en-SE" sz="1200" dirty="0"/>
                        <a:t>Name</a:t>
                      </a:r>
                      <a:endParaRPr lang="en-GB" sz="1200" dirty="0"/>
                    </a:p>
                  </a:txBody>
                  <a:tcPr/>
                </a:tc>
                <a:tc>
                  <a:txBody>
                    <a:bodyPr/>
                    <a:lstStyle/>
                    <a:p>
                      <a:r>
                        <a:rPr lang="en-SE" sz="1200" dirty="0"/>
                        <a:t>Email</a:t>
                      </a:r>
                      <a:endParaRPr lang="en-GB" sz="1200" dirty="0"/>
                    </a:p>
                  </a:txBody>
                  <a:tcPr/>
                </a:tc>
                <a:extLst>
                  <a:ext uri="{0D108BD9-81ED-4DB2-BD59-A6C34878D82A}">
                    <a16:rowId xmlns:a16="http://schemas.microsoft.com/office/drawing/2014/main" val="3145200022"/>
                  </a:ext>
                </a:extLst>
              </a:tr>
              <a:tr h="305564">
                <a:tc>
                  <a:txBody>
                    <a:bodyPr/>
                    <a:lstStyle/>
                    <a:p>
                      <a:endParaRPr lang="en-GB" sz="1200" dirty="0"/>
                    </a:p>
                  </a:txBody>
                  <a:tcPr/>
                </a:tc>
                <a:tc>
                  <a:txBody>
                    <a:bodyPr/>
                    <a:lstStyle/>
                    <a:p>
                      <a:endParaRPr lang="en-GB" sz="1200"/>
                    </a:p>
                  </a:txBody>
                  <a:tcPr/>
                </a:tc>
                <a:tc>
                  <a:txBody>
                    <a:bodyPr/>
                    <a:lstStyle/>
                    <a:p>
                      <a:r>
                        <a:rPr lang="en-SE" sz="1200" dirty="0"/>
                        <a:t>John Doe</a:t>
                      </a:r>
                      <a:endParaRPr lang="en-GB" sz="1200" dirty="0"/>
                    </a:p>
                  </a:txBody>
                  <a:tcPr/>
                </a:tc>
                <a:tc>
                  <a:txBody>
                    <a:bodyPr/>
                    <a:lstStyle/>
                    <a:p>
                      <a:r>
                        <a:rPr lang="en-SE" sz="1200" dirty="0">
                          <a:hlinkClick r:id="rId3"/>
                        </a:rPr>
                        <a:t>jdoe@email.com</a:t>
                      </a:r>
                      <a:endParaRPr lang="en-GB" sz="1200" dirty="0"/>
                    </a:p>
                  </a:txBody>
                  <a:tcPr/>
                </a:tc>
                <a:extLst>
                  <a:ext uri="{0D108BD9-81ED-4DB2-BD59-A6C34878D82A}">
                    <a16:rowId xmlns:a16="http://schemas.microsoft.com/office/drawing/2014/main" val="1266426074"/>
                  </a:ext>
                </a:extLst>
              </a:tr>
            </a:tbl>
          </a:graphicData>
        </a:graphic>
      </p:graphicFrame>
      <p:graphicFrame>
        <p:nvGraphicFramePr>
          <p:cNvPr id="9" name="Table 6">
            <a:extLst>
              <a:ext uri="{FF2B5EF4-FFF2-40B4-BE49-F238E27FC236}">
                <a16:creationId xmlns:a16="http://schemas.microsoft.com/office/drawing/2014/main" id="{E5CED4B9-305C-44BE-86CE-4086350642DD}"/>
              </a:ext>
            </a:extLst>
          </p:cNvPr>
          <p:cNvGraphicFramePr>
            <a:graphicFrameLocks noGrp="1"/>
          </p:cNvGraphicFramePr>
          <p:nvPr>
            <p:extLst>
              <p:ext uri="{D42A27DB-BD31-4B8C-83A1-F6EECF244321}">
                <p14:modId xmlns:p14="http://schemas.microsoft.com/office/powerpoint/2010/main" val="3244024927"/>
              </p:ext>
            </p:extLst>
          </p:nvPr>
        </p:nvGraphicFramePr>
        <p:xfrm>
          <a:off x="4382191" y="3324248"/>
          <a:ext cx="6192686" cy="3313661"/>
        </p:xfrm>
        <a:graphic>
          <a:graphicData uri="http://schemas.openxmlformats.org/drawingml/2006/table">
            <a:tbl>
              <a:tblPr firstRow="1" bandRow="1">
                <a:tableStyleId>{5C22544A-7EE6-4342-B048-85BDC9FD1C3A}</a:tableStyleId>
              </a:tblPr>
              <a:tblGrid>
                <a:gridCol w="1286320">
                  <a:extLst>
                    <a:ext uri="{9D8B030D-6E8A-4147-A177-3AD203B41FA5}">
                      <a16:colId xmlns:a16="http://schemas.microsoft.com/office/drawing/2014/main" val="813550884"/>
                    </a:ext>
                  </a:extLst>
                </a:gridCol>
                <a:gridCol w="1463304">
                  <a:extLst>
                    <a:ext uri="{9D8B030D-6E8A-4147-A177-3AD203B41FA5}">
                      <a16:colId xmlns:a16="http://schemas.microsoft.com/office/drawing/2014/main" val="2975284692"/>
                    </a:ext>
                  </a:extLst>
                </a:gridCol>
                <a:gridCol w="1799329">
                  <a:extLst>
                    <a:ext uri="{9D8B030D-6E8A-4147-A177-3AD203B41FA5}">
                      <a16:colId xmlns:a16="http://schemas.microsoft.com/office/drawing/2014/main" val="2149563718"/>
                    </a:ext>
                  </a:extLst>
                </a:gridCol>
                <a:gridCol w="1643733">
                  <a:extLst>
                    <a:ext uri="{9D8B030D-6E8A-4147-A177-3AD203B41FA5}">
                      <a16:colId xmlns:a16="http://schemas.microsoft.com/office/drawing/2014/main" val="1881575397"/>
                    </a:ext>
                  </a:extLst>
                </a:gridCol>
              </a:tblGrid>
              <a:tr h="305564">
                <a:tc>
                  <a:txBody>
                    <a:bodyPr/>
                    <a:lstStyle/>
                    <a:p>
                      <a:pPr algn="ctr"/>
                      <a:r>
                        <a:rPr lang="en-SE" sz="1200" dirty="0"/>
                        <a:t>PK</a:t>
                      </a:r>
                      <a:endParaRPr lang="en-GB" sz="1200" dirty="0"/>
                    </a:p>
                  </a:txBody>
                  <a:tcPr/>
                </a:tc>
                <a:tc>
                  <a:txBody>
                    <a:bodyPr/>
                    <a:lstStyle/>
                    <a:p>
                      <a:pPr algn="ctr"/>
                      <a:r>
                        <a:rPr lang="en-SE" sz="1200" dirty="0"/>
                        <a:t>SK</a:t>
                      </a:r>
                      <a:endParaRPr lang="en-GB" sz="1200" dirty="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4195089483"/>
                  </a:ext>
                </a:extLst>
              </a:tr>
              <a:tr h="305564">
                <a:tc>
                  <a:txBody>
                    <a:bodyPr/>
                    <a:lstStyle/>
                    <a:p>
                      <a:r>
                        <a:rPr lang="en-SE" sz="1200" dirty="0"/>
                        <a:t>PRODUCT#110</a:t>
                      </a:r>
                      <a:endParaRPr lang="en-GB" sz="1200" dirty="0"/>
                    </a:p>
                  </a:txBody>
                  <a:tcPr/>
                </a:tc>
                <a:tc>
                  <a:txBody>
                    <a:bodyPr/>
                    <a:lstStyle/>
                    <a:p>
                      <a:r>
                        <a:rPr lang="en-SE" sz="1200" dirty="0"/>
                        <a:t>ORDER#657</a:t>
                      </a:r>
                      <a:endParaRPr lang="en-GB" sz="1200" dirty="0"/>
                    </a:p>
                  </a:txBody>
                  <a:tcPr/>
                </a:tc>
                <a:tc>
                  <a:txBody>
                    <a:bodyPr/>
                    <a:lstStyle/>
                    <a:p>
                      <a:r>
                        <a:rPr lang="en-SE" sz="1200" dirty="0"/>
                        <a:t>Name</a:t>
                      </a:r>
                      <a:endParaRPr lang="en-GB" sz="1200" dirty="0"/>
                    </a:p>
                  </a:txBody>
                  <a:tcPr/>
                </a:tc>
                <a:tc>
                  <a:txBody>
                    <a:bodyPr/>
                    <a:lstStyle/>
                    <a:p>
                      <a:r>
                        <a:rPr lang="en-SE" sz="1200" dirty="0"/>
                        <a:t>Cost</a:t>
                      </a:r>
                      <a:endParaRPr lang="en-GB" sz="1200" dirty="0"/>
                    </a:p>
                  </a:txBody>
                  <a:tcPr/>
                </a:tc>
                <a:extLst>
                  <a:ext uri="{0D108BD9-81ED-4DB2-BD59-A6C34878D82A}">
                    <a16:rowId xmlns:a16="http://schemas.microsoft.com/office/drawing/2014/main" val="4043282861"/>
                  </a:ext>
                </a:extLst>
              </a:tr>
              <a:tr h="418281">
                <a:tc>
                  <a:txBody>
                    <a:bodyPr/>
                    <a:lstStyle/>
                    <a:p>
                      <a:endParaRPr lang="en-GB" dirty="0"/>
                    </a:p>
                  </a:txBody>
                  <a:tcPr/>
                </a:tc>
                <a:tc>
                  <a:txBody>
                    <a:bodyPr/>
                    <a:lstStyle/>
                    <a:p>
                      <a:endParaRPr lang="en-GB" dirty="0"/>
                    </a:p>
                  </a:txBody>
                  <a:tcPr/>
                </a:tc>
                <a:tc>
                  <a:txBody>
                    <a:bodyPr/>
                    <a:lstStyle/>
                    <a:p>
                      <a:r>
                        <a:rPr lang="en-SE" sz="1200" dirty="0"/>
                        <a:t>Pilot Friction Roller</a:t>
                      </a:r>
                      <a:endParaRPr lang="en-GB" sz="1200" dirty="0"/>
                    </a:p>
                  </a:txBody>
                  <a:tcPr/>
                </a:tc>
                <a:tc>
                  <a:txBody>
                    <a:bodyPr/>
                    <a:lstStyle/>
                    <a:p>
                      <a:r>
                        <a:rPr lang="en-SE" sz="1200" dirty="0"/>
                        <a:t>15,30 SEK</a:t>
                      </a:r>
                      <a:endParaRPr lang="en-GB" sz="1200" dirty="0"/>
                    </a:p>
                  </a:txBody>
                  <a:tcPr/>
                </a:tc>
                <a:extLst>
                  <a:ext uri="{0D108BD9-81ED-4DB2-BD59-A6C34878D82A}">
                    <a16:rowId xmlns:a16="http://schemas.microsoft.com/office/drawing/2014/main" val="403644511"/>
                  </a:ext>
                </a:extLst>
              </a:tr>
              <a:tr h="418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PRODUCT#115</a:t>
                      </a: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ORDER#657</a:t>
                      </a:r>
                      <a:endParaRPr lang="en-GB" sz="1200" dirty="0"/>
                    </a:p>
                  </a:txBody>
                  <a:tcPr/>
                </a:tc>
                <a:tc>
                  <a:txBody>
                    <a:bodyPr/>
                    <a:lstStyle/>
                    <a:p>
                      <a:r>
                        <a:rPr lang="en-SE" sz="1200" dirty="0"/>
                        <a:t>Manufacturer</a:t>
                      </a:r>
                      <a:endParaRPr lang="en-GB" sz="1200" dirty="0"/>
                    </a:p>
                  </a:txBody>
                  <a:tcPr/>
                </a:tc>
                <a:tc>
                  <a:txBody>
                    <a:bodyPr/>
                    <a:lstStyle/>
                    <a:p>
                      <a:r>
                        <a:rPr lang="en-SE" sz="1200" dirty="0" err="1"/>
                        <a:t>ExpiryDate</a:t>
                      </a:r>
                      <a:endParaRPr lang="en-GB" sz="1200" dirty="0"/>
                    </a:p>
                  </a:txBody>
                  <a:tcPr/>
                </a:tc>
                <a:extLst>
                  <a:ext uri="{0D108BD9-81ED-4DB2-BD59-A6C34878D82A}">
                    <a16:rowId xmlns:a16="http://schemas.microsoft.com/office/drawing/2014/main" val="2447024646"/>
                  </a:ext>
                </a:extLst>
              </a:tr>
              <a:tr h="305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tc>
                <a:tc>
                  <a:txBody>
                    <a:bodyPr/>
                    <a:lstStyle/>
                    <a:p>
                      <a:r>
                        <a:rPr lang="en-SE" sz="1200" dirty="0"/>
                        <a:t>HP</a:t>
                      </a:r>
                      <a:endParaRPr lang="en-GB" sz="1200" dirty="0"/>
                    </a:p>
                  </a:txBody>
                  <a:tcPr/>
                </a:tc>
                <a:tc>
                  <a:txBody>
                    <a:bodyPr/>
                    <a:lstStyle/>
                    <a:p>
                      <a:r>
                        <a:rPr lang="en-GB" sz="1200" b="0" i="0" kern="1200" cap="all" dirty="0">
                          <a:solidFill>
                            <a:schemeClr val="dk1"/>
                          </a:solidFill>
                          <a:effectLst/>
                          <a:latin typeface="+mn-lt"/>
                          <a:ea typeface="+mn-ea"/>
                          <a:cs typeface="+mn-cs"/>
                        </a:rPr>
                        <a:t>1650453839</a:t>
                      </a:r>
                      <a:endParaRPr lang="en-GB" sz="1200" dirty="0"/>
                    </a:p>
                  </a:txBody>
                  <a:tcPr/>
                </a:tc>
                <a:extLst>
                  <a:ext uri="{0D108BD9-81ED-4DB2-BD59-A6C34878D82A}">
                    <a16:rowId xmlns:a16="http://schemas.microsoft.com/office/drawing/2014/main" val="1603831305"/>
                  </a:ext>
                </a:extLst>
              </a:tr>
              <a:tr h="418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PRODUCT#119</a:t>
                      </a: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ORDER#657</a:t>
                      </a:r>
                      <a:endParaRPr lang="en-GB" sz="1200" dirty="0"/>
                    </a:p>
                  </a:txBody>
                  <a:tcPr/>
                </a:tc>
                <a:tc>
                  <a:txBody>
                    <a:bodyPr/>
                    <a:lstStyle/>
                    <a:p>
                      <a:r>
                        <a:rPr lang="en-SE" sz="1200" dirty="0"/>
                        <a:t>ISBN</a:t>
                      </a:r>
                      <a:endParaRPr lang="en-GB" sz="1200" dirty="0"/>
                    </a:p>
                  </a:txBody>
                  <a:tcPr/>
                </a:tc>
                <a:tc>
                  <a:txBody>
                    <a:bodyPr/>
                    <a:lstStyle/>
                    <a:p>
                      <a:r>
                        <a:rPr lang="en-SE" sz="1200" dirty="0"/>
                        <a:t>Title</a:t>
                      </a:r>
                      <a:endParaRPr lang="en-GB" sz="1200" dirty="0"/>
                    </a:p>
                  </a:txBody>
                  <a:tcPr/>
                </a:tc>
                <a:extLst>
                  <a:ext uri="{0D108BD9-81ED-4DB2-BD59-A6C34878D82A}">
                    <a16:rowId xmlns:a16="http://schemas.microsoft.com/office/drawing/2014/main" val="716324890"/>
                  </a:ext>
                </a:extLst>
              </a:tr>
              <a:tr h="418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tc>
                <a:tc>
                  <a:txBody>
                    <a:bodyPr/>
                    <a:lstStyle/>
                    <a:p>
                      <a:r>
                        <a:rPr lang="en-GB" sz="1200" b="0" i="0" kern="1200" dirty="0">
                          <a:solidFill>
                            <a:schemeClr val="dk1"/>
                          </a:solidFill>
                          <a:effectLst/>
                          <a:latin typeface="+mn-lt"/>
                          <a:ea typeface="+mn-ea"/>
                          <a:cs typeface="+mn-cs"/>
                        </a:rPr>
                        <a:t>978-3-16-148410-0</a:t>
                      </a:r>
                      <a:endParaRPr lang="en-GB" sz="1200" dirty="0"/>
                    </a:p>
                  </a:txBody>
                  <a:tcPr/>
                </a:tc>
                <a:tc>
                  <a:txBody>
                    <a:bodyPr/>
                    <a:lstStyle/>
                    <a:p>
                      <a:r>
                        <a:rPr lang="en-SE" sz="1200" dirty="0"/>
                        <a:t>Exploring DDB</a:t>
                      </a:r>
                      <a:endParaRPr lang="en-GB" sz="1200" dirty="0"/>
                    </a:p>
                  </a:txBody>
                  <a:tcPr/>
                </a:tc>
                <a:extLst>
                  <a:ext uri="{0D108BD9-81ED-4DB2-BD59-A6C34878D82A}">
                    <a16:rowId xmlns:a16="http://schemas.microsoft.com/office/drawing/2014/main" val="4132533202"/>
                  </a:ext>
                </a:extLst>
              </a:tr>
              <a:tr h="418281">
                <a:tc>
                  <a:txBody>
                    <a:bodyPr/>
                    <a:lstStyle/>
                    <a:p>
                      <a:r>
                        <a:rPr lang="en-SE" sz="1200" dirty="0"/>
                        <a:t>CUST#010</a:t>
                      </a: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200" dirty="0"/>
                        <a:t>ORDER#657</a:t>
                      </a:r>
                      <a:endParaRPr lang="en-GB" sz="1200" dirty="0"/>
                    </a:p>
                  </a:txBody>
                  <a:tcPr/>
                </a:tc>
                <a:tc>
                  <a:txBody>
                    <a:bodyPr/>
                    <a:lstStyle/>
                    <a:p>
                      <a:r>
                        <a:rPr lang="en-SE" sz="1200" dirty="0"/>
                        <a:t>Name</a:t>
                      </a:r>
                      <a:endParaRPr lang="en-GB" sz="1200" dirty="0"/>
                    </a:p>
                  </a:txBody>
                  <a:tcPr/>
                </a:tc>
                <a:tc>
                  <a:txBody>
                    <a:bodyPr/>
                    <a:lstStyle/>
                    <a:p>
                      <a:r>
                        <a:rPr lang="en-SE" sz="1200" dirty="0"/>
                        <a:t>Email</a:t>
                      </a:r>
                      <a:endParaRPr lang="en-GB" sz="1200" dirty="0"/>
                    </a:p>
                  </a:txBody>
                  <a:tcPr/>
                </a:tc>
                <a:extLst>
                  <a:ext uri="{0D108BD9-81ED-4DB2-BD59-A6C34878D82A}">
                    <a16:rowId xmlns:a16="http://schemas.microsoft.com/office/drawing/2014/main" val="3145200022"/>
                  </a:ext>
                </a:extLst>
              </a:tr>
              <a:tr h="305564">
                <a:tc>
                  <a:txBody>
                    <a:bodyPr/>
                    <a:lstStyle/>
                    <a:p>
                      <a:endParaRPr lang="en-GB" sz="1200" dirty="0"/>
                    </a:p>
                  </a:txBody>
                  <a:tcPr/>
                </a:tc>
                <a:tc>
                  <a:txBody>
                    <a:bodyPr/>
                    <a:lstStyle/>
                    <a:p>
                      <a:endParaRPr lang="en-GB" sz="1200" dirty="0"/>
                    </a:p>
                  </a:txBody>
                  <a:tcPr/>
                </a:tc>
                <a:tc>
                  <a:txBody>
                    <a:bodyPr/>
                    <a:lstStyle/>
                    <a:p>
                      <a:r>
                        <a:rPr lang="en-SE" sz="1200" dirty="0"/>
                        <a:t>John Doe</a:t>
                      </a:r>
                      <a:endParaRPr lang="en-GB" sz="1200" dirty="0"/>
                    </a:p>
                  </a:txBody>
                  <a:tcPr/>
                </a:tc>
                <a:tc>
                  <a:txBody>
                    <a:bodyPr/>
                    <a:lstStyle/>
                    <a:p>
                      <a:r>
                        <a:rPr lang="en-SE" sz="1200" dirty="0">
                          <a:hlinkClick r:id="rId3"/>
                        </a:rPr>
                        <a:t>jdoe@email.com</a:t>
                      </a:r>
                      <a:endParaRPr lang="en-GB" sz="1200" dirty="0"/>
                    </a:p>
                  </a:txBody>
                  <a:tcPr/>
                </a:tc>
                <a:extLst>
                  <a:ext uri="{0D108BD9-81ED-4DB2-BD59-A6C34878D82A}">
                    <a16:rowId xmlns:a16="http://schemas.microsoft.com/office/drawing/2014/main" val="1266426074"/>
                  </a:ext>
                </a:extLst>
              </a:tr>
            </a:tbl>
          </a:graphicData>
        </a:graphic>
      </p:graphicFrame>
      <p:cxnSp>
        <p:nvCxnSpPr>
          <p:cNvPr id="3" name="Straight Arrow Connector 2">
            <a:extLst>
              <a:ext uri="{FF2B5EF4-FFF2-40B4-BE49-F238E27FC236}">
                <a16:creationId xmlns:a16="http://schemas.microsoft.com/office/drawing/2014/main" id="{2ED84562-A363-4B47-BF46-4D505B2C2BC1}"/>
              </a:ext>
            </a:extLst>
          </p:cNvPr>
          <p:cNvCxnSpPr>
            <a:cxnSpLocks/>
          </p:cNvCxnSpPr>
          <p:nvPr/>
        </p:nvCxnSpPr>
        <p:spPr>
          <a:xfrm flipH="1" flipV="1">
            <a:off x="2497628" y="523009"/>
            <a:ext cx="2417272" cy="2801239"/>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3F8D90-475E-42D6-B34F-3CB57DA65BBE}"/>
              </a:ext>
            </a:extLst>
          </p:cNvPr>
          <p:cNvCxnSpPr>
            <a:cxnSpLocks/>
          </p:cNvCxnSpPr>
          <p:nvPr/>
        </p:nvCxnSpPr>
        <p:spPr>
          <a:xfrm flipH="1" flipV="1">
            <a:off x="1251756" y="474519"/>
            <a:ext cx="4982789" cy="2849729"/>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34E0E6-829C-4192-AF93-25EF62C872E2}"/>
              </a:ext>
            </a:extLst>
          </p:cNvPr>
          <p:cNvSpPr txBox="1"/>
          <p:nvPr/>
        </p:nvSpPr>
        <p:spPr>
          <a:xfrm>
            <a:off x="6598228" y="220091"/>
            <a:ext cx="3200400" cy="369332"/>
          </a:xfrm>
          <a:prstGeom prst="rect">
            <a:avLst/>
          </a:prstGeom>
          <a:noFill/>
        </p:spPr>
        <p:txBody>
          <a:bodyPr wrap="square" rtlCol="0">
            <a:spAutoFit/>
          </a:bodyPr>
          <a:lstStyle/>
          <a:p>
            <a:r>
              <a:rPr lang="en-SE" dirty="0"/>
              <a:t>Global Secondary Index</a:t>
            </a:r>
            <a:endParaRPr lang="en-GB" dirty="0"/>
          </a:p>
        </p:txBody>
      </p:sp>
    </p:spTree>
    <p:extLst>
      <p:ext uri="{BB962C8B-B14F-4D97-AF65-F5344CB8AC3E}">
        <p14:creationId xmlns:p14="http://schemas.microsoft.com/office/powerpoint/2010/main" val="145848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4846</TotalTime>
  <Words>1900</Words>
  <Application>Microsoft Macintosh PowerPoint</Application>
  <PresentationFormat>Widescreen</PresentationFormat>
  <Paragraphs>379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Rockwell</vt:lpstr>
      <vt:lpstr>Rockwell Condensed</vt:lpstr>
      <vt:lpstr>Rockwell Extra Bold</vt:lpstr>
      <vt:lpstr>Wingdings</vt:lpstr>
      <vt:lpstr>Wood Type</vt:lpstr>
      <vt:lpstr>building a mindset for single table design</vt:lpstr>
      <vt:lpstr>$whoami</vt:lpstr>
      <vt:lpstr>AGENDA</vt:lpstr>
      <vt:lpstr>What / who</vt:lpstr>
      <vt:lpstr>THE sINGLE taBLE</vt:lpstr>
      <vt:lpstr>PowerPoint Presentation</vt:lpstr>
      <vt:lpstr>PowerPoint Presentation</vt:lpstr>
      <vt:lpstr>PowerPoint Presentation</vt:lpstr>
      <vt:lpstr>PowerPoint Presentation</vt:lpstr>
      <vt:lpstr>THE Core</vt:lpstr>
      <vt:lpstr>Plan Ahead–Know your access Patterns</vt:lpstr>
      <vt:lpstr>Access patterns for Goodreads clone</vt:lpstr>
      <vt:lpstr>Denormalization is okay</vt:lpstr>
      <vt:lpstr>relationships exist in noSQl</vt:lpstr>
      <vt:lpstr>PowerPoint Presentation</vt:lpstr>
      <vt:lpstr>RETHINKING Capacity</vt:lpstr>
      <vt:lpstr>trade-OFF/s</vt:lpstr>
      <vt:lpstr> </vt:lpstr>
      <vt:lpstr>Summary – To get the best of DDB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mindset for single table design</dc:title>
  <dc:creator>Anurag Anil Kale</dc:creator>
  <cp:lastModifiedBy>Kale, Anurag Anil</cp:lastModifiedBy>
  <cp:revision>19</cp:revision>
  <dcterms:created xsi:type="dcterms:W3CDTF">2022-04-11T19:10:05Z</dcterms:created>
  <dcterms:modified xsi:type="dcterms:W3CDTF">2022-05-11T12:25:38Z</dcterms:modified>
</cp:coreProperties>
</file>