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72" r:id="rId11"/>
    <p:sldId id="271" r:id="rId12"/>
    <p:sldId id="264" r:id="rId13"/>
    <p:sldId id="270" r:id="rId14"/>
    <p:sldId id="265" r:id="rId15"/>
    <p:sldId id="269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github.com/pzfreo/ox-clo/issues/ne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0914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Course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 (CLO)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30175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Data Science techniques</a:t>
            </a:r>
          </a:p>
          <a:p>
            <a:r>
              <a:rPr lang="en-US" dirty="0" smtClean="0"/>
              <a:t>Implementing a private cloud </a:t>
            </a:r>
          </a:p>
          <a:p>
            <a:pPr lvl="1"/>
            <a:r>
              <a:rPr lang="en-US" dirty="0" smtClean="0"/>
              <a:t>Although we will look at technologies for private cloud</a:t>
            </a:r>
          </a:p>
          <a:p>
            <a:r>
              <a:rPr lang="en-US" dirty="0" smtClean="0"/>
              <a:t>Understanding all of </a:t>
            </a:r>
            <a:r>
              <a:rPr lang="en-US" dirty="0" err="1" smtClean="0"/>
              <a:t>Hadoop</a:t>
            </a:r>
            <a:r>
              <a:rPr lang="en-US" dirty="0" smtClean="0"/>
              <a:t>, Spark, </a:t>
            </a:r>
            <a:r>
              <a:rPr lang="en-US" dirty="0" err="1" smtClean="0"/>
              <a:t>Mesos</a:t>
            </a:r>
            <a:r>
              <a:rPr lang="en-US" dirty="0" smtClean="0"/>
              <a:t>, </a:t>
            </a:r>
            <a:r>
              <a:rPr lang="en-US" dirty="0" err="1" smtClean="0"/>
              <a:t>CoreOS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89" y="682725"/>
            <a:ext cx="4987230" cy="3715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strike="dblStrike" dirty="0" smtClean="0"/>
              <a:t>might</a:t>
            </a:r>
            <a:r>
              <a:rPr lang="en-US" dirty="0" smtClean="0"/>
              <a:t> will be bugs!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</a:t>
            </a:r>
            <a:r>
              <a:rPr lang="en-US" dirty="0" smtClean="0"/>
              <a:t>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https://github.com/pzfreo/ox-clo/issues/</a:t>
            </a:r>
            <a:r>
              <a:rPr lang="en-US" dirty="0" smtClean="0">
                <a:hlinkClick r:id="rId3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Currently on </a:t>
            </a:r>
            <a:r>
              <a:rPr lang="en-US" sz="1600" dirty="0">
                <a:ea typeface="ヒラギノ角ゴ ProN W3" charset="0"/>
                <a:cs typeface="ヒラギノ角ゴ ProN W3" charset="0"/>
              </a:rPr>
              <a:t>s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tudy leave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B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Teaches SOA module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Research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88527"/>
              </p:ext>
            </p:extLst>
          </p:nvPr>
        </p:nvGraphicFramePr>
        <p:xfrm>
          <a:off x="457646" y="1172857"/>
          <a:ext cx="8063510" cy="483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i="0" dirty="0" smtClean="0"/>
                        <a:t>Overall</a:t>
                      </a:r>
                      <a:r>
                        <a:rPr lang="en-US" sz="1700" i="0" baseline="0" dirty="0" smtClean="0"/>
                        <a:t> </a:t>
                      </a:r>
                      <a:r>
                        <a:rPr lang="en-US" sz="1700" i="0" dirty="0" smtClean="0"/>
                        <a:t>Introductions</a:t>
                      </a:r>
                    </a:p>
                    <a:p>
                      <a:endParaRPr lang="en-US" sz="1700" i="0" dirty="0" smtClean="0"/>
                    </a:p>
                    <a:p>
                      <a:r>
                        <a:rPr lang="en-US" sz="1700" i="0" dirty="0" smtClean="0"/>
                        <a:t>First</a:t>
                      </a:r>
                      <a:r>
                        <a:rPr lang="en-US" sz="1700" i="0" baseline="0" dirty="0" smtClean="0"/>
                        <a:t> Cloud lab exercise</a:t>
                      </a:r>
                      <a:endParaRPr lang="en-US" sz="1700" i="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r>
                        <a:rPr lang="en-US" sz="1700" baseline="0" dirty="0" smtClean="0"/>
                        <a:t> to Big Data and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Lab 1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Spark</a:t>
                      </a:r>
                      <a:r>
                        <a:rPr lang="en-US" sz="1700" baseline="0" dirty="0" smtClean="0"/>
                        <a:t> and SQL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SparkSQL</a:t>
                      </a:r>
                      <a:r>
                        <a:rPr lang="en-US" sz="1700" baseline="0" dirty="0" smtClean="0"/>
                        <a:t>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Visualisation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Visualisation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r>
                        <a:rPr lang="en-US" baseline="0" dirty="0" smtClean="0"/>
                        <a:t> and Recap Presentation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Group Exercise</a:t>
                      </a:r>
                      <a:endParaRPr lang="en-US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Overview</a:t>
                      </a:r>
                    </a:p>
                    <a:p>
                      <a:r>
                        <a:rPr lang="en-US" sz="1700" dirty="0" smtClean="0"/>
                        <a:t>and</a:t>
                      </a:r>
                      <a:r>
                        <a:rPr lang="en-US" sz="1700" baseline="0" dirty="0" smtClean="0"/>
                        <a:t>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Elastic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Hadoop</a:t>
                      </a:r>
                      <a:r>
                        <a:rPr lang="en-US" sz="1700" dirty="0" smtClean="0"/>
                        <a:t> details,</a:t>
                      </a:r>
                      <a:r>
                        <a:rPr lang="en-US" sz="1700" baseline="0" dirty="0" smtClean="0"/>
                        <a:t> Map-Reduce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Extras</a:t>
                      </a:r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NoSQL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Cassandra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Final Thoughts </a:t>
                      </a:r>
                      <a:r>
                        <a:rPr lang="en-US" sz="1700" smtClean="0"/>
                        <a:t>and Assignment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Theory</a:t>
                      </a:r>
                      <a:br>
                        <a:rPr lang="en-US" sz="1700" dirty="0" smtClean="0"/>
                      </a:br>
                      <a:r>
                        <a:rPr lang="en-US" sz="1700" dirty="0" smtClean="0"/>
                        <a:t>Platform-as-a-Service,</a:t>
                      </a:r>
                      <a:r>
                        <a:rPr lang="en-US" sz="1700" baseline="0" dirty="0" smtClean="0"/>
                        <a:t> scaling</a:t>
                      </a:r>
                    </a:p>
                    <a:p>
                      <a:r>
                        <a:rPr lang="en-US" sz="1700" baseline="0" dirty="0" smtClean="0"/>
                        <a:t/>
                      </a:r>
                      <a:br>
                        <a:rPr lang="en-US" sz="1700" baseline="0" dirty="0" smtClean="0"/>
                      </a:br>
                      <a:r>
                        <a:rPr lang="en-US" sz="1700" baseline="0" dirty="0" smtClean="0"/>
                        <a:t>Further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 to Spark</a:t>
                      </a:r>
                      <a:endParaRPr lang="en-US" sz="1700" baseline="0" dirty="0" smtClean="0"/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Cassandra details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Cassandra </a:t>
                      </a:r>
                    </a:p>
                    <a:p>
                      <a:r>
                        <a:rPr lang="en-US" dirty="0" smtClean="0"/>
                        <a:t>Lab2</a:t>
                      </a:r>
                    </a:p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Big 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Realtime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Principles of Cloud Computing and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SQL </a:t>
            </a:r>
            <a:r>
              <a:rPr lang="en-US" sz="2400" dirty="0" smtClean="0"/>
              <a:t>and data manipulation</a:t>
            </a:r>
          </a:p>
          <a:p>
            <a:pPr eaLnBrk="1" hangingPunct="1">
              <a:defRPr/>
            </a:pPr>
            <a:r>
              <a:rPr lang="en-US" sz="2400" b="1" dirty="0" smtClean="0"/>
              <a:t>Understanding</a:t>
            </a:r>
            <a:r>
              <a:rPr lang="en-US" sz="2400" dirty="0" smtClean="0"/>
              <a:t> of networking, servers and distributed computing </a:t>
            </a:r>
            <a:endParaRPr lang="en-US" sz="2400" b="1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mixture of lectures and practical labs</a:t>
            </a:r>
          </a:p>
          <a:p>
            <a:r>
              <a:rPr lang="en-US" dirty="0" smtClean="0"/>
              <a:t>Lectures aim to provide the wider context and background</a:t>
            </a:r>
          </a:p>
          <a:p>
            <a:pPr lvl="1"/>
            <a:r>
              <a:rPr lang="en-US" dirty="0" smtClean="0"/>
              <a:t>Independent of specific technologies</a:t>
            </a:r>
          </a:p>
          <a:p>
            <a:r>
              <a:rPr lang="en-US" dirty="0" smtClean="0"/>
              <a:t>Labs are based on specific technologies </a:t>
            </a:r>
          </a:p>
          <a:p>
            <a:pPr lvl="1"/>
            <a:r>
              <a:rPr lang="en-US" dirty="0" smtClean="0"/>
              <a:t>Designed to demonstrate the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Virtual Machine</a:t>
            </a:r>
          </a:p>
          <a:p>
            <a:pPr lvl="1"/>
            <a:r>
              <a:rPr lang="en-US" dirty="0" smtClean="0"/>
              <a:t>Ubuntu </a:t>
            </a:r>
          </a:p>
          <a:p>
            <a:pPr lvl="1"/>
            <a:r>
              <a:rPr lang="en-US" dirty="0" smtClean="0"/>
              <a:t>Pre-installed big data software	</a:t>
            </a:r>
          </a:p>
          <a:p>
            <a:pPr lvl="2"/>
            <a:r>
              <a:rPr lang="en-US" dirty="0" smtClean="0"/>
              <a:t>E.g. Apache </a:t>
            </a:r>
            <a:r>
              <a:rPr lang="en-US" dirty="0" err="1" smtClean="0"/>
              <a:t>Hadoop</a:t>
            </a:r>
            <a:r>
              <a:rPr lang="en-US" dirty="0" smtClean="0"/>
              <a:t> and Spark,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Virtual machines in the cloud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and Introduction</a:t>
            </a:r>
          </a:p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Introduction and Case Studies</a:t>
            </a:r>
          </a:p>
          <a:p>
            <a:pPr lvl="1"/>
            <a:r>
              <a:rPr lang="en-US" dirty="0" smtClean="0"/>
              <a:t>Cloud Computing Theory and Background</a:t>
            </a:r>
          </a:p>
          <a:p>
            <a:pPr lvl="1"/>
            <a:r>
              <a:rPr lang="en-US" dirty="0" smtClean="0"/>
              <a:t>Containers and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Introduction and Case Studies</a:t>
            </a:r>
          </a:p>
          <a:p>
            <a:pPr lvl="1"/>
            <a:r>
              <a:rPr lang="en-US" dirty="0"/>
              <a:t>Map Reduce and </a:t>
            </a:r>
            <a:r>
              <a:rPr lang="en-US" dirty="0" err="1"/>
              <a:t>Hadoop</a:t>
            </a:r>
            <a:endParaRPr lang="en-US" dirty="0"/>
          </a:p>
          <a:p>
            <a:pPr lvl="1"/>
            <a:r>
              <a:rPr lang="en-US" dirty="0"/>
              <a:t>Apache Spark and in-memory big data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Visualisation</a:t>
            </a:r>
            <a:endParaRPr lang="en-US" dirty="0"/>
          </a:p>
          <a:p>
            <a:pPr lvl="1"/>
            <a:r>
              <a:rPr lang="en-US" dirty="0" err="1"/>
              <a:t>NoSQL</a:t>
            </a:r>
            <a:endParaRPr lang="en-US" dirty="0"/>
          </a:p>
          <a:p>
            <a:pPr lvl="1"/>
            <a:r>
              <a:rPr lang="en-US" dirty="0"/>
              <a:t>Cassandra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Cloud Services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Elastic scaling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 Reduce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Spark,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Cassandra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Cassandra together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big data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Containers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Specific 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the principles of cloud computing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Theory of scalability 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scalability and deployment</a:t>
            </a:r>
          </a:p>
          <a:p>
            <a:pPr lvl="1"/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 frameworks,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containers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Big Data approaches, technologies and techniques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Theoretical background and approaches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Map Reduce,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Realtime</a:t>
            </a:r>
            <a:endParaRPr lang="en-US" sz="1800" dirty="0" smtClean="0">
              <a:ea typeface="ヒラギノ角ゴ ProN W3" charset="0"/>
              <a:cs typeface="ヒラギノ角ゴ ProN W3" charset="0"/>
            </a:endParaRP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Be able to design and implement scalable cloud and big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d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ata systems</a:t>
            </a: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and implement effective Open Source systems on Amazon EC2</a:t>
            </a:r>
          </a:p>
          <a:p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491</Words>
  <Application>Microsoft Macintosh PowerPoint</Application>
  <PresentationFormat>On-screen Show (4:3)</PresentationFormat>
  <Paragraphs>147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Course Introduction  Cloud Computing and Big Data (CLO)</vt:lpstr>
      <vt:lpstr>Introduction</vt:lpstr>
      <vt:lpstr>Aims</vt:lpstr>
      <vt:lpstr>Pre-requisites</vt:lpstr>
      <vt:lpstr>Format</vt:lpstr>
      <vt:lpstr>Lab model </vt:lpstr>
      <vt:lpstr>Contents</vt:lpstr>
      <vt:lpstr>Practicals</vt:lpstr>
      <vt:lpstr>Specific Objectives</vt:lpstr>
      <vt:lpstr>Improve your CV?</vt:lpstr>
      <vt:lpstr>Beyond the scope of this course</vt:lpstr>
      <vt:lpstr>Rules of Engagement</vt:lpstr>
      <vt:lpstr>There might will be bugs!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296</cp:revision>
  <dcterms:created xsi:type="dcterms:W3CDTF">2012-03-07T10:41:54Z</dcterms:created>
  <dcterms:modified xsi:type="dcterms:W3CDTF">2016-09-09T16:53:37Z</dcterms:modified>
</cp:coreProperties>
</file>