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65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82" r:id="rId26"/>
    <p:sldId id="283" r:id="rId27"/>
    <p:sldId id="284" r:id="rId28"/>
    <p:sldId id="287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09/09/16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1218663"/>
            <a:ext cx="7585836" cy="48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be covered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(EBS)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Runs a small amount of code in response to an event</a:t>
            </a:r>
          </a:p>
          <a:p>
            <a:pPr lvl="1"/>
            <a:r>
              <a:rPr lang="en-US" dirty="0" smtClean="0"/>
              <a:t>Billed in increments of 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Really pay as you go</a:t>
            </a:r>
          </a:p>
          <a:p>
            <a:pPr lvl="1"/>
            <a:r>
              <a:rPr lang="en-US" dirty="0" smtClean="0"/>
              <a:t>Scalable (you don’t need to define servers)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AWS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IoT</a:t>
            </a:r>
            <a:r>
              <a:rPr lang="en-US" dirty="0" smtClean="0"/>
              <a:t> management </a:t>
            </a:r>
          </a:p>
          <a:p>
            <a:r>
              <a:rPr lang="en-US" dirty="0" smtClean="0"/>
              <a:t>Code tools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API Gateway</a:t>
            </a:r>
          </a:p>
          <a:p>
            <a:r>
              <a:rPr lang="en-US" smtClean="0"/>
              <a:t>Machine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53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– </a:t>
            </a:r>
            <a:r>
              <a:rPr lang="en-US" smtClean="0"/>
              <a:t>DigitalOcean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8" y="1417638"/>
            <a:ext cx="7406105" cy="4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943</Words>
  <Application>Microsoft Macintosh PowerPoint</Application>
  <PresentationFormat>On-screen Show (4:3)</PresentationFormat>
  <Paragraphs>309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Cloud Computing and Big Data  Understanding  Cloud Services</vt:lpstr>
      <vt:lpstr>Contents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Platform as a Service model</vt:lpstr>
      <vt:lpstr>PaaS and Containers</vt:lpstr>
      <vt:lpstr>Back to Amazon AWS</vt:lpstr>
      <vt:lpstr>Amazon EC2 Dashboard</vt:lpstr>
      <vt:lpstr>Amazon EC2 demo</vt:lpstr>
      <vt:lpstr>Main EC2 components</vt:lpstr>
      <vt:lpstr>More components </vt:lpstr>
      <vt:lpstr>Amazon Lambda</vt:lpstr>
      <vt:lpstr>Other cool AWS stuff</vt:lpstr>
      <vt:lpstr>Important</vt:lpstr>
      <vt:lpstr>EC2 machine sizes</vt:lpstr>
      <vt:lpstr>Amazon instance types (subset) </vt:lpstr>
      <vt:lpstr>An alternative – DigitalOcean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312</cp:revision>
  <dcterms:created xsi:type="dcterms:W3CDTF">2012-03-07T10:41:54Z</dcterms:created>
  <dcterms:modified xsi:type="dcterms:W3CDTF">2016-09-09T18:25:07Z</dcterms:modified>
</cp:coreProperties>
</file>