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325" r:id="rId15"/>
    <p:sldId id="298" r:id="rId16"/>
    <p:sldId id="308" r:id="rId17"/>
    <p:sldId id="309" r:id="rId18"/>
    <p:sldId id="300" r:id="rId19"/>
    <p:sldId id="299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72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smtClean="0"/>
              <a:t>Cassandra File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472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CassandraFS (not open source)</vt:lpstr>
      <vt:lpstr>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389</cp:revision>
  <dcterms:created xsi:type="dcterms:W3CDTF">2012-03-07T10:41:54Z</dcterms:created>
  <dcterms:modified xsi:type="dcterms:W3CDTF">2016-09-09T18:16:36Z</dcterms:modified>
</cp:coreProperties>
</file>