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BC1FC-5683-4719-AA43-F979139DD3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667F92-B595-45A0-886C-1195BEF26913}">
      <dgm:prSet/>
      <dgm:spPr/>
      <dgm:t>
        <a:bodyPr/>
        <a:lstStyle/>
        <a:p>
          <a:r>
            <a:rPr lang="en-US"/>
            <a:t>- Django-based platform for investors &amp; analysts</a:t>
          </a:r>
        </a:p>
      </dgm:t>
    </dgm:pt>
    <dgm:pt modelId="{7FF15357-EA72-44B7-86BF-9EE37E1B98FA}" type="parTrans" cxnId="{15C88AAA-91E8-48A1-B91D-83E95DC9F9D2}">
      <dgm:prSet/>
      <dgm:spPr/>
      <dgm:t>
        <a:bodyPr/>
        <a:lstStyle/>
        <a:p>
          <a:endParaRPr lang="en-US"/>
        </a:p>
      </dgm:t>
    </dgm:pt>
    <dgm:pt modelId="{64ECF66E-DB25-483B-9D38-CBCB3C055058}" type="sibTrans" cxnId="{15C88AAA-91E8-48A1-B91D-83E95DC9F9D2}">
      <dgm:prSet/>
      <dgm:spPr/>
      <dgm:t>
        <a:bodyPr/>
        <a:lstStyle/>
        <a:p>
          <a:endParaRPr lang="en-US"/>
        </a:p>
      </dgm:t>
    </dgm:pt>
    <dgm:pt modelId="{737FBDEB-C94F-4EE1-9954-E19222C4F6DC}">
      <dgm:prSet/>
      <dgm:spPr/>
      <dgm:t>
        <a:bodyPr/>
        <a:lstStyle/>
        <a:p>
          <a:r>
            <a:rPr lang="en-US"/>
            <a:t>- Manage portfolios, get recommendations, chat about stocks</a:t>
          </a:r>
        </a:p>
      </dgm:t>
    </dgm:pt>
    <dgm:pt modelId="{E047A700-8CBE-4215-AC37-E7279D52AE0B}" type="parTrans" cxnId="{135A432B-6C85-4777-A881-BD0D5C27B25B}">
      <dgm:prSet/>
      <dgm:spPr/>
      <dgm:t>
        <a:bodyPr/>
        <a:lstStyle/>
        <a:p>
          <a:endParaRPr lang="en-US"/>
        </a:p>
      </dgm:t>
    </dgm:pt>
    <dgm:pt modelId="{90951F4E-D03B-4B83-9C33-457CE9B0A051}" type="sibTrans" cxnId="{135A432B-6C85-4777-A881-BD0D5C27B25B}">
      <dgm:prSet/>
      <dgm:spPr/>
      <dgm:t>
        <a:bodyPr/>
        <a:lstStyle/>
        <a:p>
          <a:endParaRPr lang="en-US"/>
        </a:p>
      </dgm:t>
    </dgm:pt>
    <dgm:pt modelId="{CBCAF644-7DD8-4CFB-8C32-07484A862CBE}" type="pres">
      <dgm:prSet presAssocID="{008BC1FC-5683-4719-AA43-F979139DD382}" presName="root" presStyleCnt="0">
        <dgm:presLayoutVars>
          <dgm:dir/>
          <dgm:resizeHandles val="exact"/>
        </dgm:presLayoutVars>
      </dgm:prSet>
      <dgm:spPr/>
    </dgm:pt>
    <dgm:pt modelId="{9B7D1C42-23E0-4F14-AA4B-4BB24909EA86}" type="pres">
      <dgm:prSet presAssocID="{0E667F92-B595-45A0-886C-1195BEF26913}" presName="compNode" presStyleCnt="0"/>
      <dgm:spPr/>
    </dgm:pt>
    <dgm:pt modelId="{1E74EDFA-A275-4445-B163-165B39FEBC02}" type="pres">
      <dgm:prSet presAssocID="{0E667F92-B595-45A0-886C-1195BEF269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rinet"/>
        </a:ext>
      </dgm:extLst>
    </dgm:pt>
    <dgm:pt modelId="{685A3A2D-8F34-4AF4-8E5C-575E6EEF917B}" type="pres">
      <dgm:prSet presAssocID="{0E667F92-B595-45A0-886C-1195BEF26913}" presName="spaceRect" presStyleCnt="0"/>
      <dgm:spPr/>
    </dgm:pt>
    <dgm:pt modelId="{FB8255C4-63E0-4B72-810E-6EAE2842A75E}" type="pres">
      <dgm:prSet presAssocID="{0E667F92-B595-45A0-886C-1195BEF26913}" presName="textRect" presStyleLbl="revTx" presStyleIdx="0" presStyleCnt="2">
        <dgm:presLayoutVars>
          <dgm:chMax val="1"/>
          <dgm:chPref val="1"/>
        </dgm:presLayoutVars>
      </dgm:prSet>
      <dgm:spPr/>
    </dgm:pt>
    <dgm:pt modelId="{18E5AB92-44A1-4F00-8266-76A6979905E8}" type="pres">
      <dgm:prSet presAssocID="{64ECF66E-DB25-483B-9D38-CBCB3C055058}" presName="sibTrans" presStyleCnt="0"/>
      <dgm:spPr/>
    </dgm:pt>
    <dgm:pt modelId="{6C8B2F41-6B9B-455D-BC68-94AC3F107CD6}" type="pres">
      <dgm:prSet presAssocID="{737FBDEB-C94F-4EE1-9954-E19222C4F6DC}" presName="compNode" presStyleCnt="0"/>
      <dgm:spPr/>
    </dgm:pt>
    <dgm:pt modelId="{2E046340-C037-4206-AF5A-35B50DC08C56}" type="pres">
      <dgm:prSet presAssocID="{737FBDEB-C94F-4EE1-9954-E19222C4F6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6882D06-AC67-4354-81DD-43492180B0AF}" type="pres">
      <dgm:prSet presAssocID="{737FBDEB-C94F-4EE1-9954-E19222C4F6DC}" presName="spaceRect" presStyleCnt="0"/>
      <dgm:spPr/>
    </dgm:pt>
    <dgm:pt modelId="{08543D5A-5BEC-4FCF-B04B-618E15566AB8}" type="pres">
      <dgm:prSet presAssocID="{737FBDEB-C94F-4EE1-9954-E19222C4F6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35A432B-6C85-4777-A881-BD0D5C27B25B}" srcId="{008BC1FC-5683-4719-AA43-F979139DD382}" destId="{737FBDEB-C94F-4EE1-9954-E19222C4F6DC}" srcOrd="1" destOrd="0" parTransId="{E047A700-8CBE-4215-AC37-E7279D52AE0B}" sibTransId="{90951F4E-D03B-4B83-9C33-457CE9B0A051}"/>
    <dgm:cxn modelId="{E7C20C2D-3038-496E-A8AE-2856270A91F0}" type="presOf" srcId="{008BC1FC-5683-4719-AA43-F979139DD382}" destId="{CBCAF644-7DD8-4CFB-8C32-07484A862CBE}" srcOrd="0" destOrd="0" presId="urn:microsoft.com/office/officeart/2018/2/layout/IconLabelList"/>
    <dgm:cxn modelId="{64224656-4216-479A-8507-153F3C9F1211}" type="presOf" srcId="{737FBDEB-C94F-4EE1-9954-E19222C4F6DC}" destId="{08543D5A-5BEC-4FCF-B04B-618E15566AB8}" srcOrd="0" destOrd="0" presId="urn:microsoft.com/office/officeart/2018/2/layout/IconLabelList"/>
    <dgm:cxn modelId="{15C88AAA-91E8-48A1-B91D-83E95DC9F9D2}" srcId="{008BC1FC-5683-4719-AA43-F979139DD382}" destId="{0E667F92-B595-45A0-886C-1195BEF26913}" srcOrd="0" destOrd="0" parTransId="{7FF15357-EA72-44B7-86BF-9EE37E1B98FA}" sibTransId="{64ECF66E-DB25-483B-9D38-CBCB3C055058}"/>
    <dgm:cxn modelId="{87CB56ED-9731-4D30-8646-B35128C52AC0}" type="presOf" srcId="{0E667F92-B595-45A0-886C-1195BEF26913}" destId="{FB8255C4-63E0-4B72-810E-6EAE2842A75E}" srcOrd="0" destOrd="0" presId="urn:microsoft.com/office/officeart/2018/2/layout/IconLabelList"/>
    <dgm:cxn modelId="{1C7C5F5F-53E4-47E6-A35B-E37553590E06}" type="presParOf" srcId="{CBCAF644-7DD8-4CFB-8C32-07484A862CBE}" destId="{9B7D1C42-23E0-4F14-AA4B-4BB24909EA86}" srcOrd="0" destOrd="0" presId="urn:microsoft.com/office/officeart/2018/2/layout/IconLabelList"/>
    <dgm:cxn modelId="{90AB3F21-E55F-4403-B718-3FCB3F84596D}" type="presParOf" srcId="{9B7D1C42-23E0-4F14-AA4B-4BB24909EA86}" destId="{1E74EDFA-A275-4445-B163-165B39FEBC02}" srcOrd="0" destOrd="0" presId="urn:microsoft.com/office/officeart/2018/2/layout/IconLabelList"/>
    <dgm:cxn modelId="{1144BDB8-6AB8-408D-A8A0-ED21195ADF7C}" type="presParOf" srcId="{9B7D1C42-23E0-4F14-AA4B-4BB24909EA86}" destId="{685A3A2D-8F34-4AF4-8E5C-575E6EEF917B}" srcOrd="1" destOrd="0" presId="urn:microsoft.com/office/officeart/2018/2/layout/IconLabelList"/>
    <dgm:cxn modelId="{423644C0-390D-42E8-A2D4-426C1560A682}" type="presParOf" srcId="{9B7D1C42-23E0-4F14-AA4B-4BB24909EA86}" destId="{FB8255C4-63E0-4B72-810E-6EAE2842A75E}" srcOrd="2" destOrd="0" presId="urn:microsoft.com/office/officeart/2018/2/layout/IconLabelList"/>
    <dgm:cxn modelId="{A9F50600-2AB9-440D-942C-1C4D1281A879}" type="presParOf" srcId="{CBCAF644-7DD8-4CFB-8C32-07484A862CBE}" destId="{18E5AB92-44A1-4F00-8266-76A6979905E8}" srcOrd="1" destOrd="0" presId="urn:microsoft.com/office/officeart/2018/2/layout/IconLabelList"/>
    <dgm:cxn modelId="{1C82E918-5540-439D-8E3A-A5D7F0BF375F}" type="presParOf" srcId="{CBCAF644-7DD8-4CFB-8C32-07484A862CBE}" destId="{6C8B2F41-6B9B-455D-BC68-94AC3F107CD6}" srcOrd="2" destOrd="0" presId="urn:microsoft.com/office/officeart/2018/2/layout/IconLabelList"/>
    <dgm:cxn modelId="{51FEC79C-352E-46F4-B6CD-D762A6037A4A}" type="presParOf" srcId="{6C8B2F41-6B9B-455D-BC68-94AC3F107CD6}" destId="{2E046340-C037-4206-AF5A-35B50DC08C56}" srcOrd="0" destOrd="0" presId="urn:microsoft.com/office/officeart/2018/2/layout/IconLabelList"/>
    <dgm:cxn modelId="{9C4681AE-A387-44AE-B649-DF8F5E36AB46}" type="presParOf" srcId="{6C8B2F41-6B9B-455D-BC68-94AC3F107CD6}" destId="{A6882D06-AC67-4354-81DD-43492180B0AF}" srcOrd="1" destOrd="0" presId="urn:microsoft.com/office/officeart/2018/2/layout/IconLabelList"/>
    <dgm:cxn modelId="{7AA6471D-5481-4A67-9214-EDFBE2D896A2}" type="presParOf" srcId="{6C8B2F41-6B9B-455D-BC68-94AC3F107CD6}" destId="{08543D5A-5BEC-4FCF-B04B-618E15566A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DFC6B-6627-4D36-9B12-E552A7F3B7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43868A-41C8-4DBE-940F-1AAF66E63A67}">
      <dgm:prSet/>
      <dgm:spPr/>
      <dgm:t>
        <a:bodyPr/>
        <a:lstStyle/>
        <a:p>
          <a:r>
            <a:rPr lang="en-US"/>
            <a:t>- Role-based dashboards (Investor, Analyst)</a:t>
          </a:r>
        </a:p>
      </dgm:t>
    </dgm:pt>
    <dgm:pt modelId="{89B3820A-3CEE-43F2-B32E-668CD749B3C2}" type="parTrans" cxnId="{5D370F3D-A20A-47A9-9C2D-2DA55CFAE8B8}">
      <dgm:prSet/>
      <dgm:spPr/>
      <dgm:t>
        <a:bodyPr/>
        <a:lstStyle/>
        <a:p>
          <a:endParaRPr lang="en-US"/>
        </a:p>
      </dgm:t>
    </dgm:pt>
    <dgm:pt modelId="{5B7FB63F-B691-49D2-9C18-90FCD7774B45}" type="sibTrans" cxnId="{5D370F3D-A20A-47A9-9C2D-2DA55CFAE8B8}">
      <dgm:prSet/>
      <dgm:spPr/>
      <dgm:t>
        <a:bodyPr/>
        <a:lstStyle/>
        <a:p>
          <a:endParaRPr lang="en-US"/>
        </a:p>
      </dgm:t>
    </dgm:pt>
    <dgm:pt modelId="{4CF1A9E8-E5F8-4041-B8CD-5FD097A35F7B}">
      <dgm:prSet/>
      <dgm:spPr/>
      <dgm:t>
        <a:bodyPr/>
        <a:lstStyle/>
        <a:p>
          <a:r>
            <a:rPr lang="en-US"/>
            <a:t>- Portfolio management</a:t>
          </a:r>
        </a:p>
      </dgm:t>
    </dgm:pt>
    <dgm:pt modelId="{ED19D2A1-47B4-4B5F-B312-837AA645E37C}" type="parTrans" cxnId="{F2927A48-1E7D-462A-92EB-CB556BB87244}">
      <dgm:prSet/>
      <dgm:spPr/>
      <dgm:t>
        <a:bodyPr/>
        <a:lstStyle/>
        <a:p>
          <a:endParaRPr lang="en-US"/>
        </a:p>
      </dgm:t>
    </dgm:pt>
    <dgm:pt modelId="{465DD8F0-2B13-42B9-B164-14A9596A67EC}" type="sibTrans" cxnId="{F2927A48-1E7D-462A-92EB-CB556BB87244}">
      <dgm:prSet/>
      <dgm:spPr/>
      <dgm:t>
        <a:bodyPr/>
        <a:lstStyle/>
        <a:p>
          <a:endParaRPr lang="en-US"/>
        </a:p>
      </dgm:t>
    </dgm:pt>
    <dgm:pt modelId="{9BE93C88-36F8-4B48-9BE8-F3DBC1B0103E}">
      <dgm:prSet/>
      <dgm:spPr/>
      <dgm:t>
        <a:bodyPr/>
        <a:lstStyle/>
        <a:p>
          <a:r>
            <a:rPr lang="en-US"/>
            <a:t>- Stock chatbot for real-time queries</a:t>
          </a:r>
        </a:p>
      </dgm:t>
    </dgm:pt>
    <dgm:pt modelId="{E7E76E55-5825-443F-B539-AC78B15E7F69}" type="parTrans" cxnId="{A9D28B05-1062-44FE-B533-F2AF840BAC10}">
      <dgm:prSet/>
      <dgm:spPr/>
      <dgm:t>
        <a:bodyPr/>
        <a:lstStyle/>
        <a:p>
          <a:endParaRPr lang="en-US"/>
        </a:p>
      </dgm:t>
    </dgm:pt>
    <dgm:pt modelId="{F2495357-1CE9-4A05-B50C-43C2EB5B2AE8}" type="sibTrans" cxnId="{A9D28B05-1062-44FE-B533-F2AF840BAC10}">
      <dgm:prSet/>
      <dgm:spPr/>
      <dgm:t>
        <a:bodyPr/>
        <a:lstStyle/>
        <a:p>
          <a:endParaRPr lang="en-US"/>
        </a:p>
      </dgm:t>
    </dgm:pt>
    <dgm:pt modelId="{CDD133F8-9243-4033-8E35-627424F459EC}" type="pres">
      <dgm:prSet presAssocID="{F23DFC6B-6627-4D36-9B12-E552A7F3B7AF}" presName="root" presStyleCnt="0">
        <dgm:presLayoutVars>
          <dgm:dir/>
          <dgm:resizeHandles val="exact"/>
        </dgm:presLayoutVars>
      </dgm:prSet>
      <dgm:spPr/>
    </dgm:pt>
    <dgm:pt modelId="{5CF365DA-E683-4DBA-8A68-0F65B601BDB4}" type="pres">
      <dgm:prSet presAssocID="{F643868A-41C8-4DBE-940F-1AAF66E63A67}" presName="compNode" presStyleCnt="0"/>
      <dgm:spPr/>
    </dgm:pt>
    <dgm:pt modelId="{3E1CD9EC-BDB7-4A19-A63F-7AB98E8D7056}" type="pres">
      <dgm:prSet presAssocID="{F643868A-41C8-4DBE-940F-1AAF66E63A67}" presName="bgRect" presStyleLbl="bgShp" presStyleIdx="0" presStyleCnt="3"/>
      <dgm:spPr/>
    </dgm:pt>
    <dgm:pt modelId="{6A65FFF3-500A-47AE-B8C5-78A6FDC58B5E}" type="pres">
      <dgm:prSet presAssocID="{F643868A-41C8-4DBE-940F-1AAF66E63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80ABC80-B61F-4BEF-85B2-2CB60CFBE643}" type="pres">
      <dgm:prSet presAssocID="{F643868A-41C8-4DBE-940F-1AAF66E63A67}" presName="spaceRect" presStyleCnt="0"/>
      <dgm:spPr/>
    </dgm:pt>
    <dgm:pt modelId="{89F42E0B-8180-4A9A-B791-ADA7F28F9A2B}" type="pres">
      <dgm:prSet presAssocID="{F643868A-41C8-4DBE-940F-1AAF66E63A67}" presName="parTx" presStyleLbl="revTx" presStyleIdx="0" presStyleCnt="3">
        <dgm:presLayoutVars>
          <dgm:chMax val="0"/>
          <dgm:chPref val="0"/>
        </dgm:presLayoutVars>
      </dgm:prSet>
      <dgm:spPr/>
    </dgm:pt>
    <dgm:pt modelId="{CD3F4F26-485C-4B15-8907-EE0271C58C00}" type="pres">
      <dgm:prSet presAssocID="{5B7FB63F-B691-49D2-9C18-90FCD7774B45}" presName="sibTrans" presStyleCnt="0"/>
      <dgm:spPr/>
    </dgm:pt>
    <dgm:pt modelId="{E9872526-AE57-4BF7-BD8D-75D25F9F23FF}" type="pres">
      <dgm:prSet presAssocID="{4CF1A9E8-E5F8-4041-B8CD-5FD097A35F7B}" presName="compNode" presStyleCnt="0"/>
      <dgm:spPr/>
    </dgm:pt>
    <dgm:pt modelId="{4E8E512F-0C1D-4AF7-874D-16660081753B}" type="pres">
      <dgm:prSet presAssocID="{4CF1A9E8-E5F8-4041-B8CD-5FD097A35F7B}" presName="bgRect" presStyleLbl="bgShp" presStyleIdx="1" presStyleCnt="3"/>
      <dgm:spPr/>
    </dgm:pt>
    <dgm:pt modelId="{7EDBBDF0-B881-44D0-A0DD-FC1EDB808CF7}" type="pres">
      <dgm:prSet presAssocID="{4CF1A9E8-E5F8-4041-B8CD-5FD097A35F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89C54AEC-7E02-434C-BFC3-41BDE2CC8837}" type="pres">
      <dgm:prSet presAssocID="{4CF1A9E8-E5F8-4041-B8CD-5FD097A35F7B}" presName="spaceRect" presStyleCnt="0"/>
      <dgm:spPr/>
    </dgm:pt>
    <dgm:pt modelId="{0CA613EC-974A-4EE1-8F05-D67CF9949C5D}" type="pres">
      <dgm:prSet presAssocID="{4CF1A9E8-E5F8-4041-B8CD-5FD097A35F7B}" presName="parTx" presStyleLbl="revTx" presStyleIdx="1" presStyleCnt="3">
        <dgm:presLayoutVars>
          <dgm:chMax val="0"/>
          <dgm:chPref val="0"/>
        </dgm:presLayoutVars>
      </dgm:prSet>
      <dgm:spPr/>
    </dgm:pt>
    <dgm:pt modelId="{7A02FABF-DC10-4583-BB2E-405341FFA414}" type="pres">
      <dgm:prSet presAssocID="{465DD8F0-2B13-42B9-B164-14A9596A67EC}" presName="sibTrans" presStyleCnt="0"/>
      <dgm:spPr/>
    </dgm:pt>
    <dgm:pt modelId="{5255D571-A04E-482A-88F6-F27412328EC0}" type="pres">
      <dgm:prSet presAssocID="{9BE93C88-36F8-4B48-9BE8-F3DBC1B0103E}" presName="compNode" presStyleCnt="0"/>
      <dgm:spPr/>
    </dgm:pt>
    <dgm:pt modelId="{73D18848-744D-4249-BBD5-37C39DAA8D2C}" type="pres">
      <dgm:prSet presAssocID="{9BE93C88-36F8-4B48-9BE8-F3DBC1B0103E}" presName="bgRect" presStyleLbl="bgShp" presStyleIdx="2" presStyleCnt="3"/>
      <dgm:spPr/>
    </dgm:pt>
    <dgm:pt modelId="{E7F071E4-85FA-43A3-824E-E1AE916F4D76}" type="pres">
      <dgm:prSet presAssocID="{9BE93C88-36F8-4B48-9BE8-F3DBC1B010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cking"/>
        </a:ext>
      </dgm:extLst>
    </dgm:pt>
    <dgm:pt modelId="{A60542F0-7F16-4B56-AE7F-102394EB4E39}" type="pres">
      <dgm:prSet presAssocID="{9BE93C88-36F8-4B48-9BE8-F3DBC1B0103E}" presName="spaceRect" presStyleCnt="0"/>
      <dgm:spPr/>
    </dgm:pt>
    <dgm:pt modelId="{4EA87197-E542-4614-9BC5-6AA4D3804974}" type="pres">
      <dgm:prSet presAssocID="{9BE93C88-36F8-4B48-9BE8-F3DBC1B010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D28B05-1062-44FE-B533-F2AF840BAC10}" srcId="{F23DFC6B-6627-4D36-9B12-E552A7F3B7AF}" destId="{9BE93C88-36F8-4B48-9BE8-F3DBC1B0103E}" srcOrd="2" destOrd="0" parTransId="{E7E76E55-5825-443F-B539-AC78B15E7F69}" sibTransId="{F2495357-1CE9-4A05-B50C-43C2EB5B2AE8}"/>
    <dgm:cxn modelId="{5D370F3D-A20A-47A9-9C2D-2DA55CFAE8B8}" srcId="{F23DFC6B-6627-4D36-9B12-E552A7F3B7AF}" destId="{F643868A-41C8-4DBE-940F-1AAF66E63A67}" srcOrd="0" destOrd="0" parTransId="{89B3820A-3CEE-43F2-B32E-668CD749B3C2}" sibTransId="{5B7FB63F-B691-49D2-9C18-90FCD7774B45}"/>
    <dgm:cxn modelId="{F313DE64-5DB1-4471-A161-8F5F423BEE9E}" type="presOf" srcId="{F23DFC6B-6627-4D36-9B12-E552A7F3B7AF}" destId="{CDD133F8-9243-4033-8E35-627424F459EC}" srcOrd="0" destOrd="0" presId="urn:microsoft.com/office/officeart/2018/2/layout/IconVerticalSolidList"/>
    <dgm:cxn modelId="{F2927A48-1E7D-462A-92EB-CB556BB87244}" srcId="{F23DFC6B-6627-4D36-9B12-E552A7F3B7AF}" destId="{4CF1A9E8-E5F8-4041-B8CD-5FD097A35F7B}" srcOrd="1" destOrd="0" parTransId="{ED19D2A1-47B4-4B5F-B312-837AA645E37C}" sibTransId="{465DD8F0-2B13-42B9-B164-14A9596A67EC}"/>
    <dgm:cxn modelId="{595224A0-08EE-4E62-8009-D4630FF7645E}" type="presOf" srcId="{F643868A-41C8-4DBE-940F-1AAF66E63A67}" destId="{89F42E0B-8180-4A9A-B791-ADA7F28F9A2B}" srcOrd="0" destOrd="0" presId="urn:microsoft.com/office/officeart/2018/2/layout/IconVerticalSolidList"/>
    <dgm:cxn modelId="{85EE98A1-50CB-4B54-919D-FC59C0F822F2}" type="presOf" srcId="{9BE93C88-36F8-4B48-9BE8-F3DBC1B0103E}" destId="{4EA87197-E542-4614-9BC5-6AA4D3804974}" srcOrd="0" destOrd="0" presId="urn:microsoft.com/office/officeart/2018/2/layout/IconVerticalSolidList"/>
    <dgm:cxn modelId="{FB29F2A4-D518-4DB8-8D34-FB044D5FA352}" type="presOf" srcId="{4CF1A9E8-E5F8-4041-B8CD-5FD097A35F7B}" destId="{0CA613EC-974A-4EE1-8F05-D67CF9949C5D}" srcOrd="0" destOrd="0" presId="urn:microsoft.com/office/officeart/2018/2/layout/IconVerticalSolidList"/>
    <dgm:cxn modelId="{F84B38A1-DF93-40F9-AA6B-3D21866C6C37}" type="presParOf" srcId="{CDD133F8-9243-4033-8E35-627424F459EC}" destId="{5CF365DA-E683-4DBA-8A68-0F65B601BDB4}" srcOrd="0" destOrd="0" presId="urn:microsoft.com/office/officeart/2018/2/layout/IconVerticalSolidList"/>
    <dgm:cxn modelId="{75104DE5-FAD9-44D1-8EB6-99331507CEF2}" type="presParOf" srcId="{5CF365DA-E683-4DBA-8A68-0F65B601BDB4}" destId="{3E1CD9EC-BDB7-4A19-A63F-7AB98E8D7056}" srcOrd="0" destOrd="0" presId="urn:microsoft.com/office/officeart/2018/2/layout/IconVerticalSolidList"/>
    <dgm:cxn modelId="{CC4B7F5D-0F10-4D7B-A48D-67ACFCA23C6E}" type="presParOf" srcId="{5CF365DA-E683-4DBA-8A68-0F65B601BDB4}" destId="{6A65FFF3-500A-47AE-B8C5-78A6FDC58B5E}" srcOrd="1" destOrd="0" presId="urn:microsoft.com/office/officeart/2018/2/layout/IconVerticalSolidList"/>
    <dgm:cxn modelId="{701542C4-4BD1-4BA4-B745-056C6668C91B}" type="presParOf" srcId="{5CF365DA-E683-4DBA-8A68-0F65B601BDB4}" destId="{B80ABC80-B61F-4BEF-85B2-2CB60CFBE643}" srcOrd="2" destOrd="0" presId="urn:microsoft.com/office/officeart/2018/2/layout/IconVerticalSolidList"/>
    <dgm:cxn modelId="{CE3A441F-C80B-44B1-A853-7137B9B73E41}" type="presParOf" srcId="{5CF365DA-E683-4DBA-8A68-0F65B601BDB4}" destId="{89F42E0B-8180-4A9A-B791-ADA7F28F9A2B}" srcOrd="3" destOrd="0" presId="urn:microsoft.com/office/officeart/2018/2/layout/IconVerticalSolidList"/>
    <dgm:cxn modelId="{CA8CCF71-CF16-4A1D-9EA7-5376707602CB}" type="presParOf" srcId="{CDD133F8-9243-4033-8E35-627424F459EC}" destId="{CD3F4F26-485C-4B15-8907-EE0271C58C00}" srcOrd="1" destOrd="0" presId="urn:microsoft.com/office/officeart/2018/2/layout/IconVerticalSolidList"/>
    <dgm:cxn modelId="{B5504B90-DEED-45E8-9143-C2296EA4CF57}" type="presParOf" srcId="{CDD133F8-9243-4033-8E35-627424F459EC}" destId="{E9872526-AE57-4BF7-BD8D-75D25F9F23FF}" srcOrd="2" destOrd="0" presId="urn:microsoft.com/office/officeart/2018/2/layout/IconVerticalSolidList"/>
    <dgm:cxn modelId="{CD5D8FB5-1A63-4CA1-A785-8647FEA8897A}" type="presParOf" srcId="{E9872526-AE57-4BF7-BD8D-75D25F9F23FF}" destId="{4E8E512F-0C1D-4AF7-874D-16660081753B}" srcOrd="0" destOrd="0" presId="urn:microsoft.com/office/officeart/2018/2/layout/IconVerticalSolidList"/>
    <dgm:cxn modelId="{1D28E537-16FC-4810-96A0-A20F3A87EBF6}" type="presParOf" srcId="{E9872526-AE57-4BF7-BD8D-75D25F9F23FF}" destId="{7EDBBDF0-B881-44D0-A0DD-FC1EDB808CF7}" srcOrd="1" destOrd="0" presId="urn:microsoft.com/office/officeart/2018/2/layout/IconVerticalSolidList"/>
    <dgm:cxn modelId="{4657BB37-087E-4BC0-B905-BBD39054F5EE}" type="presParOf" srcId="{E9872526-AE57-4BF7-BD8D-75D25F9F23FF}" destId="{89C54AEC-7E02-434C-BFC3-41BDE2CC8837}" srcOrd="2" destOrd="0" presId="urn:microsoft.com/office/officeart/2018/2/layout/IconVerticalSolidList"/>
    <dgm:cxn modelId="{3D79EF1B-4BA4-410B-9B29-2CC4BF7CC9BE}" type="presParOf" srcId="{E9872526-AE57-4BF7-BD8D-75D25F9F23FF}" destId="{0CA613EC-974A-4EE1-8F05-D67CF9949C5D}" srcOrd="3" destOrd="0" presId="urn:microsoft.com/office/officeart/2018/2/layout/IconVerticalSolidList"/>
    <dgm:cxn modelId="{E2E25C3F-E576-4A64-999C-B85E79A03182}" type="presParOf" srcId="{CDD133F8-9243-4033-8E35-627424F459EC}" destId="{7A02FABF-DC10-4583-BB2E-405341FFA414}" srcOrd="3" destOrd="0" presId="urn:microsoft.com/office/officeart/2018/2/layout/IconVerticalSolidList"/>
    <dgm:cxn modelId="{0889E1B5-9B3B-4EC4-8781-4C1D1F701DA5}" type="presParOf" srcId="{CDD133F8-9243-4033-8E35-627424F459EC}" destId="{5255D571-A04E-482A-88F6-F27412328EC0}" srcOrd="4" destOrd="0" presId="urn:microsoft.com/office/officeart/2018/2/layout/IconVerticalSolidList"/>
    <dgm:cxn modelId="{70CC21BC-774C-4004-987B-E231B7B44447}" type="presParOf" srcId="{5255D571-A04E-482A-88F6-F27412328EC0}" destId="{73D18848-744D-4249-BBD5-37C39DAA8D2C}" srcOrd="0" destOrd="0" presId="urn:microsoft.com/office/officeart/2018/2/layout/IconVerticalSolidList"/>
    <dgm:cxn modelId="{5C9BBA74-F59A-4C7D-B5BE-F041EF25B749}" type="presParOf" srcId="{5255D571-A04E-482A-88F6-F27412328EC0}" destId="{E7F071E4-85FA-43A3-824E-E1AE916F4D76}" srcOrd="1" destOrd="0" presId="urn:microsoft.com/office/officeart/2018/2/layout/IconVerticalSolidList"/>
    <dgm:cxn modelId="{233039E5-F5F8-4F61-917F-7A6BC923F63F}" type="presParOf" srcId="{5255D571-A04E-482A-88F6-F27412328EC0}" destId="{A60542F0-7F16-4B56-AE7F-102394EB4E39}" srcOrd="2" destOrd="0" presId="urn:microsoft.com/office/officeart/2018/2/layout/IconVerticalSolidList"/>
    <dgm:cxn modelId="{00200AAB-364A-4FE5-87B0-9E075A7C17C4}" type="presParOf" srcId="{5255D571-A04E-482A-88F6-F27412328EC0}" destId="{4EA87197-E542-4614-9BC5-6AA4D38049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9B78D-0E5A-4318-AC87-14B1A4744C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68418A-9C43-49F5-B58B-12E5CE9AB92F}">
      <dgm:prSet/>
      <dgm:spPr/>
      <dgm:t>
        <a:bodyPr/>
        <a:lstStyle/>
        <a:p>
          <a:r>
            <a:rPr lang="en-US"/>
            <a:t>- Chat interface in chat_box.html</a:t>
          </a:r>
        </a:p>
      </dgm:t>
    </dgm:pt>
    <dgm:pt modelId="{E0D8B83A-609C-487B-8016-03D55A7D267A}" type="parTrans" cxnId="{D7BF64F5-08DF-4018-BD66-C9DE2EE57D30}">
      <dgm:prSet/>
      <dgm:spPr/>
      <dgm:t>
        <a:bodyPr/>
        <a:lstStyle/>
        <a:p>
          <a:endParaRPr lang="en-US"/>
        </a:p>
      </dgm:t>
    </dgm:pt>
    <dgm:pt modelId="{360E601C-ED1F-4DE2-94E2-3FF712CE20E2}" type="sibTrans" cxnId="{D7BF64F5-08DF-4018-BD66-C9DE2EE57D30}">
      <dgm:prSet/>
      <dgm:spPr/>
      <dgm:t>
        <a:bodyPr/>
        <a:lstStyle/>
        <a:p>
          <a:endParaRPr lang="en-US"/>
        </a:p>
      </dgm:t>
    </dgm:pt>
    <dgm:pt modelId="{2549EE2D-8F6E-457C-96ED-E1B05E8A6707}">
      <dgm:prSet/>
      <dgm:spPr/>
      <dgm:t>
        <a:bodyPr/>
        <a:lstStyle/>
        <a:p>
          <a:r>
            <a:rPr lang="en-US"/>
            <a:t>- Users ask stock questions (e.g., “AAPL price?”)</a:t>
          </a:r>
        </a:p>
      </dgm:t>
    </dgm:pt>
    <dgm:pt modelId="{AB71EA68-425A-4218-A4C1-D954A1E0CC1D}" type="parTrans" cxnId="{127BD8DA-FD3E-4FD8-BFBE-E39BDCC46E4E}">
      <dgm:prSet/>
      <dgm:spPr/>
      <dgm:t>
        <a:bodyPr/>
        <a:lstStyle/>
        <a:p>
          <a:endParaRPr lang="en-US"/>
        </a:p>
      </dgm:t>
    </dgm:pt>
    <dgm:pt modelId="{F41685D7-87B0-4168-96CE-12C24E86F892}" type="sibTrans" cxnId="{127BD8DA-FD3E-4FD8-BFBE-E39BDCC46E4E}">
      <dgm:prSet/>
      <dgm:spPr/>
      <dgm:t>
        <a:bodyPr/>
        <a:lstStyle/>
        <a:p>
          <a:endParaRPr lang="en-US"/>
        </a:p>
      </dgm:t>
    </dgm:pt>
    <dgm:pt modelId="{33686C5B-558A-4A7F-8270-280C9DB037BF}">
      <dgm:prSet/>
      <dgm:spPr/>
      <dgm:t>
        <a:bodyPr/>
        <a:lstStyle/>
        <a:p>
          <a:r>
            <a:rPr lang="en-US"/>
            <a:t>- Instant, dynamic responses (HTMX, AJAX)</a:t>
          </a:r>
        </a:p>
      </dgm:t>
    </dgm:pt>
    <dgm:pt modelId="{C91A5FED-823C-4089-9CFC-700EE9F1BEA5}" type="parTrans" cxnId="{7262491A-7D43-48A2-AD32-15C5CF265A0D}">
      <dgm:prSet/>
      <dgm:spPr/>
      <dgm:t>
        <a:bodyPr/>
        <a:lstStyle/>
        <a:p>
          <a:endParaRPr lang="en-US"/>
        </a:p>
      </dgm:t>
    </dgm:pt>
    <dgm:pt modelId="{E2726377-F872-4D54-9F89-9B3AD3741EA2}" type="sibTrans" cxnId="{7262491A-7D43-48A2-AD32-15C5CF265A0D}">
      <dgm:prSet/>
      <dgm:spPr/>
      <dgm:t>
        <a:bodyPr/>
        <a:lstStyle/>
        <a:p>
          <a:endParaRPr lang="en-US"/>
        </a:p>
      </dgm:t>
    </dgm:pt>
    <dgm:pt modelId="{7E87E1AA-5C0B-42DB-AB45-5078BFB4F248}" type="pres">
      <dgm:prSet presAssocID="{6BF9B78D-0E5A-4318-AC87-14B1A4744C88}" presName="root" presStyleCnt="0">
        <dgm:presLayoutVars>
          <dgm:dir/>
          <dgm:resizeHandles val="exact"/>
        </dgm:presLayoutVars>
      </dgm:prSet>
      <dgm:spPr/>
    </dgm:pt>
    <dgm:pt modelId="{224B48CA-5575-4131-A36A-D4036EAB1308}" type="pres">
      <dgm:prSet presAssocID="{E868418A-9C43-49F5-B58B-12E5CE9AB92F}" presName="compNode" presStyleCnt="0"/>
      <dgm:spPr/>
    </dgm:pt>
    <dgm:pt modelId="{18C950B5-1C72-48B0-8665-559D86AD416A}" type="pres">
      <dgm:prSet presAssocID="{E868418A-9C43-49F5-B58B-12E5CE9AB92F}" presName="bgRect" presStyleLbl="bgShp" presStyleIdx="0" presStyleCnt="3"/>
      <dgm:spPr/>
    </dgm:pt>
    <dgm:pt modelId="{74233EB9-ECF7-4EB6-BDDE-A1BBF4E37BA5}" type="pres">
      <dgm:prSet presAssocID="{E868418A-9C43-49F5-B58B-12E5CE9AB9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03AF2E02-32FF-4251-83FD-B5E985A3C39B}" type="pres">
      <dgm:prSet presAssocID="{E868418A-9C43-49F5-B58B-12E5CE9AB92F}" presName="spaceRect" presStyleCnt="0"/>
      <dgm:spPr/>
    </dgm:pt>
    <dgm:pt modelId="{C35139A5-BE16-49C3-8562-EF3FDE673BAE}" type="pres">
      <dgm:prSet presAssocID="{E868418A-9C43-49F5-B58B-12E5CE9AB92F}" presName="parTx" presStyleLbl="revTx" presStyleIdx="0" presStyleCnt="3">
        <dgm:presLayoutVars>
          <dgm:chMax val="0"/>
          <dgm:chPref val="0"/>
        </dgm:presLayoutVars>
      </dgm:prSet>
      <dgm:spPr/>
    </dgm:pt>
    <dgm:pt modelId="{5ED34A72-9A89-4164-A6F5-47F54DF50C4F}" type="pres">
      <dgm:prSet presAssocID="{360E601C-ED1F-4DE2-94E2-3FF712CE20E2}" presName="sibTrans" presStyleCnt="0"/>
      <dgm:spPr/>
    </dgm:pt>
    <dgm:pt modelId="{030297A0-ACAE-42D7-97EB-0AA6F3E428FB}" type="pres">
      <dgm:prSet presAssocID="{2549EE2D-8F6E-457C-96ED-E1B05E8A6707}" presName="compNode" presStyleCnt="0"/>
      <dgm:spPr/>
    </dgm:pt>
    <dgm:pt modelId="{77838E2A-D519-4C89-A170-35F6462528A2}" type="pres">
      <dgm:prSet presAssocID="{2549EE2D-8F6E-457C-96ED-E1B05E8A6707}" presName="bgRect" presStyleLbl="bgShp" presStyleIdx="1" presStyleCnt="3"/>
      <dgm:spPr/>
    </dgm:pt>
    <dgm:pt modelId="{1DD4575B-2DD4-45A6-B5D5-1DC683585BA4}" type="pres">
      <dgm:prSet presAssocID="{2549EE2D-8F6E-457C-96ED-E1B05E8A67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16CBFE9-6E5C-4619-82CB-89BCF3A9DA88}" type="pres">
      <dgm:prSet presAssocID="{2549EE2D-8F6E-457C-96ED-E1B05E8A6707}" presName="spaceRect" presStyleCnt="0"/>
      <dgm:spPr/>
    </dgm:pt>
    <dgm:pt modelId="{5CD7154C-E1B9-43D1-9E79-AC5C4AB14680}" type="pres">
      <dgm:prSet presAssocID="{2549EE2D-8F6E-457C-96ED-E1B05E8A6707}" presName="parTx" presStyleLbl="revTx" presStyleIdx="1" presStyleCnt="3">
        <dgm:presLayoutVars>
          <dgm:chMax val="0"/>
          <dgm:chPref val="0"/>
        </dgm:presLayoutVars>
      </dgm:prSet>
      <dgm:spPr/>
    </dgm:pt>
    <dgm:pt modelId="{4CE220BC-62F7-409C-AE72-CE2BE86471F0}" type="pres">
      <dgm:prSet presAssocID="{F41685D7-87B0-4168-96CE-12C24E86F892}" presName="sibTrans" presStyleCnt="0"/>
      <dgm:spPr/>
    </dgm:pt>
    <dgm:pt modelId="{74F2490A-05EA-4A28-AA2E-F6792F8D6DDE}" type="pres">
      <dgm:prSet presAssocID="{33686C5B-558A-4A7F-8270-280C9DB037BF}" presName="compNode" presStyleCnt="0"/>
      <dgm:spPr/>
    </dgm:pt>
    <dgm:pt modelId="{81197552-7BA4-49D4-A0D9-721C2EA1878F}" type="pres">
      <dgm:prSet presAssocID="{33686C5B-558A-4A7F-8270-280C9DB037BF}" presName="bgRect" presStyleLbl="bgShp" presStyleIdx="2" presStyleCnt="3"/>
      <dgm:spPr/>
    </dgm:pt>
    <dgm:pt modelId="{42AA4A8C-04D9-4B2D-AFB1-7B4F4ED6837D}" type="pres">
      <dgm:prSet presAssocID="{33686C5B-558A-4A7F-8270-280C9DB037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F5E94C1-06C4-445B-B9E1-46B83B6C0B77}" type="pres">
      <dgm:prSet presAssocID="{33686C5B-558A-4A7F-8270-280C9DB037BF}" presName="spaceRect" presStyleCnt="0"/>
      <dgm:spPr/>
    </dgm:pt>
    <dgm:pt modelId="{ABC42629-BBA1-412F-9700-721D14AC7458}" type="pres">
      <dgm:prSet presAssocID="{33686C5B-558A-4A7F-8270-280C9DB037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62491A-7D43-48A2-AD32-15C5CF265A0D}" srcId="{6BF9B78D-0E5A-4318-AC87-14B1A4744C88}" destId="{33686C5B-558A-4A7F-8270-280C9DB037BF}" srcOrd="2" destOrd="0" parTransId="{C91A5FED-823C-4089-9CFC-700EE9F1BEA5}" sibTransId="{E2726377-F872-4D54-9F89-9B3AD3741EA2}"/>
    <dgm:cxn modelId="{3E284925-AFCC-4B6F-85E6-9AF505C06CF0}" type="presOf" srcId="{6BF9B78D-0E5A-4318-AC87-14B1A4744C88}" destId="{7E87E1AA-5C0B-42DB-AB45-5078BFB4F248}" srcOrd="0" destOrd="0" presId="urn:microsoft.com/office/officeart/2018/2/layout/IconVerticalSolidList"/>
    <dgm:cxn modelId="{030C2D62-A48E-4C04-A45E-513EA097E80A}" type="presOf" srcId="{33686C5B-558A-4A7F-8270-280C9DB037BF}" destId="{ABC42629-BBA1-412F-9700-721D14AC7458}" srcOrd="0" destOrd="0" presId="urn:microsoft.com/office/officeart/2018/2/layout/IconVerticalSolidList"/>
    <dgm:cxn modelId="{EB94CC45-9AF2-4B07-B6D2-3B19E1076048}" type="presOf" srcId="{E868418A-9C43-49F5-B58B-12E5CE9AB92F}" destId="{C35139A5-BE16-49C3-8562-EF3FDE673BAE}" srcOrd="0" destOrd="0" presId="urn:microsoft.com/office/officeart/2018/2/layout/IconVerticalSolidList"/>
    <dgm:cxn modelId="{3B1DF4D8-15FC-4BA2-B342-3444421C6EB1}" type="presOf" srcId="{2549EE2D-8F6E-457C-96ED-E1B05E8A6707}" destId="{5CD7154C-E1B9-43D1-9E79-AC5C4AB14680}" srcOrd="0" destOrd="0" presId="urn:microsoft.com/office/officeart/2018/2/layout/IconVerticalSolidList"/>
    <dgm:cxn modelId="{127BD8DA-FD3E-4FD8-BFBE-E39BDCC46E4E}" srcId="{6BF9B78D-0E5A-4318-AC87-14B1A4744C88}" destId="{2549EE2D-8F6E-457C-96ED-E1B05E8A6707}" srcOrd="1" destOrd="0" parTransId="{AB71EA68-425A-4218-A4C1-D954A1E0CC1D}" sibTransId="{F41685D7-87B0-4168-96CE-12C24E86F892}"/>
    <dgm:cxn modelId="{D7BF64F5-08DF-4018-BD66-C9DE2EE57D30}" srcId="{6BF9B78D-0E5A-4318-AC87-14B1A4744C88}" destId="{E868418A-9C43-49F5-B58B-12E5CE9AB92F}" srcOrd="0" destOrd="0" parTransId="{E0D8B83A-609C-487B-8016-03D55A7D267A}" sibTransId="{360E601C-ED1F-4DE2-94E2-3FF712CE20E2}"/>
    <dgm:cxn modelId="{073197D2-04AB-47AA-96C4-7AEA7120B2D2}" type="presParOf" srcId="{7E87E1AA-5C0B-42DB-AB45-5078BFB4F248}" destId="{224B48CA-5575-4131-A36A-D4036EAB1308}" srcOrd="0" destOrd="0" presId="urn:microsoft.com/office/officeart/2018/2/layout/IconVerticalSolidList"/>
    <dgm:cxn modelId="{A115E70A-9DA7-4F90-AF27-8ADC77C2B336}" type="presParOf" srcId="{224B48CA-5575-4131-A36A-D4036EAB1308}" destId="{18C950B5-1C72-48B0-8665-559D86AD416A}" srcOrd="0" destOrd="0" presId="urn:microsoft.com/office/officeart/2018/2/layout/IconVerticalSolidList"/>
    <dgm:cxn modelId="{394B55CD-0F58-44CA-8037-CA6EF0002705}" type="presParOf" srcId="{224B48CA-5575-4131-A36A-D4036EAB1308}" destId="{74233EB9-ECF7-4EB6-BDDE-A1BBF4E37BA5}" srcOrd="1" destOrd="0" presId="urn:microsoft.com/office/officeart/2018/2/layout/IconVerticalSolidList"/>
    <dgm:cxn modelId="{D823E4CD-4967-4820-A3DB-FE337E2FAB97}" type="presParOf" srcId="{224B48CA-5575-4131-A36A-D4036EAB1308}" destId="{03AF2E02-32FF-4251-83FD-B5E985A3C39B}" srcOrd="2" destOrd="0" presId="urn:microsoft.com/office/officeart/2018/2/layout/IconVerticalSolidList"/>
    <dgm:cxn modelId="{D9CB9933-E059-4519-B8C6-37ED1B36F771}" type="presParOf" srcId="{224B48CA-5575-4131-A36A-D4036EAB1308}" destId="{C35139A5-BE16-49C3-8562-EF3FDE673BAE}" srcOrd="3" destOrd="0" presId="urn:microsoft.com/office/officeart/2018/2/layout/IconVerticalSolidList"/>
    <dgm:cxn modelId="{6AF092B4-578D-498A-AA6B-088990CCA5BC}" type="presParOf" srcId="{7E87E1AA-5C0B-42DB-AB45-5078BFB4F248}" destId="{5ED34A72-9A89-4164-A6F5-47F54DF50C4F}" srcOrd="1" destOrd="0" presId="urn:microsoft.com/office/officeart/2018/2/layout/IconVerticalSolidList"/>
    <dgm:cxn modelId="{3E00A722-D9C5-46CE-ACC0-B227F2DA2BE6}" type="presParOf" srcId="{7E87E1AA-5C0B-42DB-AB45-5078BFB4F248}" destId="{030297A0-ACAE-42D7-97EB-0AA6F3E428FB}" srcOrd="2" destOrd="0" presId="urn:microsoft.com/office/officeart/2018/2/layout/IconVerticalSolidList"/>
    <dgm:cxn modelId="{A97A3F8F-F574-487F-B976-283CCEE90F08}" type="presParOf" srcId="{030297A0-ACAE-42D7-97EB-0AA6F3E428FB}" destId="{77838E2A-D519-4C89-A170-35F6462528A2}" srcOrd="0" destOrd="0" presId="urn:microsoft.com/office/officeart/2018/2/layout/IconVerticalSolidList"/>
    <dgm:cxn modelId="{D8CB4636-39D3-40BF-9D7E-DDE1DADDD59B}" type="presParOf" srcId="{030297A0-ACAE-42D7-97EB-0AA6F3E428FB}" destId="{1DD4575B-2DD4-45A6-B5D5-1DC683585BA4}" srcOrd="1" destOrd="0" presId="urn:microsoft.com/office/officeart/2018/2/layout/IconVerticalSolidList"/>
    <dgm:cxn modelId="{3B2F7091-CE8D-4CA0-8D75-6AC1886A7424}" type="presParOf" srcId="{030297A0-ACAE-42D7-97EB-0AA6F3E428FB}" destId="{A16CBFE9-6E5C-4619-82CB-89BCF3A9DA88}" srcOrd="2" destOrd="0" presId="urn:microsoft.com/office/officeart/2018/2/layout/IconVerticalSolidList"/>
    <dgm:cxn modelId="{981103D4-5585-46BF-A28C-E0CCCA93F1FB}" type="presParOf" srcId="{030297A0-ACAE-42D7-97EB-0AA6F3E428FB}" destId="{5CD7154C-E1B9-43D1-9E79-AC5C4AB14680}" srcOrd="3" destOrd="0" presId="urn:microsoft.com/office/officeart/2018/2/layout/IconVerticalSolidList"/>
    <dgm:cxn modelId="{4190D8E7-DC02-4E41-8983-8601053171DA}" type="presParOf" srcId="{7E87E1AA-5C0B-42DB-AB45-5078BFB4F248}" destId="{4CE220BC-62F7-409C-AE72-CE2BE86471F0}" srcOrd="3" destOrd="0" presId="urn:microsoft.com/office/officeart/2018/2/layout/IconVerticalSolidList"/>
    <dgm:cxn modelId="{3CC9F941-CECE-45D7-A415-3B53A0A291A7}" type="presParOf" srcId="{7E87E1AA-5C0B-42DB-AB45-5078BFB4F248}" destId="{74F2490A-05EA-4A28-AA2E-F6792F8D6DDE}" srcOrd="4" destOrd="0" presId="urn:microsoft.com/office/officeart/2018/2/layout/IconVerticalSolidList"/>
    <dgm:cxn modelId="{A44D9038-3FD9-4602-820D-4A3D8E9796C9}" type="presParOf" srcId="{74F2490A-05EA-4A28-AA2E-F6792F8D6DDE}" destId="{81197552-7BA4-49D4-A0D9-721C2EA1878F}" srcOrd="0" destOrd="0" presId="urn:microsoft.com/office/officeart/2018/2/layout/IconVerticalSolidList"/>
    <dgm:cxn modelId="{B898A692-902E-48B5-9CC2-634D966437C6}" type="presParOf" srcId="{74F2490A-05EA-4A28-AA2E-F6792F8D6DDE}" destId="{42AA4A8C-04D9-4B2D-AFB1-7B4F4ED6837D}" srcOrd="1" destOrd="0" presId="urn:microsoft.com/office/officeart/2018/2/layout/IconVerticalSolidList"/>
    <dgm:cxn modelId="{255D4EA7-2AF9-4A8F-9663-C514915A2AB3}" type="presParOf" srcId="{74F2490A-05EA-4A28-AA2E-F6792F8D6DDE}" destId="{2F5E94C1-06C4-445B-B9E1-46B83B6C0B77}" srcOrd="2" destOrd="0" presId="urn:microsoft.com/office/officeart/2018/2/layout/IconVerticalSolidList"/>
    <dgm:cxn modelId="{3221E6E7-D676-422B-B7C0-EF288760C6C4}" type="presParOf" srcId="{74F2490A-05EA-4A28-AA2E-F6792F8D6DDE}" destId="{ABC42629-BBA1-412F-9700-721D14AC74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D4510-C304-490F-ABB7-3B5F07D8F48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A69FB42-2BBB-4467-A61C-DF727AA14882}">
      <dgm:prSet phldrT="[Text]"/>
      <dgm:spPr/>
      <dgm:t>
        <a:bodyPr/>
        <a:lstStyle/>
        <a:p>
          <a:r>
            <a:rPr lang="en-IN" dirty="0"/>
            <a:t>Backend extracts ticker</a:t>
          </a:r>
        </a:p>
      </dgm:t>
    </dgm:pt>
    <dgm:pt modelId="{07024DFB-CA95-42C1-8145-B6078C67E6D6}" type="parTrans" cxnId="{5CB8207C-F4A2-4000-85FB-ED7F25444BD7}">
      <dgm:prSet/>
      <dgm:spPr/>
      <dgm:t>
        <a:bodyPr/>
        <a:lstStyle/>
        <a:p>
          <a:endParaRPr lang="en-IN"/>
        </a:p>
      </dgm:t>
    </dgm:pt>
    <dgm:pt modelId="{6002765B-EA28-425F-8F06-AFD7B15679CA}" type="sibTrans" cxnId="{5CB8207C-F4A2-4000-85FB-ED7F25444BD7}">
      <dgm:prSet/>
      <dgm:spPr/>
      <dgm:t>
        <a:bodyPr/>
        <a:lstStyle/>
        <a:p>
          <a:endParaRPr lang="en-IN"/>
        </a:p>
      </dgm:t>
    </dgm:pt>
    <dgm:pt modelId="{5D6EBE76-078B-40ED-AAEA-3A3CCEDFD5BE}">
      <dgm:prSet phldrT="[Text]"/>
      <dgm:spPr/>
      <dgm:t>
        <a:bodyPr/>
        <a:lstStyle/>
        <a:p>
          <a:r>
            <a:rPr lang="en-IN" dirty="0"/>
            <a:t>Fetches stock data </a:t>
          </a:r>
        </a:p>
      </dgm:t>
    </dgm:pt>
    <dgm:pt modelId="{1F558A11-BB0E-4DCB-94A0-8581D5ECDC2C}" type="parTrans" cxnId="{CDD98FB2-CDFF-495C-B9D7-EB5EE06856D7}">
      <dgm:prSet/>
      <dgm:spPr/>
      <dgm:t>
        <a:bodyPr/>
        <a:lstStyle/>
        <a:p>
          <a:endParaRPr lang="en-IN"/>
        </a:p>
      </dgm:t>
    </dgm:pt>
    <dgm:pt modelId="{35AD28A2-D72E-4337-B9EC-67F16F5AFFF3}" type="sibTrans" cxnId="{CDD98FB2-CDFF-495C-B9D7-EB5EE06856D7}">
      <dgm:prSet/>
      <dgm:spPr/>
      <dgm:t>
        <a:bodyPr/>
        <a:lstStyle/>
        <a:p>
          <a:endParaRPr lang="en-IN"/>
        </a:p>
      </dgm:t>
    </dgm:pt>
    <dgm:pt modelId="{5C66B500-1195-498A-9A15-A49FBEC69363}">
      <dgm:prSet phldrT="[Text]"/>
      <dgm:spPr/>
      <dgm:t>
        <a:bodyPr/>
        <a:lstStyle/>
        <a:p>
          <a:r>
            <a:rPr lang="en-IN" dirty="0"/>
            <a:t>Updates chat history</a:t>
          </a:r>
        </a:p>
      </dgm:t>
    </dgm:pt>
    <dgm:pt modelId="{08014165-1FC9-4306-8C6E-8A129FD3BF52}" type="parTrans" cxnId="{04BD00EE-8BB6-4469-ADFB-07B682BAB60C}">
      <dgm:prSet/>
      <dgm:spPr/>
      <dgm:t>
        <a:bodyPr/>
        <a:lstStyle/>
        <a:p>
          <a:endParaRPr lang="en-IN"/>
        </a:p>
      </dgm:t>
    </dgm:pt>
    <dgm:pt modelId="{6B8C6B7E-45D0-4DE0-B89F-7ED82D42A5EA}" type="sibTrans" cxnId="{04BD00EE-8BB6-4469-ADFB-07B682BAB60C}">
      <dgm:prSet/>
      <dgm:spPr/>
      <dgm:t>
        <a:bodyPr/>
        <a:lstStyle/>
        <a:p>
          <a:endParaRPr lang="en-IN"/>
        </a:p>
      </dgm:t>
    </dgm:pt>
    <dgm:pt modelId="{204A7B0E-5296-43E0-A529-D5023B8D4CDE}">
      <dgm:prSet phldrT="[Text]"/>
      <dgm:spPr/>
      <dgm:t>
        <a:bodyPr/>
        <a:lstStyle/>
        <a:p>
          <a:r>
            <a:rPr lang="en-IN" dirty="0"/>
            <a:t>Generates advice</a:t>
          </a:r>
        </a:p>
      </dgm:t>
    </dgm:pt>
    <dgm:pt modelId="{56264D2E-EBF2-4786-9740-56A57B91715C}" type="parTrans" cxnId="{1E231EA3-0DD9-4746-812F-919F1E9D4000}">
      <dgm:prSet/>
      <dgm:spPr/>
      <dgm:t>
        <a:bodyPr/>
        <a:lstStyle/>
        <a:p>
          <a:endParaRPr lang="en-IN"/>
        </a:p>
      </dgm:t>
    </dgm:pt>
    <dgm:pt modelId="{4BBE48A0-BCE6-4F9D-80BC-89183574618C}" type="sibTrans" cxnId="{1E231EA3-0DD9-4746-812F-919F1E9D4000}">
      <dgm:prSet/>
      <dgm:spPr/>
      <dgm:t>
        <a:bodyPr/>
        <a:lstStyle/>
        <a:p>
          <a:endParaRPr lang="en-IN"/>
        </a:p>
      </dgm:t>
    </dgm:pt>
    <dgm:pt modelId="{7804EA24-96D6-4090-8B03-A08D49BC88FB}">
      <dgm:prSet phldrT="[Text]"/>
      <dgm:spPr/>
      <dgm:t>
        <a:bodyPr/>
        <a:lstStyle/>
        <a:p>
          <a:r>
            <a:rPr lang="en-IN" dirty="0"/>
            <a:t>User types message</a:t>
          </a:r>
        </a:p>
      </dgm:t>
    </dgm:pt>
    <dgm:pt modelId="{63B5E8FC-5686-459B-B769-5D1AB92FE497}" type="parTrans" cxnId="{2F5A0F17-0458-4A97-929D-DE36E947A9EA}">
      <dgm:prSet/>
      <dgm:spPr/>
      <dgm:t>
        <a:bodyPr/>
        <a:lstStyle/>
        <a:p>
          <a:endParaRPr lang="en-IN"/>
        </a:p>
      </dgm:t>
    </dgm:pt>
    <dgm:pt modelId="{AE6C98EA-7C34-4E32-9497-6A2755E4214B}" type="sibTrans" cxnId="{2F5A0F17-0458-4A97-929D-DE36E947A9EA}">
      <dgm:prSet/>
      <dgm:spPr/>
      <dgm:t>
        <a:bodyPr/>
        <a:lstStyle/>
        <a:p>
          <a:endParaRPr lang="en-IN"/>
        </a:p>
      </dgm:t>
    </dgm:pt>
    <dgm:pt modelId="{87641369-7153-4D78-8A63-E81E5B57F7B9}" type="pres">
      <dgm:prSet presAssocID="{8C1D4510-C304-490F-ABB7-3B5F07D8F488}" presName="Name0" presStyleCnt="0">
        <dgm:presLayoutVars>
          <dgm:dir/>
          <dgm:resizeHandles val="exact"/>
        </dgm:presLayoutVars>
      </dgm:prSet>
      <dgm:spPr/>
    </dgm:pt>
    <dgm:pt modelId="{9042B13E-7F45-4D35-9AED-19A81045225A}" type="pres">
      <dgm:prSet presAssocID="{7804EA24-96D6-4090-8B03-A08D49BC88FB}" presName="node" presStyleLbl="node1" presStyleIdx="0" presStyleCnt="5">
        <dgm:presLayoutVars>
          <dgm:bulletEnabled val="1"/>
        </dgm:presLayoutVars>
      </dgm:prSet>
      <dgm:spPr/>
    </dgm:pt>
    <dgm:pt modelId="{12E99E1A-8617-493C-8781-1174C6D3B0F4}" type="pres">
      <dgm:prSet presAssocID="{AE6C98EA-7C34-4E32-9497-6A2755E4214B}" presName="sibTrans" presStyleLbl="sibTrans2D1" presStyleIdx="0" presStyleCnt="4"/>
      <dgm:spPr/>
    </dgm:pt>
    <dgm:pt modelId="{C2966B86-137D-4163-BDBB-E95ADCD56451}" type="pres">
      <dgm:prSet presAssocID="{AE6C98EA-7C34-4E32-9497-6A2755E4214B}" presName="connectorText" presStyleLbl="sibTrans2D1" presStyleIdx="0" presStyleCnt="4"/>
      <dgm:spPr/>
    </dgm:pt>
    <dgm:pt modelId="{8510EE8C-5AC0-4520-8EB4-EC0E74316AF4}" type="pres">
      <dgm:prSet presAssocID="{0A69FB42-2BBB-4467-A61C-DF727AA14882}" presName="node" presStyleLbl="node1" presStyleIdx="1" presStyleCnt="5">
        <dgm:presLayoutVars>
          <dgm:bulletEnabled val="1"/>
        </dgm:presLayoutVars>
      </dgm:prSet>
      <dgm:spPr/>
    </dgm:pt>
    <dgm:pt modelId="{E0CB52E1-735C-4B19-8BEC-4A158A3EAE72}" type="pres">
      <dgm:prSet presAssocID="{6002765B-EA28-425F-8F06-AFD7B15679CA}" presName="sibTrans" presStyleLbl="sibTrans2D1" presStyleIdx="1" presStyleCnt="4"/>
      <dgm:spPr/>
    </dgm:pt>
    <dgm:pt modelId="{62680836-A7CB-4891-8C5F-6D58C3632EAD}" type="pres">
      <dgm:prSet presAssocID="{6002765B-EA28-425F-8F06-AFD7B15679CA}" presName="connectorText" presStyleLbl="sibTrans2D1" presStyleIdx="1" presStyleCnt="4"/>
      <dgm:spPr/>
    </dgm:pt>
    <dgm:pt modelId="{3DDBD890-392E-4E7F-AFD1-94DC60F0D966}" type="pres">
      <dgm:prSet presAssocID="{5D6EBE76-078B-40ED-AAEA-3A3CCEDFD5BE}" presName="node" presStyleLbl="node1" presStyleIdx="2" presStyleCnt="5">
        <dgm:presLayoutVars>
          <dgm:bulletEnabled val="1"/>
        </dgm:presLayoutVars>
      </dgm:prSet>
      <dgm:spPr/>
    </dgm:pt>
    <dgm:pt modelId="{6B248DA7-5EBF-457D-94F4-50D97C75B938}" type="pres">
      <dgm:prSet presAssocID="{35AD28A2-D72E-4337-B9EC-67F16F5AFFF3}" presName="sibTrans" presStyleLbl="sibTrans2D1" presStyleIdx="2" presStyleCnt="4"/>
      <dgm:spPr/>
    </dgm:pt>
    <dgm:pt modelId="{8E67EBD1-3B9D-4DE2-BC92-E3C2AC59B2AC}" type="pres">
      <dgm:prSet presAssocID="{35AD28A2-D72E-4337-B9EC-67F16F5AFFF3}" presName="connectorText" presStyleLbl="sibTrans2D1" presStyleIdx="2" presStyleCnt="4"/>
      <dgm:spPr/>
    </dgm:pt>
    <dgm:pt modelId="{6CBCAAD4-114B-4245-940B-468E4F672C4F}" type="pres">
      <dgm:prSet presAssocID="{204A7B0E-5296-43E0-A529-D5023B8D4CDE}" presName="node" presStyleLbl="node1" presStyleIdx="3" presStyleCnt="5">
        <dgm:presLayoutVars>
          <dgm:bulletEnabled val="1"/>
        </dgm:presLayoutVars>
      </dgm:prSet>
      <dgm:spPr/>
    </dgm:pt>
    <dgm:pt modelId="{7D05346A-DC02-417C-A055-524EBD284D5B}" type="pres">
      <dgm:prSet presAssocID="{4BBE48A0-BCE6-4F9D-80BC-89183574618C}" presName="sibTrans" presStyleLbl="sibTrans2D1" presStyleIdx="3" presStyleCnt="4"/>
      <dgm:spPr/>
    </dgm:pt>
    <dgm:pt modelId="{7B86A858-12B0-42D7-9812-0C051FED15B6}" type="pres">
      <dgm:prSet presAssocID="{4BBE48A0-BCE6-4F9D-80BC-89183574618C}" presName="connectorText" presStyleLbl="sibTrans2D1" presStyleIdx="3" presStyleCnt="4"/>
      <dgm:spPr/>
    </dgm:pt>
    <dgm:pt modelId="{6ACD6037-BA16-45D8-B63C-F90F9C39784A}" type="pres">
      <dgm:prSet presAssocID="{5C66B500-1195-498A-9A15-A49FBEC69363}" presName="node" presStyleLbl="node1" presStyleIdx="4" presStyleCnt="5">
        <dgm:presLayoutVars>
          <dgm:bulletEnabled val="1"/>
        </dgm:presLayoutVars>
      </dgm:prSet>
      <dgm:spPr/>
    </dgm:pt>
  </dgm:ptLst>
  <dgm:cxnLst>
    <dgm:cxn modelId="{2F5A0F17-0458-4A97-929D-DE36E947A9EA}" srcId="{8C1D4510-C304-490F-ABB7-3B5F07D8F488}" destId="{7804EA24-96D6-4090-8B03-A08D49BC88FB}" srcOrd="0" destOrd="0" parTransId="{63B5E8FC-5686-459B-B769-5D1AB92FE497}" sibTransId="{AE6C98EA-7C34-4E32-9497-6A2755E4214B}"/>
    <dgm:cxn modelId="{5A1F7B4C-6F2A-409C-9F55-AA06A6988E18}" type="presOf" srcId="{7804EA24-96D6-4090-8B03-A08D49BC88FB}" destId="{9042B13E-7F45-4D35-9AED-19A81045225A}" srcOrd="0" destOrd="0" presId="urn:microsoft.com/office/officeart/2005/8/layout/process1"/>
    <dgm:cxn modelId="{E3C6C151-078E-4743-A48C-058A2D3CFF3B}" type="presOf" srcId="{5D6EBE76-078B-40ED-AAEA-3A3CCEDFD5BE}" destId="{3DDBD890-392E-4E7F-AFD1-94DC60F0D966}" srcOrd="0" destOrd="0" presId="urn:microsoft.com/office/officeart/2005/8/layout/process1"/>
    <dgm:cxn modelId="{70C8027B-CD46-427A-AF57-2321819E067D}" type="presOf" srcId="{6002765B-EA28-425F-8F06-AFD7B15679CA}" destId="{E0CB52E1-735C-4B19-8BEC-4A158A3EAE72}" srcOrd="0" destOrd="0" presId="urn:microsoft.com/office/officeart/2005/8/layout/process1"/>
    <dgm:cxn modelId="{5CB8207C-F4A2-4000-85FB-ED7F25444BD7}" srcId="{8C1D4510-C304-490F-ABB7-3B5F07D8F488}" destId="{0A69FB42-2BBB-4467-A61C-DF727AA14882}" srcOrd="1" destOrd="0" parTransId="{07024DFB-CA95-42C1-8145-B6078C67E6D6}" sibTransId="{6002765B-EA28-425F-8F06-AFD7B15679CA}"/>
    <dgm:cxn modelId="{A8098D7D-4804-4604-B590-5250D8F8B7A2}" type="presOf" srcId="{8C1D4510-C304-490F-ABB7-3B5F07D8F488}" destId="{87641369-7153-4D78-8A63-E81E5B57F7B9}" srcOrd="0" destOrd="0" presId="urn:microsoft.com/office/officeart/2005/8/layout/process1"/>
    <dgm:cxn modelId="{DCEA6F9A-B15A-42BC-B8F5-F97FEC8A331D}" type="presOf" srcId="{4BBE48A0-BCE6-4F9D-80BC-89183574618C}" destId="{7B86A858-12B0-42D7-9812-0C051FED15B6}" srcOrd="1" destOrd="0" presId="urn:microsoft.com/office/officeart/2005/8/layout/process1"/>
    <dgm:cxn modelId="{1E231EA3-0DD9-4746-812F-919F1E9D4000}" srcId="{8C1D4510-C304-490F-ABB7-3B5F07D8F488}" destId="{204A7B0E-5296-43E0-A529-D5023B8D4CDE}" srcOrd="3" destOrd="0" parTransId="{56264D2E-EBF2-4786-9740-56A57B91715C}" sibTransId="{4BBE48A0-BCE6-4F9D-80BC-89183574618C}"/>
    <dgm:cxn modelId="{B93264A5-A671-404C-8940-5C36D4CBDBED}" type="presOf" srcId="{AE6C98EA-7C34-4E32-9497-6A2755E4214B}" destId="{12E99E1A-8617-493C-8781-1174C6D3B0F4}" srcOrd="0" destOrd="0" presId="urn:microsoft.com/office/officeart/2005/8/layout/process1"/>
    <dgm:cxn modelId="{E5DE93A8-BB36-44E1-93E5-9A3ED3BB6E8A}" type="presOf" srcId="{AE6C98EA-7C34-4E32-9497-6A2755E4214B}" destId="{C2966B86-137D-4163-BDBB-E95ADCD56451}" srcOrd="1" destOrd="0" presId="urn:microsoft.com/office/officeart/2005/8/layout/process1"/>
    <dgm:cxn modelId="{CDD98FB2-CDFF-495C-B9D7-EB5EE06856D7}" srcId="{8C1D4510-C304-490F-ABB7-3B5F07D8F488}" destId="{5D6EBE76-078B-40ED-AAEA-3A3CCEDFD5BE}" srcOrd="2" destOrd="0" parTransId="{1F558A11-BB0E-4DCB-94A0-8581D5ECDC2C}" sibTransId="{35AD28A2-D72E-4337-B9EC-67F16F5AFFF3}"/>
    <dgm:cxn modelId="{DD02AAB2-C4A4-485E-BBDF-4AD8389B17AC}" type="presOf" srcId="{35AD28A2-D72E-4337-B9EC-67F16F5AFFF3}" destId="{8E67EBD1-3B9D-4DE2-BC92-E3C2AC59B2AC}" srcOrd="1" destOrd="0" presId="urn:microsoft.com/office/officeart/2005/8/layout/process1"/>
    <dgm:cxn modelId="{465D65CA-A56F-456F-B4AC-764819F84789}" type="presOf" srcId="{204A7B0E-5296-43E0-A529-D5023B8D4CDE}" destId="{6CBCAAD4-114B-4245-940B-468E4F672C4F}" srcOrd="0" destOrd="0" presId="urn:microsoft.com/office/officeart/2005/8/layout/process1"/>
    <dgm:cxn modelId="{1005A0D3-E644-43C0-8870-0234E32B2DF4}" type="presOf" srcId="{4BBE48A0-BCE6-4F9D-80BC-89183574618C}" destId="{7D05346A-DC02-417C-A055-524EBD284D5B}" srcOrd="0" destOrd="0" presId="urn:microsoft.com/office/officeart/2005/8/layout/process1"/>
    <dgm:cxn modelId="{CD3EFCDC-F134-4238-B205-06905656C1EA}" type="presOf" srcId="{0A69FB42-2BBB-4467-A61C-DF727AA14882}" destId="{8510EE8C-5AC0-4520-8EB4-EC0E74316AF4}" srcOrd="0" destOrd="0" presId="urn:microsoft.com/office/officeart/2005/8/layout/process1"/>
    <dgm:cxn modelId="{BECD6ADE-CDBC-4CDA-8CAE-35E2D2155896}" type="presOf" srcId="{5C66B500-1195-498A-9A15-A49FBEC69363}" destId="{6ACD6037-BA16-45D8-B63C-F90F9C39784A}" srcOrd="0" destOrd="0" presId="urn:microsoft.com/office/officeart/2005/8/layout/process1"/>
    <dgm:cxn modelId="{04BD00EE-8BB6-4469-ADFB-07B682BAB60C}" srcId="{8C1D4510-C304-490F-ABB7-3B5F07D8F488}" destId="{5C66B500-1195-498A-9A15-A49FBEC69363}" srcOrd="4" destOrd="0" parTransId="{08014165-1FC9-4306-8C6E-8A129FD3BF52}" sibTransId="{6B8C6B7E-45D0-4DE0-B89F-7ED82D42A5EA}"/>
    <dgm:cxn modelId="{0BAC00F0-0758-4FE6-B8E3-CD238D80BA36}" type="presOf" srcId="{35AD28A2-D72E-4337-B9EC-67F16F5AFFF3}" destId="{6B248DA7-5EBF-457D-94F4-50D97C75B938}" srcOrd="0" destOrd="0" presId="urn:microsoft.com/office/officeart/2005/8/layout/process1"/>
    <dgm:cxn modelId="{D5475FF3-8C01-4E69-B3DB-843D7C512656}" type="presOf" srcId="{6002765B-EA28-425F-8F06-AFD7B15679CA}" destId="{62680836-A7CB-4891-8C5F-6D58C3632EAD}" srcOrd="1" destOrd="0" presId="urn:microsoft.com/office/officeart/2005/8/layout/process1"/>
    <dgm:cxn modelId="{EEE71A6C-BBAA-4548-B122-DDE4A0533577}" type="presParOf" srcId="{87641369-7153-4D78-8A63-E81E5B57F7B9}" destId="{9042B13E-7F45-4D35-9AED-19A81045225A}" srcOrd="0" destOrd="0" presId="urn:microsoft.com/office/officeart/2005/8/layout/process1"/>
    <dgm:cxn modelId="{F018B0BC-F725-49C4-B1F0-5E04872C2D84}" type="presParOf" srcId="{87641369-7153-4D78-8A63-E81E5B57F7B9}" destId="{12E99E1A-8617-493C-8781-1174C6D3B0F4}" srcOrd="1" destOrd="0" presId="urn:microsoft.com/office/officeart/2005/8/layout/process1"/>
    <dgm:cxn modelId="{274C8408-34A9-4836-AAC2-8F0F0F4581DF}" type="presParOf" srcId="{12E99E1A-8617-493C-8781-1174C6D3B0F4}" destId="{C2966B86-137D-4163-BDBB-E95ADCD56451}" srcOrd="0" destOrd="0" presId="urn:microsoft.com/office/officeart/2005/8/layout/process1"/>
    <dgm:cxn modelId="{F233B180-DF4D-484D-A78E-62EA35C0A824}" type="presParOf" srcId="{87641369-7153-4D78-8A63-E81E5B57F7B9}" destId="{8510EE8C-5AC0-4520-8EB4-EC0E74316AF4}" srcOrd="2" destOrd="0" presId="urn:microsoft.com/office/officeart/2005/8/layout/process1"/>
    <dgm:cxn modelId="{E1075DAD-CDB6-498E-8CC6-53FF570305F1}" type="presParOf" srcId="{87641369-7153-4D78-8A63-E81E5B57F7B9}" destId="{E0CB52E1-735C-4B19-8BEC-4A158A3EAE72}" srcOrd="3" destOrd="0" presId="urn:microsoft.com/office/officeart/2005/8/layout/process1"/>
    <dgm:cxn modelId="{1593D3B6-46D6-49E9-A895-4D1E5DA9B2D3}" type="presParOf" srcId="{E0CB52E1-735C-4B19-8BEC-4A158A3EAE72}" destId="{62680836-A7CB-4891-8C5F-6D58C3632EAD}" srcOrd="0" destOrd="0" presId="urn:microsoft.com/office/officeart/2005/8/layout/process1"/>
    <dgm:cxn modelId="{B5B4736D-0473-4A4E-819D-F1BF4BE4333C}" type="presParOf" srcId="{87641369-7153-4D78-8A63-E81E5B57F7B9}" destId="{3DDBD890-392E-4E7F-AFD1-94DC60F0D966}" srcOrd="4" destOrd="0" presId="urn:microsoft.com/office/officeart/2005/8/layout/process1"/>
    <dgm:cxn modelId="{3258CA4B-8977-4796-95AF-01288CA03E00}" type="presParOf" srcId="{87641369-7153-4D78-8A63-E81E5B57F7B9}" destId="{6B248DA7-5EBF-457D-94F4-50D97C75B938}" srcOrd="5" destOrd="0" presId="urn:microsoft.com/office/officeart/2005/8/layout/process1"/>
    <dgm:cxn modelId="{6E7408CD-6C1D-451B-9544-6545229DEEEA}" type="presParOf" srcId="{6B248DA7-5EBF-457D-94F4-50D97C75B938}" destId="{8E67EBD1-3B9D-4DE2-BC92-E3C2AC59B2AC}" srcOrd="0" destOrd="0" presId="urn:microsoft.com/office/officeart/2005/8/layout/process1"/>
    <dgm:cxn modelId="{886D8677-4D71-4576-B955-5C83FBF007CA}" type="presParOf" srcId="{87641369-7153-4D78-8A63-E81E5B57F7B9}" destId="{6CBCAAD4-114B-4245-940B-468E4F672C4F}" srcOrd="6" destOrd="0" presId="urn:microsoft.com/office/officeart/2005/8/layout/process1"/>
    <dgm:cxn modelId="{A40AEB1E-7DC3-4553-9DEF-40762B15D223}" type="presParOf" srcId="{87641369-7153-4D78-8A63-E81E5B57F7B9}" destId="{7D05346A-DC02-417C-A055-524EBD284D5B}" srcOrd="7" destOrd="0" presId="urn:microsoft.com/office/officeart/2005/8/layout/process1"/>
    <dgm:cxn modelId="{3F4C9C62-D3D4-4687-8B9E-DD0A7388EF75}" type="presParOf" srcId="{7D05346A-DC02-417C-A055-524EBD284D5B}" destId="{7B86A858-12B0-42D7-9812-0C051FED15B6}" srcOrd="0" destOrd="0" presId="urn:microsoft.com/office/officeart/2005/8/layout/process1"/>
    <dgm:cxn modelId="{8E77E011-D428-46C0-865E-C606685FF654}" type="presParOf" srcId="{87641369-7153-4D78-8A63-E81E5B57F7B9}" destId="{6ACD6037-BA16-45D8-B63C-F90F9C39784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72111-C4C5-48F6-BE71-E3EF4691ABE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CFBA34-0AB0-4A37-81B6-E0E57D874FC3}">
      <dgm:prSet/>
      <dgm:spPr/>
      <dgm:t>
        <a:bodyPr/>
        <a:lstStyle/>
        <a:p>
          <a:pPr>
            <a:defRPr cap="all"/>
          </a:pPr>
          <a:r>
            <a:rPr lang="en-US"/>
            <a:t>- Integrate yfinance for live stock data</a:t>
          </a:r>
        </a:p>
      </dgm:t>
    </dgm:pt>
    <dgm:pt modelId="{FC0897D0-3493-4717-9F40-A574276F18E5}" type="parTrans" cxnId="{E8E93F3F-6B81-4647-9B6D-EF82619B3452}">
      <dgm:prSet/>
      <dgm:spPr/>
      <dgm:t>
        <a:bodyPr/>
        <a:lstStyle/>
        <a:p>
          <a:endParaRPr lang="en-US"/>
        </a:p>
      </dgm:t>
    </dgm:pt>
    <dgm:pt modelId="{2D64F276-4AD0-422E-9AE7-B903F98AF7D6}" type="sibTrans" cxnId="{E8E93F3F-6B81-4647-9B6D-EF82619B3452}">
      <dgm:prSet/>
      <dgm:spPr/>
      <dgm:t>
        <a:bodyPr/>
        <a:lstStyle/>
        <a:p>
          <a:endParaRPr lang="en-US"/>
        </a:p>
      </dgm:t>
    </dgm:pt>
    <dgm:pt modelId="{85605E77-3FA7-463E-A801-6AC8EE47C31A}">
      <dgm:prSet/>
      <dgm:spPr/>
      <dgm:t>
        <a:bodyPr/>
        <a:lstStyle/>
        <a:p>
          <a:pPr>
            <a:defRPr cap="all"/>
          </a:pPr>
          <a:r>
            <a:rPr lang="en-US"/>
            <a:t>- Enhance chatbot with LLM/AI for smarter answers</a:t>
          </a:r>
        </a:p>
      </dgm:t>
    </dgm:pt>
    <dgm:pt modelId="{D0054204-82EB-4D5E-A2D1-14954168481B}" type="parTrans" cxnId="{7C0AC43D-ED39-4F0B-B42B-204FF971B0B6}">
      <dgm:prSet/>
      <dgm:spPr/>
      <dgm:t>
        <a:bodyPr/>
        <a:lstStyle/>
        <a:p>
          <a:endParaRPr lang="en-US"/>
        </a:p>
      </dgm:t>
    </dgm:pt>
    <dgm:pt modelId="{DA325910-344F-47A4-B965-C38CE683C09F}" type="sibTrans" cxnId="{7C0AC43D-ED39-4F0B-B42B-204FF971B0B6}">
      <dgm:prSet/>
      <dgm:spPr/>
      <dgm:t>
        <a:bodyPr/>
        <a:lstStyle/>
        <a:p>
          <a:endParaRPr lang="en-US"/>
        </a:p>
      </dgm:t>
    </dgm:pt>
    <dgm:pt modelId="{75CA2CEF-F06C-4B26-AB69-578E0BABEDF4}">
      <dgm:prSet/>
      <dgm:spPr/>
      <dgm:t>
        <a:bodyPr/>
        <a:lstStyle/>
        <a:p>
          <a:pPr>
            <a:defRPr cap="all"/>
          </a:pPr>
          <a:r>
            <a:rPr lang="en-US"/>
            <a:t>- Consider real-time chat (WebSockets)</a:t>
          </a:r>
        </a:p>
      </dgm:t>
    </dgm:pt>
    <dgm:pt modelId="{508F6A28-2EE2-49F3-A8D2-10EEBCFFC8EC}" type="parTrans" cxnId="{6AE503A8-2426-4406-9795-B1317834B462}">
      <dgm:prSet/>
      <dgm:spPr/>
      <dgm:t>
        <a:bodyPr/>
        <a:lstStyle/>
        <a:p>
          <a:endParaRPr lang="en-US"/>
        </a:p>
      </dgm:t>
    </dgm:pt>
    <dgm:pt modelId="{23018DDD-CB9D-4FE9-8904-736DEBAA5125}" type="sibTrans" cxnId="{6AE503A8-2426-4406-9795-B1317834B462}">
      <dgm:prSet/>
      <dgm:spPr/>
      <dgm:t>
        <a:bodyPr/>
        <a:lstStyle/>
        <a:p>
          <a:endParaRPr lang="en-US"/>
        </a:p>
      </dgm:t>
    </dgm:pt>
    <dgm:pt modelId="{DAF9BFED-9A9C-4802-9630-3A5310C8AADB}" type="pres">
      <dgm:prSet presAssocID="{EDB72111-C4C5-48F6-BE71-E3EF4691ABE9}" presName="root" presStyleCnt="0">
        <dgm:presLayoutVars>
          <dgm:dir/>
          <dgm:resizeHandles val="exact"/>
        </dgm:presLayoutVars>
      </dgm:prSet>
      <dgm:spPr/>
    </dgm:pt>
    <dgm:pt modelId="{A80B6A41-7B72-4C58-8816-DF5A1C90E166}" type="pres">
      <dgm:prSet presAssocID="{99CFBA34-0AB0-4A37-81B6-E0E57D874FC3}" presName="compNode" presStyleCnt="0"/>
      <dgm:spPr/>
    </dgm:pt>
    <dgm:pt modelId="{587211D3-8541-464B-8E37-B8C0FC8391A0}" type="pres">
      <dgm:prSet presAssocID="{99CFBA34-0AB0-4A37-81B6-E0E57D874FC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4906D0-20C7-4882-A3A5-2A45A8948401}" type="pres">
      <dgm:prSet presAssocID="{99CFBA34-0AB0-4A37-81B6-E0E57D874F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4E0F67-99AA-4F55-BD5B-B5A780C1AD6D}" type="pres">
      <dgm:prSet presAssocID="{99CFBA34-0AB0-4A37-81B6-E0E57D874FC3}" presName="spaceRect" presStyleCnt="0"/>
      <dgm:spPr/>
    </dgm:pt>
    <dgm:pt modelId="{5BA79696-AC3C-426E-8216-6C74DB58F39B}" type="pres">
      <dgm:prSet presAssocID="{99CFBA34-0AB0-4A37-81B6-E0E57D874FC3}" presName="textRect" presStyleLbl="revTx" presStyleIdx="0" presStyleCnt="3">
        <dgm:presLayoutVars>
          <dgm:chMax val="1"/>
          <dgm:chPref val="1"/>
        </dgm:presLayoutVars>
      </dgm:prSet>
      <dgm:spPr/>
    </dgm:pt>
    <dgm:pt modelId="{7814A492-4AFA-43FB-8A6B-E1A734AF96CF}" type="pres">
      <dgm:prSet presAssocID="{2D64F276-4AD0-422E-9AE7-B903F98AF7D6}" presName="sibTrans" presStyleCnt="0"/>
      <dgm:spPr/>
    </dgm:pt>
    <dgm:pt modelId="{DDB8FDC8-1734-4045-AFF0-565F72773655}" type="pres">
      <dgm:prSet presAssocID="{85605E77-3FA7-463E-A801-6AC8EE47C31A}" presName="compNode" presStyleCnt="0"/>
      <dgm:spPr/>
    </dgm:pt>
    <dgm:pt modelId="{4DEA6ED2-80AE-4FA0-9A2E-B156D651829C}" type="pres">
      <dgm:prSet presAssocID="{85605E77-3FA7-463E-A801-6AC8EE47C31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2469E5A-6F7F-4192-8258-0C2F4340092A}" type="pres">
      <dgm:prSet presAssocID="{85605E77-3FA7-463E-A801-6AC8EE47C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86CD69D-BBA2-4779-98F5-806103AC048F}" type="pres">
      <dgm:prSet presAssocID="{85605E77-3FA7-463E-A801-6AC8EE47C31A}" presName="spaceRect" presStyleCnt="0"/>
      <dgm:spPr/>
    </dgm:pt>
    <dgm:pt modelId="{A9A43BA9-BEF0-4B2C-A876-552203992824}" type="pres">
      <dgm:prSet presAssocID="{85605E77-3FA7-463E-A801-6AC8EE47C31A}" presName="textRect" presStyleLbl="revTx" presStyleIdx="1" presStyleCnt="3">
        <dgm:presLayoutVars>
          <dgm:chMax val="1"/>
          <dgm:chPref val="1"/>
        </dgm:presLayoutVars>
      </dgm:prSet>
      <dgm:spPr/>
    </dgm:pt>
    <dgm:pt modelId="{017EB538-5464-4EA3-A591-B94DEFE2A66E}" type="pres">
      <dgm:prSet presAssocID="{DA325910-344F-47A4-B965-C38CE683C09F}" presName="sibTrans" presStyleCnt="0"/>
      <dgm:spPr/>
    </dgm:pt>
    <dgm:pt modelId="{281AE9B1-45E2-42B2-8295-6911502A4428}" type="pres">
      <dgm:prSet presAssocID="{75CA2CEF-F06C-4B26-AB69-578E0BABEDF4}" presName="compNode" presStyleCnt="0"/>
      <dgm:spPr/>
    </dgm:pt>
    <dgm:pt modelId="{C3F78BDB-3605-4B90-98B9-9E57A4402D83}" type="pres">
      <dgm:prSet presAssocID="{75CA2CEF-F06C-4B26-AB69-578E0BABEDF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F01DFC-ACA7-4B56-A8A5-95F8698BB012}" type="pres">
      <dgm:prSet presAssocID="{75CA2CEF-F06C-4B26-AB69-578E0BABED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7FC7B31E-2B23-414B-ACFD-CF663491A7E0}" type="pres">
      <dgm:prSet presAssocID="{75CA2CEF-F06C-4B26-AB69-578E0BABEDF4}" presName="spaceRect" presStyleCnt="0"/>
      <dgm:spPr/>
    </dgm:pt>
    <dgm:pt modelId="{BF327943-BE89-40F4-B3D5-BF6C375F76AE}" type="pres">
      <dgm:prSet presAssocID="{75CA2CEF-F06C-4B26-AB69-578E0BABED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F24227-CB90-488F-93EA-331B703D5779}" type="presOf" srcId="{99CFBA34-0AB0-4A37-81B6-E0E57D874FC3}" destId="{5BA79696-AC3C-426E-8216-6C74DB58F39B}" srcOrd="0" destOrd="0" presId="urn:microsoft.com/office/officeart/2018/5/layout/IconLeafLabelList"/>
    <dgm:cxn modelId="{AFFB2C39-A6D0-45BA-A726-BB8CCB348813}" type="presOf" srcId="{85605E77-3FA7-463E-A801-6AC8EE47C31A}" destId="{A9A43BA9-BEF0-4B2C-A876-552203992824}" srcOrd="0" destOrd="0" presId="urn:microsoft.com/office/officeart/2018/5/layout/IconLeafLabelList"/>
    <dgm:cxn modelId="{7C0AC43D-ED39-4F0B-B42B-204FF971B0B6}" srcId="{EDB72111-C4C5-48F6-BE71-E3EF4691ABE9}" destId="{85605E77-3FA7-463E-A801-6AC8EE47C31A}" srcOrd="1" destOrd="0" parTransId="{D0054204-82EB-4D5E-A2D1-14954168481B}" sibTransId="{DA325910-344F-47A4-B965-C38CE683C09F}"/>
    <dgm:cxn modelId="{E8E93F3F-6B81-4647-9B6D-EF82619B3452}" srcId="{EDB72111-C4C5-48F6-BE71-E3EF4691ABE9}" destId="{99CFBA34-0AB0-4A37-81B6-E0E57D874FC3}" srcOrd="0" destOrd="0" parTransId="{FC0897D0-3493-4717-9F40-A574276F18E5}" sibTransId="{2D64F276-4AD0-422E-9AE7-B903F98AF7D6}"/>
    <dgm:cxn modelId="{6AE503A8-2426-4406-9795-B1317834B462}" srcId="{EDB72111-C4C5-48F6-BE71-E3EF4691ABE9}" destId="{75CA2CEF-F06C-4B26-AB69-578E0BABEDF4}" srcOrd="2" destOrd="0" parTransId="{508F6A28-2EE2-49F3-A8D2-10EEBCFFC8EC}" sibTransId="{23018DDD-CB9D-4FE9-8904-736DEBAA5125}"/>
    <dgm:cxn modelId="{EA0F19C9-5AEE-46E2-AD11-62F084DB54B7}" type="presOf" srcId="{EDB72111-C4C5-48F6-BE71-E3EF4691ABE9}" destId="{DAF9BFED-9A9C-4802-9630-3A5310C8AADB}" srcOrd="0" destOrd="0" presId="urn:microsoft.com/office/officeart/2018/5/layout/IconLeafLabelList"/>
    <dgm:cxn modelId="{64430BD9-6600-407B-99A0-E835C6D10289}" type="presOf" srcId="{75CA2CEF-F06C-4B26-AB69-578E0BABEDF4}" destId="{BF327943-BE89-40F4-B3D5-BF6C375F76AE}" srcOrd="0" destOrd="0" presId="urn:microsoft.com/office/officeart/2018/5/layout/IconLeafLabelList"/>
    <dgm:cxn modelId="{4B068FF2-0E6A-4CCC-A8A3-26014D1BE055}" type="presParOf" srcId="{DAF9BFED-9A9C-4802-9630-3A5310C8AADB}" destId="{A80B6A41-7B72-4C58-8816-DF5A1C90E166}" srcOrd="0" destOrd="0" presId="urn:microsoft.com/office/officeart/2018/5/layout/IconLeafLabelList"/>
    <dgm:cxn modelId="{CDADD971-7621-4EB6-9104-CF59ADD08CFA}" type="presParOf" srcId="{A80B6A41-7B72-4C58-8816-DF5A1C90E166}" destId="{587211D3-8541-464B-8E37-B8C0FC8391A0}" srcOrd="0" destOrd="0" presId="urn:microsoft.com/office/officeart/2018/5/layout/IconLeafLabelList"/>
    <dgm:cxn modelId="{F011A090-58D8-4052-8C75-169CB6A11044}" type="presParOf" srcId="{A80B6A41-7B72-4C58-8816-DF5A1C90E166}" destId="{F54906D0-20C7-4882-A3A5-2A45A8948401}" srcOrd="1" destOrd="0" presId="urn:microsoft.com/office/officeart/2018/5/layout/IconLeafLabelList"/>
    <dgm:cxn modelId="{440C40E7-6B43-4168-B223-7A9734B84C38}" type="presParOf" srcId="{A80B6A41-7B72-4C58-8816-DF5A1C90E166}" destId="{7B4E0F67-99AA-4F55-BD5B-B5A780C1AD6D}" srcOrd="2" destOrd="0" presId="urn:microsoft.com/office/officeart/2018/5/layout/IconLeafLabelList"/>
    <dgm:cxn modelId="{BC8318AB-BA7A-4ECC-954A-28C53C16815E}" type="presParOf" srcId="{A80B6A41-7B72-4C58-8816-DF5A1C90E166}" destId="{5BA79696-AC3C-426E-8216-6C74DB58F39B}" srcOrd="3" destOrd="0" presId="urn:microsoft.com/office/officeart/2018/5/layout/IconLeafLabelList"/>
    <dgm:cxn modelId="{A69B6212-69BB-4A4B-B2EB-2E53F89840C9}" type="presParOf" srcId="{DAF9BFED-9A9C-4802-9630-3A5310C8AADB}" destId="{7814A492-4AFA-43FB-8A6B-E1A734AF96CF}" srcOrd="1" destOrd="0" presId="urn:microsoft.com/office/officeart/2018/5/layout/IconLeafLabelList"/>
    <dgm:cxn modelId="{2095EE68-9F87-4277-9F23-14DDD00575F3}" type="presParOf" srcId="{DAF9BFED-9A9C-4802-9630-3A5310C8AADB}" destId="{DDB8FDC8-1734-4045-AFF0-565F72773655}" srcOrd="2" destOrd="0" presId="urn:microsoft.com/office/officeart/2018/5/layout/IconLeafLabelList"/>
    <dgm:cxn modelId="{C0A0D0CD-A8F4-4401-81B1-D89228F4974B}" type="presParOf" srcId="{DDB8FDC8-1734-4045-AFF0-565F72773655}" destId="{4DEA6ED2-80AE-4FA0-9A2E-B156D651829C}" srcOrd="0" destOrd="0" presId="urn:microsoft.com/office/officeart/2018/5/layout/IconLeafLabelList"/>
    <dgm:cxn modelId="{60CEFAE7-5EB3-495F-B244-A41D0883DE02}" type="presParOf" srcId="{DDB8FDC8-1734-4045-AFF0-565F72773655}" destId="{F2469E5A-6F7F-4192-8258-0C2F4340092A}" srcOrd="1" destOrd="0" presId="urn:microsoft.com/office/officeart/2018/5/layout/IconLeafLabelList"/>
    <dgm:cxn modelId="{89F12A24-B4D9-4740-A6FA-819FDBF1B67F}" type="presParOf" srcId="{DDB8FDC8-1734-4045-AFF0-565F72773655}" destId="{586CD69D-BBA2-4779-98F5-806103AC048F}" srcOrd="2" destOrd="0" presId="urn:microsoft.com/office/officeart/2018/5/layout/IconLeafLabelList"/>
    <dgm:cxn modelId="{6BD4DAE1-636B-4410-BE6F-594ED48AFDC5}" type="presParOf" srcId="{DDB8FDC8-1734-4045-AFF0-565F72773655}" destId="{A9A43BA9-BEF0-4B2C-A876-552203992824}" srcOrd="3" destOrd="0" presId="urn:microsoft.com/office/officeart/2018/5/layout/IconLeafLabelList"/>
    <dgm:cxn modelId="{738E3E60-7413-4070-9E69-42EC0D903CC2}" type="presParOf" srcId="{DAF9BFED-9A9C-4802-9630-3A5310C8AADB}" destId="{017EB538-5464-4EA3-A591-B94DEFE2A66E}" srcOrd="3" destOrd="0" presId="urn:microsoft.com/office/officeart/2018/5/layout/IconLeafLabelList"/>
    <dgm:cxn modelId="{010363D8-3C42-4BFC-A4D8-F457D00B4BBE}" type="presParOf" srcId="{DAF9BFED-9A9C-4802-9630-3A5310C8AADB}" destId="{281AE9B1-45E2-42B2-8295-6911502A4428}" srcOrd="4" destOrd="0" presId="urn:microsoft.com/office/officeart/2018/5/layout/IconLeafLabelList"/>
    <dgm:cxn modelId="{8CF22317-B887-41AF-AB52-EF3AF456EDB4}" type="presParOf" srcId="{281AE9B1-45E2-42B2-8295-6911502A4428}" destId="{C3F78BDB-3605-4B90-98B9-9E57A4402D83}" srcOrd="0" destOrd="0" presId="urn:microsoft.com/office/officeart/2018/5/layout/IconLeafLabelList"/>
    <dgm:cxn modelId="{E334F772-FED8-4AC3-A776-C3BEB57C7B17}" type="presParOf" srcId="{281AE9B1-45E2-42B2-8295-6911502A4428}" destId="{C7F01DFC-ACA7-4B56-A8A5-95F8698BB012}" srcOrd="1" destOrd="0" presId="urn:microsoft.com/office/officeart/2018/5/layout/IconLeafLabelList"/>
    <dgm:cxn modelId="{6A2C8D78-5872-430D-B2D7-18C4F8880584}" type="presParOf" srcId="{281AE9B1-45E2-42B2-8295-6911502A4428}" destId="{7FC7B31E-2B23-414B-ACFD-CF663491A7E0}" srcOrd="2" destOrd="0" presId="urn:microsoft.com/office/officeart/2018/5/layout/IconLeafLabelList"/>
    <dgm:cxn modelId="{D3273B30-A86A-4506-86D8-1FDDF31B95BC}" type="presParOf" srcId="{281AE9B1-45E2-42B2-8295-6911502A4428}" destId="{BF327943-BE89-40F4-B3D5-BF6C375F76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4EDFA-A275-4445-B163-165B39FEBC02}">
      <dsp:nvSpPr>
        <dsp:cNvPr id="0" name=""/>
        <dsp:cNvSpPr/>
      </dsp:nvSpPr>
      <dsp:spPr>
        <a:xfrm>
          <a:off x="928596" y="750564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255C4-63E0-4B72-810E-6EAE2842A75E}">
      <dsp:nvSpPr>
        <dsp:cNvPr id="0" name=""/>
        <dsp:cNvSpPr/>
      </dsp:nvSpPr>
      <dsp:spPr>
        <a:xfrm>
          <a:off x="22128" y="262291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Django-based platform for investors &amp; analysts</a:t>
          </a:r>
        </a:p>
      </dsp:txBody>
      <dsp:txXfrm>
        <a:off x="22128" y="2622917"/>
        <a:ext cx="3296250" cy="720000"/>
      </dsp:txXfrm>
    </dsp:sp>
    <dsp:sp modelId="{2E046340-C037-4206-AF5A-35B50DC08C56}">
      <dsp:nvSpPr>
        <dsp:cNvPr id="0" name=""/>
        <dsp:cNvSpPr/>
      </dsp:nvSpPr>
      <dsp:spPr>
        <a:xfrm>
          <a:off x="4801690" y="750564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3D5A-5BEC-4FCF-B04B-618E15566AB8}">
      <dsp:nvSpPr>
        <dsp:cNvPr id="0" name=""/>
        <dsp:cNvSpPr/>
      </dsp:nvSpPr>
      <dsp:spPr>
        <a:xfrm>
          <a:off x="3895221" y="262291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Manage portfolios, get recommendations, chat about stocks</a:t>
          </a:r>
        </a:p>
      </dsp:txBody>
      <dsp:txXfrm>
        <a:off x="3895221" y="2622917"/>
        <a:ext cx="329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CD9EC-BDB7-4A19-A63F-7AB98E8D7056}">
      <dsp:nvSpPr>
        <dsp:cNvPr id="0" name=""/>
        <dsp:cNvSpPr/>
      </dsp:nvSpPr>
      <dsp:spPr>
        <a:xfrm>
          <a:off x="0" y="607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5FFF3-500A-47AE-B8C5-78A6FDC58B5E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42E0B-8180-4A9A-B791-ADA7F28F9A2B}">
      <dsp:nvSpPr>
        <dsp:cNvPr id="0" name=""/>
        <dsp:cNvSpPr/>
      </dsp:nvSpPr>
      <dsp:spPr>
        <a:xfrm>
          <a:off x="1642860" y="607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Role-based dashboards (Investor, Analyst)</a:t>
          </a:r>
        </a:p>
      </dsp:txBody>
      <dsp:txXfrm>
        <a:off x="1642860" y="607"/>
        <a:ext cx="3328742" cy="1422390"/>
      </dsp:txXfrm>
    </dsp:sp>
    <dsp:sp modelId="{4E8E512F-0C1D-4AF7-874D-16660081753B}">
      <dsp:nvSpPr>
        <dsp:cNvPr id="0" name=""/>
        <dsp:cNvSpPr/>
      </dsp:nvSpPr>
      <dsp:spPr>
        <a:xfrm>
          <a:off x="0" y="1778595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BBDF0-B881-44D0-A0DD-FC1EDB808CF7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613EC-974A-4EE1-8F05-D67CF9949C5D}">
      <dsp:nvSpPr>
        <dsp:cNvPr id="0" name=""/>
        <dsp:cNvSpPr/>
      </dsp:nvSpPr>
      <dsp:spPr>
        <a:xfrm>
          <a:off x="1642860" y="1778595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Portfolio management</a:t>
          </a:r>
        </a:p>
      </dsp:txBody>
      <dsp:txXfrm>
        <a:off x="1642860" y="1778595"/>
        <a:ext cx="3328742" cy="1422390"/>
      </dsp:txXfrm>
    </dsp:sp>
    <dsp:sp modelId="{73D18848-744D-4249-BBD5-37C39DAA8D2C}">
      <dsp:nvSpPr>
        <dsp:cNvPr id="0" name=""/>
        <dsp:cNvSpPr/>
      </dsp:nvSpPr>
      <dsp:spPr>
        <a:xfrm>
          <a:off x="0" y="3556583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071E4-85FA-43A3-824E-E1AE916F4D76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87197-E542-4614-9BC5-6AA4D3804974}">
      <dsp:nvSpPr>
        <dsp:cNvPr id="0" name=""/>
        <dsp:cNvSpPr/>
      </dsp:nvSpPr>
      <dsp:spPr>
        <a:xfrm>
          <a:off x="1642860" y="3556583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Stock chatbot for real-time queries</a:t>
          </a:r>
        </a:p>
      </dsp:txBody>
      <dsp:txXfrm>
        <a:off x="1642860" y="3556583"/>
        <a:ext cx="3328742" cy="1422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950B5-1C72-48B0-8665-559D86AD416A}">
      <dsp:nvSpPr>
        <dsp:cNvPr id="0" name=""/>
        <dsp:cNvSpPr/>
      </dsp:nvSpPr>
      <dsp:spPr>
        <a:xfrm>
          <a:off x="0" y="607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33EB9-ECF7-4EB6-BDDE-A1BBF4E37BA5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139A5-BE16-49C3-8562-EF3FDE673BAE}">
      <dsp:nvSpPr>
        <dsp:cNvPr id="0" name=""/>
        <dsp:cNvSpPr/>
      </dsp:nvSpPr>
      <dsp:spPr>
        <a:xfrm>
          <a:off x="1642860" y="607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Chat interface in chat_box.html</a:t>
          </a:r>
        </a:p>
      </dsp:txBody>
      <dsp:txXfrm>
        <a:off x="1642860" y="607"/>
        <a:ext cx="3328742" cy="1422390"/>
      </dsp:txXfrm>
    </dsp:sp>
    <dsp:sp modelId="{77838E2A-D519-4C89-A170-35F6462528A2}">
      <dsp:nvSpPr>
        <dsp:cNvPr id="0" name=""/>
        <dsp:cNvSpPr/>
      </dsp:nvSpPr>
      <dsp:spPr>
        <a:xfrm>
          <a:off x="0" y="1778595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4575B-2DD4-45A6-B5D5-1DC683585BA4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7154C-E1B9-43D1-9E79-AC5C4AB14680}">
      <dsp:nvSpPr>
        <dsp:cNvPr id="0" name=""/>
        <dsp:cNvSpPr/>
      </dsp:nvSpPr>
      <dsp:spPr>
        <a:xfrm>
          <a:off x="1642860" y="1778595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Users ask stock questions (e.g., “AAPL price?”)</a:t>
          </a:r>
        </a:p>
      </dsp:txBody>
      <dsp:txXfrm>
        <a:off x="1642860" y="1778595"/>
        <a:ext cx="3328742" cy="1422390"/>
      </dsp:txXfrm>
    </dsp:sp>
    <dsp:sp modelId="{81197552-7BA4-49D4-A0D9-721C2EA1878F}">
      <dsp:nvSpPr>
        <dsp:cNvPr id="0" name=""/>
        <dsp:cNvSpPr/>
      </dsp:nvSpPr>
      <dsp:spPr>
        <a:xfrm>
          <a:off x="0" y="3556583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A4A8C-04D9-4B2D-AFB1-7B4F4ED6837D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42629-BBA1-412F-9700-721D14AC7458}">
      <dsp:nvSpPr>
        <dsp:cNvPr id="0" name=""/>
        <dsp:cNvSpPr/>
      </dsp:nvSpPr>
      <dsp:spPr>
        <a:xfrm>
          <a:off x="1642860" y="3556583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Instant, dynamic responses (HTMX, AJAX)</a:t>
          </a:r>
        </a:p>
      </dsp:txBody>
      <dsp:txXfrm>
        <a:off x="1642860" y="3556583"/>
        <a:ext cx="3328742" cy="1422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B13E-7F45-4D35-9AED-19A81045225A}">
      <dsp:nvSpPr>
        <dsp:cNvPr id="0" name=""/>
        <dsp:cNvSpPr/>
      </dsp:nvSpPr>
      <dsp:spPr>
        <a:xfrm>
          <a:off x="2976" y="1703275"/>
          <a:ext cx="922734" cy="657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User types message</a:t>
          </a:r>
        </a:p>
      </dsp:txBody>
      <dsp:txXfrm>
        <a:off x="22232" y="1722531"/>
        <a:ext cx="884222" cy="618936"/>
      </dsp:txXfrm>
    </dsp:sp>
    <dsp:sp modelId="{12E99E1A-8617-493C-8781-1174C6D3B0F4}">
      <dsp:nvSpPr>
        <dsp:cNvPr id="0" name=""/>
        <dsp:cNvSpPr/>
      </dsp:nvSpPr>
      <dsp:spPr>
        <a:xfrm>
          <a:off x="1017984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017984" y="1963348"/>
        <a:ext cx="136933" cy="137302"/>
      </dsp:txXfrm>
    </dsp:sp>
    <dsp:sp modelId="{8510EE8C-5AC0-4520-8EB4-EC0E74316AF4}">
      <dsp:nvSpPr>
        <dsp:cNvPr id="0" name=""/>
        <dsp:cNvSpPr/>
      </dsp:nvSpPr>
      <dsp:spPr>
        <a:xfrm>
          <a:off x="1294804" y="1703275"/>
          <a:ext cx="922734" cy="657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Backend extracts ticker</a:t>
          </a:r>
        </a:p>
      </dsp:txBody>
      <dsp:txXfrm>
        <a:off x="1314060" y="1722531"/>
        <a:ext cx="884222" cy="618936"/>
      </dsp:txXfrm>
    </dsp:sp>
    <dsp:sp modelId="{E0CB52E1-735C-4B19-8BEC-4A158A3EAE72}">
      <dsp:nvSpPr>
        <dsp:cNvPr id="0" name=""/>
        <dsp:cNvSpPr/>
      </dsp:nvSpPr>
      <dsp:spPr>
        <a:xfrm>
          <a:off x="2309812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309812" y="1963348"/>
        <a:ext cx="136933" cy="137302"/>
      </dsp:txXfrm>
    </dsp:sp>
    <dsp:sp modelId="{3DDBD890-392E-4E7F-AFD1-94DC60F0D966}">
      <dsp:nvSpPr>
        <dsp:cNvPr id="0" name=""/>
        <dsp:cNvSpPr/>
      </dsp:nvSpPr>
      <dsp:spPr>
        <a:xfrm>
          <a:off x="2586632" y="1703275"/>
          <a:ext cx="922734" cy="657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Fetches stock data </a:t>
          </a:r>
        </a:p>
      </dsp:txBody>
      <dsp:txXfrm>
        <a:off x="2605888" y="1722531"/>
        <a:ext cx="884222" cy="618936"/>
      </dsp:txXfrm>
    </dsp:sp>
    <dsp:sp modelId="{6B248DA7-5EBF-457D-94F4-50D97C75B938}">
      <dsp:nvSpPr>
        <dsp:cNvPr id="0" name=""/>
        <dsp:cNvSpPr/>
      </dsp:nvSpPr>
      <dsp:spPr>
        <a:xfrm>
          <a:off x="3601640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601640" y="1963348"/>
        <a:ext cx="136933" cy="137302"/>
      </dsp:txXfrm>
    </dsp:sp>
    <dsp:sp modelId="{6CBCAAD4-114B-4245-940B-468E4F672C4F}">
      <dsp:nvSpPr>
        <dsp:cNvPr id="0" name=""/>
        <dsp:cNvSpPr/>
      </dsp:nvSpPr>
      <dsp:spPr>
        <a:xfrm>
          <a:off x="3878460" y="1703275"/>
          <a:ext cx="922734" cy="657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Generates advice</a:t>
          </a:r>
        </a:p>
      </dsp:txBody>
      <dsp:txXfrm>
        <a:off x="3897716" y="1722531"/>
        <a:ext cx="884222" cy="618936"/>
      </dsp:txXfrm>
    </dsp:sp>
    <dsp:sp modelId="{7D05346A-DC02-417C-A055-524EBD284D5B}">
      <dsp:nvSpPr>
        <dsp:cNvPr id="0" name=""/>
        <dsp:cNvSpPr/>
      </dsp:nvSpPr>
      <dsp:spPr>
        <a:xfrm>
          <a:off x="4893468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4893468" y="1963348"/>
        <a:ext cx="136933" cy="137302"/>
      </dsp:txXfrm>
    </dsp:sp>
    <dsp:sp modelId="{6ACD6037-BA16-45D8-B63C-F90F9C39784A}">
      <dsp:nvSpPr>
        <dsp:cNvPr id="0" name=""/>
        <dsp:cNvSpPr/>
      </dsp:nvSpPr>
      <dsp:spPr>
        <a:xfrm>
          <a:off x="5170289" y="1703275"/>
          <a:ext cx="922734" cy="657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Updates chat history</a:t>
          </a:r>
        </a:p>
      </dsp:txBody>
      <dsp:txXfrm>
        <a:off x="5189545" y="1722531"/>
        <a:ext cx="884222" cy="6189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11D3-8541-464B-8E37-B8C0FC8391A0}">
      <dsp:nvSpPr>
        <dsp:cNvPr id="0" name=""/>
        <dsp:cNvSpPr/>
      </dsp:nvSpPr>
      <dsp:spPr>
        <a:xfrm>
          <a:off x="443299" y="8317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906D0-20C7-4882-A3A5-2A45A8948401}">
      <dsp:nvSpPr>
        <dsp:cNvPr id="0" name=""/>
        <dsp:cNvSpPr/>
      </dsp:nvSpPr>
      <dsp:spPr>
        <a:xfrm>
          <a:off x="721174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79696-AC3C-426E-8216-6C74DB58F39B}">
      <dsp:nvSpPr>
        <dsp:cNvPr id="0" name=""/>
        <dsp:cNvSpPr/>
      </dsp:nvSpPr>
      <dsp:spPr>
        <a:xfrm>
          <a:off x="26487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Integrate yfinance for live stock data</a:t>
          </a:r>
        </a:p>
      </dsp:txBody>
      <dsp:txXfrm>
        <a:off x="26487" y="2541741"/>
        <a:ext cx="2137500" cy="720000"/>
      </dsp:txXfrm>
    </dsp:sp>
    <dsp:sp modelId="{4DEA6ED2-80AE-4FA0-9A2E-B156D651829C}">
      <dsp:nvSpPr>
        <dsp:cNvPr id="0" name=""/>
        <dsp:cNvSpPr/>
      </dsp:nvSpPr>
      <dsp:spPr>
        <a:xfrm>
          <a:off x="2954862" y="8317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69E5A-6F7F-4192-8258-0C2F4340092A}">
      <dsp:nvSpPr>
        <dsp:cNvPr id="0" name=""/>
        <dsp:cNvSpPr/>
      </dsp:nvSpPr>
      <dsp:spPr>
        <a:xfrm>
          <a:off x="3232737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43BA9-BEF0-4B2C-A876-552203992824}">
      <dsp:nvSpPr>
        <dsp:cNvPr id="0" name=""/>
        <dsp:cNvSpPr/>
      </dsp:nvSpPr>
      <dsp:spPr>
        <a:xfrm>
          <a:off x="2538049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Enhance chatbot with LLM/AI for smarter answers</a:t>
          </a:r>
        </a:p>
      </dsp:txBody>
      <dsp:txXfrm>
        <a:off x="2538049" y="2541741"/>
        <a:ext cx="2137500" cy="720000"/>
      </dsp:txXfrm>
    </dsp:sp>
    <dsp:sp modelId="{C3F78BDB-3605-4B90-98B9-9E57A4402D83}">
      <dsp:nvSpPr>
        <dsp:cNvPr id="0" name=""/>
        <dsp:cNvSpPr/>
      </dsp:nvSpPr>
      <dsp:spPr>
        <a:xfrm>
          <a:off x="5466424" y="8317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01DFC-ACA7-4B56-A8A5-95F8698BB012}">
      <dsp:nvSpPr>
        <dsp:cNvPr id="0" name=""/>
        <dsp:cNvSpPr/>
      </dsp:nvSpPr>
      <dsp:spPr>
        <a:xfrm>
          <a:off x="5744299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7943-BE89-40F4-B3D5-BF6C375F76AE}">
      <dsp:nvSpPr>
        <dsp:cNvPr id="0" name=""/>
        <dsp:cNvSpPr/>
      </dsp:nvSpPr>
      <dsp:spPr>
        <a:xfrm>
          <a:off x="5049612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Consider real-time chat (WebSockets)</a:t>
          </a:r>
        </a:p>
      </dsp:txBody>
      <dsp:txXfrm>
        <a:off x="5049612" y="2541741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91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54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1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F9EC211-93B1-FD5F-FB62-3D4EE1A6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08" r="24160" b="-2"/>
          <a:stretch>
            <a:fillRect/>
          </a:stretch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678666"/>
            <a:ext cx="3066142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900" dirty="0"/>
              <a:t>Stock Chat Assistant  Project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IN" sz="3100"/>
              <a:t>Technologies Used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rPr dirty="0"/>
              <a:t>- Django (backend, admin, sessions)</a:t>
            </a:r>
          </a:p>
          <a:p>
            <a:r>
              <a:rPr dirty="0"/>
              <a:t>- HTMX (dynamic chat updates)</a:t>
            </a:r>
          </a:p>
          <a:p>
            <a:r>
              <a:rPr dirty="0"/>
              <a:t>- </a:t>
            </a:r>
            <a:r>
              <a:rPr dirty="0" err="1"/>
              <a:t>yfinance</a:t>
            </a:r>
            <a:r>
              <a:rPr dirty="0"/>
              <a:t> for stock data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IN" sz="3300"/>
              <a:t>Advantages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t>- Easy-to-use chat for stock info</a:t>
            </a:r>
          </a:p>
          <a:p>
            <a:r>
              <a:t>- Role-based, secure access</a:t>
            </a:r>
          </a:p>
          <a:p>
            <a:r>
              <a:t>- Extensible for more features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Recommendations &amp; Next Steps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2283F6-A3AD-1A2D-7C24-FB400C112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5923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Project Purpose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1978D7-151E-CB0B-3B0D-084EE15DD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3594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800"/>
              <a:t>Key Features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8720F4-CB91-955A-E475-4642CD947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390212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800"/>
              <a:t>Chatbot — User Experience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5E073-2D86-47BC-7EA5-AE3820667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584212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IN"/>
              <a:t>Chatbot — Backend Logic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t>- chat_api view in core/views.py</a:t>
            </a:r>
          </a:p>
          <a:p>
            <a:r>
              <a:t>- Parses message, extracts ticker</a:t>
            </a:r>
          </a:p>
          <a:p>
            <a:r>
              <a:t>- Calls fetch_and_plot_stock for data</a:t>
            </a:r>
          </a:p>
          <a:p>
            <a:r>
              <a:t>- Uses get_chat_advice for smart replies</a:t>
            </a:r>
          </a:p>
          <a:p>
            <a:r>
              <a:t>- Stores chat history in session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9" y="609600"/>
            <a:ext cx="2796807" cy="1320800"/>
          </a:xfrm>
        </p:spPr>
        <p:txBody>
          <a:bodyPr anchor="ctr">
            <a:normAutofit/>
          </a:bodyPr>
          <a:lstStyle/>
          <a:p>
            <a:r>
              <a:rPr lang="en-IN" sz="3300" dirty="0"/>
              <a:t>Chatbot — Flow Diagram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65237F-CBC4-B222-7C3D-D83F2C5DB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72113"/>
              </p:ext>
            </p:extLst>
          </p:nvPr>
        </p:nvGraphicFramePr>
        <p:xfrm>
          <a:off x="737478" y="131372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4766-0AC0-53ED-1CCD-BED6F425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B513C-AB80-DC93-FC3D-4BF112227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14945"/>
            <a:ext cx="6348413" cy="2143923"/>
          </a:xfrm>
        </p:spPr>
      </p:pic>
    </p:spTree>
    <p:extLst>
      <p:ext uri="{BB962C8B-B14F-4D97-AF65-F5344CB8AC3E}">
        <p14:creationId xmlns:p14="http://schemas.microsoft.com/office/powerpoint/2010/main" val="79366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5E6B0D-88F6-B973-0412-B6991AED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36" y="471748"/>
            <a:ext cx="2667753" cy="2294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/>
              <a:t>Snapshots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2189-0396-A284-A5AC-29291D53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29" y="847809"/>
            <a:ext cx="6216024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Investor Portfolio :</a:t>
            </a: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7C2AF-3A64-EC13-F57A-AA0D714A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120"/>
          <a:stretch>
            <a:fillRect/>
          </a:stretch>
        </p:blipFill>
        <p:spPr>
          <a:xfrm>
            <a:off x="997577" y="2031129"/>
            <a:ext cx="6216024" cy="363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05947-605B-38FA-75CB-4C5DE8DC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77" y="2005124"/>
            <a:ext cx="990738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D4B8-FAAE-5C34-0D47-D5BBF3B5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4430-BBB4-1391-02B4-A58A66FC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71" y="1409820"/>
            <a:ext cx="6347714" cy="388077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Analyst Portfolio :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6B462-A640-4AF1-A102-19CB29B2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" y="1851980"/>
            <a:ext cx="7072370" cy="4238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533B5-9CCE-0586-5F17-B32315D6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0" y="1851980"/>
            <a:ext cx="996427" cy="3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55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229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Stock Chat Assistant  Project</vt:lpstr>
      <vt:lpstr>Project Purpose</vt:lpstr>
      <vt:lpstr>Key Features</vt:lpstr>
      <vt:lpstr>Chatbot — User Experience</vt:lpstr>
      <vt:lpstr>Chatbot — Backend Logic</vt:lpstr>
      <vt:lpstr>Chatbot — Flow Diagram</vt:lpstr>
      <vt:lpstr>Snapshots :</vt:lpstr>
      <vt:lpstr>Snapshots :</vt:lpstr>
      <vt:lpstr>Snapshots :</vt:lpstr>
      <vt:lpstr>Technologies Used</vt:lpstr>
      <vt:lpstr>Advantages</vt:lpstr>
      <vt:lpstr>Recommendations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ANURAG KASAT - 210962180</cp:lastModifiedBy>
  <cp:revision>2</cp:revision>
  <dcterms:created xsi:type="dcterms:W3CDTF">2013-01-27T09:14:16Z</dcterms:created>
  <dcterms:modified xsi:type="dcterms:W3CDTF">2025-07-11T13:13:21Z</dcterms:modified>
  <cp:category/>
</cp:coreProperties>
</file>