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7BF3670-1368-425A-B679-C2D049A343C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784D-C22A-4492-977D-84B0FFC1D26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64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3670-1368-425A-B679-C2D049A343C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105694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3670-1368-425A-B679-C2D049A343C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784D-C22A-4492-977D-84B0FFC1D26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52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3670-1368-425A-B679-C2D049A343C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151030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F3670-1368-425A-B679-C2D049A343C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784D-C22A-4492-977D-84B0FFC1D26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0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BF3670-1368-425A-B679-C2D049A343C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204051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BF3670-1368-425A-B679-C2D049A343C5}"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206292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BF3670-1368-425A-B679-C2D049A343C5}"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13550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3670-1368-425A-B679-C2D049A343C5}"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60880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BF3670-1368-425A-B679-C2D049A343C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784D-C22A-4492-977D-84B0FFC1D263}" type="slidenum">
              <a:rPr lang="en-US" smtClean="0"/>
              <a:t>‹#›</a:t>
            </a:fld>
            <a:endParaRPr lang="en-US"/>
          </a:p>
        </p:txBody>
      </p:sp>
    </p:spTree>
    <p:extLst>
      <p:ext uri="{BB962C8B-B14F-4D97-AF65-F5344CB8AC3E}">
        <p14:creationId xmlns:p14="http://schemas.microsoft.com/office/powerpoint/2010/main" val="377339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F3670-1368-425A-B679-C2D049A343C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784D-C22A-4492-977D-84B0FFC1D26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8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BF3670-1368-425A-B679-C2D049A343C5}" type="datetimeFigureOut">
              <a:rPr lang="en-US" smtClean="0"/>
              <a:t>12/13/2022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16784D-C22A-4492-977D-84B0FFC1D26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36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E504-14EC-A23B-2E20-42D2CF7713E4}"/>
              </a:ext>
            </a:extLst>
          </p:cNvPr>
          <p:cNvSpPr>
            <a:spLocks noGrp="1"/>
          </p:cNvSpPr>
          <p:nvPr>
            <p:ph type="ctrTitle"/>
          </p:nvPr>
        </p:nvSpPr>
        <p:spPr/>
        <p:txBody>
          <a:bodyPr/>
          <a:lstStyle/>
          <a:p>
            <a:r>
              <a:rPr lang="en-IN" dirty="0"/>
              <a:t>Sign Language Conversion</a:t>
            </a:r>
            <a:endParaRPr lang="en-US" dirty="0"/>
          </a:p>
        </p:txBody>
      </p:sp>
      <p:sp>
        <p:nvSpPr>
          <p:cNvPr id="3" name="Subtitle 2">
            <a:extLst>
              <a:ext uri="{FF2B5EF4-FFF2-40B4-BE49-F238E27FC236}">
                <a16:creationId xmlns:a16="http://schemas.microsoft.com/office/drawing/2014/main" id="{7F5D0B40-4CC2-83D0-E3DB-D99CA5F9428D}"/>
              </a:ext>
            </a:extLst>
          </p:cNvPr>
          <p:cNvSpPr>
            <a:spLocks noGrp="1"/>
          </p:cNvSpPr>
          <p:nvPr>
            <p:ph type="subTitle" idx="1"/>
          </p:nvPr>
        </p:nvSpPr>
        <p:spPr/>
        <p:txBody>
          <a:bodyPr/>
          <a:lstStyle/>
          <a:p>
            <a:r>
              <a:rPr lang="en-IN" dirty="0"/>
              <a:t>-Anurag Kumar Jha</a:t>
            </a:r>
          </a:p>
          <a:p>
            <a:r>
              <a:rPr lang="en-IN" dirty="0"/>
              <a:t>(under </a:t>
            </a:r>
            <a:r>
              <a:rPr lang="en-IN" dirty="0" err="1"/>
              <a:t>Dr.</a:t>
            </a:r>
            <a:r>
              <a:rPr lang="en-IN" dirty="0"/>
              <a:t> </a:t>
            </a:r>
            <a:r>
              <a:rPr lang="en-IN" dirty="0" err="1"/>
              <a:t>Sujala</a:t>
            </a:r>
            <a:r>
              <a:rPr lang="en-IN" dirty="0"/>
              <a:t> D. Shetty)</a:t>
            </a:r>
            <a:endParaRPr lang="en-US" dirty="0"/>
          </a:p>
        </p:txBody>
      </p:sp>
    </p:spTree>
    <p:extLst>
      <p:ext uri="{BB962C8B-B14F-4D97-AF65-F5344CB8AC3E}">
        <p14:creationId xmlns:p14="http://schemas.microsoft.com/office/powerpoint/2010/main" val="232222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9247AD-CA81-DF6F-BFB5-B0C0D19651BA}"/>
              </a:ext>
            </a:extLst>
          </p:cNvPr>
          <p:cNvSpPr>
            <a:spLocks noGrp="1"/>
          </p:cNvSpPr>
          <p:nvPr>
            <p:ph type="title"/>
          </p:nvPr>
        </p:nvSpPr>
        <p:spPr/>
        <p:txBody>
          <a:bodyPr/>
          <a:lstStyle/>
          <a:p>
            <a:r>
              <a:rPr lang="en-IN" dirty="0"/>
              <a:t>ISSUES:</a:t>
            </a:r>
            <a:endParaRPr lang="en-US" dirty="0"/>
          </a:p>
        </p:txBody>
      </p:sp>
      <p:sp>
        <p:nvSpPr>
          <p:cNvPr id="5" name="Content Placeholder 4">
            <a:extLst>
              <a:ext uri="{FF2B5EF4-FFF2-40B4-BE49-F238E27FC236}">
                <a16:creationId xmlns:a16="http://schemas.microsoft.com/office/drawing/2014/main" id="{773C3D78-F531-2523-52B3-B0B64C7CCF31}"/>
              </a:ext>
            </a:extLst>
          </p:cNvPr>
          <p:cNvSpPr>
            <a:spLocks noGrp="1"/>
          </p:cNvSpPr>
          <p:nvPr>
            <p:ph idx="1"/>
          </p:nvPr>
        </p:nvSpPr>
        <p:spPr/>
        <p:txBody>
          <a:bodyPr/>
          <a:lstStyle/>
          <a:p>
            <a:pPr>
              <a:buFont typeface="Arial" panose="020B0604020202020204" pitchFamily="34" charset="0"/>
              <a:buChar char="•"/>
            </a:pPr>
            <a:r>
              <a:rPr lang="en-US" dirty="0"/>
              <a:t> Unlike conventional languages sign language utilizes hand gestures, body movements and facial expressions for conveying any information. </a:t>
            </a:r>
          </a:p>
          <a:p>
            <a:pPr>
              <a:buFont typeface="Arial" panose="020B0604020202020204" pitchFamily="34" charset="0"/>
              <a:buChar char="•"/>
            </a:pPr>
            <a:r>
              <a:rPr lang="en-US" dirty="0"/>
              <a:t> Translation systems exist between almost all existing languages using machine learning, but sign language stands as an exception. The reason behind it is the different grammar and syntax used in sign language.</a:t>
            </a:r>
          </a:p>
          <a:p>
            <a:pPr>
              <a:buFont typeface="Arial" panose="020B0604020202020204" pitchFamily="34" charset="0"/>
              <a:buChar char="•"/>
            </a:pPr>
            <a:r>
              <a:rPr lang="en-US" dirty="0"/>
              <a:t> There has not been much work in the field of ISL computerization and those done are mostly in American or British sign language.</a:t>
            </a:r>
          </a:p>
        </p:txBody>
      </p:sp>
    </p:spTree>
    <p:extLst>
      <p:ext uri="{BB962C8B-B14F-4D97-AF65-F5344CB8AC3E}">
        <p14:creationId xmlns:p14="http://schemas.microsoft.com/office/powerpoint/2010/main" val="363124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79DB-13EA-E87B-CD47-06D1AA8EFB98}"/>
              </a:ext>
            </a:extLst>
          </p:cNvPr>
          <p:cNvSpPr>
            <a:spLocks noGrp="1"/>
          </p:cNvSpPr>
          <p:nvPr>
            <p:ph type="title"/>
          </p:nvPr>
        </p:nvSpPr>
        <p:spPr/>
        <p:txBody>
          <a:bodyPr/>
          <a:lstStyle/>
          <a:p>
            <a:r>
              <a:rPr lang="en-IN" dirty="0"/>
              <a:t>PRIOR WORKS:</a:t>
            </a:r>
            <a:endParaRPr lang="en-US" dirty="0"/>
          </a:p>
        </p:txBody>
      </p:sp>
      <p:sp>
        <p:nvSpPr>
          <p:cNvPr id="3" name="Content Placeholder 2">
            <a:extLst>
              <a:ext uri="{FF2B5EF4-FFF2-40B4-BE49-F238E27FC236}">
                <a16:creationId xmlns:a16="http://schemas.microsoft.com/office/drawing/2014/main" id="{76C87045-9087-873C-B0A7-43CB5E56742F}"/>
              </a:ext>
            </a:extLst>
          </p:cNvPr>
          <p:cNvSpPr>
            <a:spLocks noGrp="1"/>
          </p:cNvSpPr>
          <p:nvPr>
            <p:ph idx="1"/>
          </p:nvPr>
        </p:nvSpPr>
        <p:spPr/>
        <p:txBody>
          <a:bodyPr/>
          <a:lstStyle/>
          <a:p>
            <a:pPr>
              <a:buFont typeface="Arial" panose="020B0604020202020204" pitchFamily="34" charset="0"/>
              <a:buChar char="•"/>
            </a:pPr>
            <a:r>
              <a:rPr lang="en-US" dirty="0"/>
              <a:t> Direct translation of input into target words. The biggest drawback of this system is that output is not grammatically correct and difficult to understand. </a:t>
            </a:r>
          </a:p>
          <a:p>
            <a:pPr>
              <a:buFont typeface="Arial" panose="020B0604020202020204" pitchFamily="34" charset="0"/>
              <a:buChar char="•"/>
            </a:pPr>
            <a:r>
              <a:rPr lang="en-US" dirty="0"/>
              <a:t> Statistical machine translation which is ruled out in our case because of the lack of a large parallel corpus </a:t>
            </a:r>
          </a:p>
          <a:p>
            <a:pPr>
              <a:buFont typeface="Arial" panose="020B0604020202020204" pitchFamily="34" charset="0"/>
              <a:buChar char="•"/>
            </a:pPr>
            <a:r>
              <a:rPr lang="en-US"/>
              <a:t> Transfer </a:t>
            </a:r>
            <a:r>
              <a:rPr lang="en-US" dirty="0"/>
              <a:t>based: These include proper grammatical rules in place from proper translation from one language to another </a:t>
            </a:r>
          </a:p>
        </p:txBody>
      </p:sp>
    </p:spTree>
    <p:extLst>
      <p:ext uri="{BB962C8B-B14F-4D97-AF65-F5344CB8AC3E}">
        <p14:creationId xmlns:p14="http://schemas.microsoft.com/office/powerpoint/2010/main" val="1172453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TotalTime>
  <Words>168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Tw Cen MT</vt:lpstr>
      <vt:lpstr>Tw Cen MT Condensed</vt:lpstr>
      <vt:lpstr>Wingdings 3</vt:lpstr>
      <vt:lpstr>Integral</vt:lpstr>
      <vt:lpstr>Sign Language Conversion</vt:lpstr>
      <vt:lpstr>ISSUES:</vt:lpstr>
      <vt:lpstr>PRIOR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Kumar Jha</dc:creator>
  <cp:lastModifiedBy>Anurag Kumar Jha</cp:lastModifiedBy>
  <cp:revision>4</cp:revision>
  <dcterms:created xsi:type="dcterms:W3CDTF">2022-12-13T04:12:18Z</dcterms:created>
  <dcterms:modified xsi:type="dcterms:W3CDTF">2022-12-13T04:32:21Z</dcterms:modified>
</cp:coreProperties>
</file>