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4" r:id="rId8"/>
    <p:sldId id="265" r:id="rId9"/>
    <p:sldId id="262" r:id="rId10"/>
    <p:sldId id="26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22349-6A5B-4587-B3B1-BD3E4830E184}" type="doc">
      <dgm:prSet loTypeId="urn:microsoft.com/office/officeart/2005/8/layout/pList1" loCatId="list" qsTypeId="urn:microsoft.com/office/officeart/2005/8/quickstyle/simple4" qsCatId="simple" csTypeId="urn:microsoft.com/office/officeart/2005/8/colors/accent1_2" csCatId="accent1" phldr="1"/>
      <dgm:spPr/>
      <dgm:t>
        <a:bodyPr/>
        <a:lstStyle/>
        <a:p>
          <a:endParaRPr lang="en-IN"/>
        </a:p>
      </dgm:t>
    </dgm:pt>
    <dgm:pt modelId="{EEEE0CDB-E757-439D-939B-C8BEAB2769AE}">
      <dgm:prSet phldrT="[Text]"/>
      <dgm:spPr/>
      <dgm:t>
        <a:bodyPr/>
        <a:lstStyle/>
        <a:p>
          <a:r>
            <a:rPr lang="en-US" dirty="0">
              <a:latin typeface="Arial Rounded MT Bold" panose="020F0704030504030204" pitchFamily="34" charset="0"/>
            </a:rPr>
            <a:t>DOT NET</a:t>
          </a:r>
          <a:endParaRPr lang="en-IN" dirty="0">
            <a:latin typeface="Arial Rounded MT Bold" panose="020F0704030504030204" pitchFamily="34" charset="0"/>
          </a:endParaRPr>
        </a:p>
      </dgm:t>
    </dgm:pt>
    <dgm:pt modelId="{6600A030-15D5-4593-A2E9-74D6E8BD8950}" type="parTrans" cxnId="{7474CD91-C6BC-4721-A322-0363861C404B}">
      <dgm:prSet/>
      <dgm:spPr/>
      <dgm:t>
        <a:bodyPr/>
        <a:lstStyle/>
        <a:p>
          <a:endParaRPr lang="en-IN"/>
        </a:p>
      </dgm:t>
    </dgm:pt>
    <dgm:pt modelId="{CEF18ECB-E4F6-4C88-8244-D7E9008C5BDC}" type="sibTrans" cxnId="{7474CD91-C6BC-4721-A322-0363861C404B}">
      <dgm:prSet/>
      <dgm:spPr/>
      <dgm:t>
        <a:bodyPr/>
        <a:lstStyle/>
        <a:p>
          <a:endParaRPr lang="en-IN"/>
        </a:p>
      </dgm:t>
    </dgm:pt>
    <dgm:pt modelId="{60CB84D2-F0C5-4914-897C-E1C788C07A5E}">
      <dgm:prSet phldrT="[Text]"/>
      <dgm:spPr/>
      <dgm:t>
        <a:bodyPr/>
        <a:lstStyle/>
        <a:p>
          <a:r>
            <a:rPr lang="en-US" dirty="0">
              <a:latin typeface="Arial Rounded MT Bold" panose="020F0704030504030204" pitchFamily="34" charset="0"/>
            </a:rPr>
            <a:t>PHP</a:t>
          </a:r>
          <a:endParaRPr lang="en-IN" dirty="0">
            <a:latin typeface="Arial Rounded MT Bold" panose="020F0704030504030204" pitchFamily="34" charset="0"/>
          </a:endParaRPr>
        </a:p>
      </dgm:t>
    </dgm:pt>
    <dgm:pt modelId="{67512452-A318-481F-8B76-7F9A85AE9609}" type="parTrans" cxnId="{8E8BC5DC-C698-4BF2-B0B8-EF50196E9691}">
      <dgm:prSet/>
      <dgm:spPr/>
      <dgm:t>
        <a:bodyPr/>
        <a:lstStyle/>
        <a:p>
          <a:endParaRPr lang="en-IN"/>
        </a:p>
      </dgm:t>
    </dgm:pt>
    <dgm:pt modelId="{14352313-4B2B-42B2-AF6F-BAE9D8F5F52C}" type="sibTrans" cxnId="{8E8BC5DC-C698-4BF2-B0B8-EF50196E9691}">
      <dgm:prSet/>
      <dgm:spPr/>
      <dgm:t>
        <a:bodyPr/>
        <a:lstStyle/>
        <a:p>
          <a:endParaRPr lang="en-IN"/>
        </a:p>
      </dgm:t>
    </dgm:pt>
    <dgm:pt modelId="{87394F04-F0F2-4021-9811-FFF132189A24}">
      <dgm:prSet phldrT="[Text]"/>
      <dgm:spPr/>
      <dgm:t>
        <a:bodyPr/>
        <a:lstStyle/>
        <a:p>
          <a:r>
            <a:rPr lang="en-US" dirty="0">
              <a:latin typeface="Arial Rounded MT Bold" panose="020F0704030504030204" pitchFamily="34" charset="0"/>
            </a:rPr>
            <a:t>MYSQL</a:t>
          </a:r>
        </a:p>
      </dgm:t>
    </dgm:pt>
    <dgm:pt modelId="{2235BC8A-D185-49AE-AA09-51E67DF37366}" type="parTrans" cxnId="{793BAFDB-3029-411C-ADD6-40C7447CC532}">
      <dgm:prSet/>
      <dgm:spPr/>
      <dgm:t>
        <a:bodyPr/>
        <a:lstStyle/>
        <a:p>
          <a:endParaRPr lang="en-IN"/>
        </a:p>
      </dgm:t>
    </dgm:pt>
    <dgm:pt modelId="{B888B3DC-8C13-4F98-9619-3975C613D284}" type="sibTrans" cxnId="{793BAFDB-3029-411C-ADD6-40C7447CC532}">
      <dgm:prSet/>
      <dgm:spPr/>
      <dgm:t>
        <a:bodyPr/>
        <a:lstStyle/>
        <a:p>
          <a:endParaRPr lang="en-IN"/>
        </a:p>
      </dgm:t>
    </dgm:pt>
    <dgm:pt modelId="{92C15B4F-F592-4487-A7D3-B4898FDE0ACB}">
      <dgm:prSet/>
      <dgm:spPr/>
      <dgm:t>
        <a:bodyPr/>
        <a:lstStyle/>
        <a:p>
          <a:r>
            <a:rPr lang="en-US" dirty="0"/>
            <a:t>C sharp</a:t>
          </a:r>
          <a:endParaRPr lang="en-IN" dirty="0"/>
        </a:p>
      </dgm:t>
    </dgm:pt>
    <dgm:pt modelId="{8280A24D-4B2F-4A48-8D71-9BC04FB14278}" type="parTrans" cxnId="{ED8BCAA5-6510-4DE6-9C5F-AAD426BBFD58}">
      <dgm:prSet/>
      <dgm:spPr/>
      <dgm:t>
        <a:bodyPr/>
        <a:lstStyle/>
        <a:p>
          <a:endParaRPr lang="en-IN"/>
        </a:p>
      </dgm:t>
    </dgm:pt>
    <dgm:pt modelId="{8DB56968-973B-4C7B-B2E5-C7C31B3A96E1}" type="sibTrans" cxnId="{ED8BCAA5-6510-4DE6-9C5F-AAD426BBFD58}">
      <dgm:prSet/>
      <dgm:spPr/>
      <dgm:t>
        <a:bodyPr/>
        <a:lstStyle/>
        <a:p>
          <a:endParaRPr lang="en-IN"/>
        </a:p>
      </dgm:t>
    </dgm:pt>
    <dgm:pt modelId="{AAB5561D-D254-4823-A269-D8B9855B4D26}">
      <dgm:prSet/>
      <dgm:spPr/>
      <dgm:t>
        <a:bodyPr/>
        <a:lstStyle/>
        <a:p>
          <a:endParaRPr lang="en-IN" dirty="0"/>
        </a:p>
      </dgm:t>
    </dgm:pt>
    <dgm:pt modelId="{D0DAC330-F3C2-4190-AC15-00F260461569}" type="parTrans" cxnId="{3BD1B433-9A17-44FF-88D7-E5215478D4AA}">
      <dgm:prSet/>
      <dgm:spPr/>
      <dgm:t>
        <a:bodyPr/>
        <a:lstStyle/>
        <a:p>
          <a:endParaRPr lang="en-IN"/>
        </a:p>
      </dgm:t>
    </dgm:pt>
    <dgm:pt modelId="{A978C013-0065-46AD-96C4-D89DABE98898}" type="sibTrans" cxnId="{3BD1B433-9A17-44FF-88D7-E5215478D4AA}">
      <dgm:prSet/>
      <dgm:spPr/>
      <dgm:t>
        <a:bodyPr/>
        <a:lstStyle/>
        <a:p>
          <a:endParaRPr lang="en-IN"/>
        </a:p>
      </dgm:t>
    </dgm:pt>
    <dgm:pt modelId="{6BCF0694-4F0C-423A-A3F9-2B9E6A96BAAE}" type="pres">
      <dgm:prSet presAssocID="{D4922349-6A5B-4587-B3B1-BD3E4830E184}" presName="Name0" presStyleCnt="0">
        <dgm:presLayoutVars>
          <dgm:dir/>
          <dgm:resizeHandles val="exact"/>
        </dgm:presLayoutVars>
      </dgm:prSet>
      <dgm:spPr/>
    </dgm:pt>
    <dgm:pt modelId="{0AF54FFC-B8B7-49B2-9ABF-B7BD5EFD3725}" type="pres">
      <dgm:prSet presAssocID="{EEEE0CDB-E757-439D-939B-C8BEAB2769AE}" presName="compNode" presStyleCnt="0"/>
      <dgm:spPr/>
    </dgm:pt>
    <dgm:pt modelId="{C6146848-1E6B-4058-B742-E758ED2B44FF}" type="pres">
      <dgm:prSet presAssocID="{EEEE0CDB-E757-439D-939B-C8BEAB2769AE}" presName="pictRect" presStyleLbl="node1" presStyleIdx="0" presStyleCnt="4" custScaleX="95125" custScaleY="82282" custLinFactNeighborX="-248" custLinFactNeighborY="1083"/>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dgm:spPr>
    </dgm:pt>
    <dgm:pt modelId="{59876C95-BDB8-4F0F-A433-312CACA7AA2D}" type="pres">
      <dgm:prSet presAssocID="{EEEE0CDB-E757-439D-939B-C8BEAB2769AE}" presName="textRect" presStyleLbl="revTx" presStyleIdx="0" presStyleCnt="4">
        <dgm:presLayoutVars>
          <dgm:bulletEnabled val="1"/>
        </dgm:presLayoutVars>
      </dgm:prSet>
      <dgm:spPr/>
    </dgm:pt>
    <dgm:pt modelId="{ED783493-7707-435E-92DD-31F5BA5CA593}" type="pres">
      <dgm:prSet presAssocID="{CEF18ECB-E4F6-4C88-8244-D7E9008C5BDC}" presName="sibTrans" presStyleLbl="sibTrans2D1" presStyleIdx="0" presStyleCnt="0"/>
      <dgm:spPr/>
    </dgm:pt>
    <dgm:pt modelId="{BC151119-500E-4FC7-B805-4823D4F815B9}" type="pres">
      <dgm:prSet presAssocID="{92C15B4F-F592-4487-A7D3-B4898FDE0ACB}" presName="compNode" presStyleCnt="0"/>
      <dgm:spPr/>
    </dgm:pt>
    <dgm:pt modelId="{53703651-82FF-440A-990A-168E668171B9}" type="pres">
      <dgm:prSet presAssocID="{92C15B4F-F592-4487-A7D3-B4898FDE0ACB}" presName="pictRect" presStyleLbl="node1" presStyleIdx="1" presStyleCnt="4" custLinFactNeighborX="-1357" custLinFactNeighborY="10798"/>
      <dgm:spPr>
        <a:prstGeom prst="hexagon">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2000" b="-32000"/>
          </a:stretch>
        </a:blipFill>
      </dgm:spPr>
    </dgm:pt>
    <dgm:pt modelId="{A684B0E8-B777-4D2D-9B39-76C7A7880C7D}" type="pres">
      <dgm:prSet presAssocID="{92C15B4F-F592-4487-A7D3-B4898FDE0ACB}" presName="textRect" presStyleLbl="revTx" presStyleIdx="1" presStyleCnt="4">
        <dgm:presLayoutVars>
          <dgm:bulletEnabled val="1"/>
        </dgm:presLayoutVars>
      </dgm:prSet>
      <dgm:spPr/>
    </dgm:pt>
    <dgm:pt modelId="{006146DF-60F7-4F9F-B359-9B536BF5348B}" type="pres">
      <dgm:prSet presAssocID="{8DB56968-973B-4C7B-B2E5-C7C31B3A96E1}" presName="sibTrans" presStyleLbl="sibTrans2D1" presStyleIdx="0" presStyleCnt="0"/>
      <dgm:spPr/>
    </dgm:pt>
    <dgm:pt modelId="{063096FC-CBEA-4C8C-BE67-9A0B63CC85B3}" type="pres">
      <dgm:prSet presAssocID="{60CB84D2-F0C5-4914-897C-E1C788C07A5E}" presName="compNode" presStyleCnt="0"/>
      <dgm:spPr/>
    </dgm:pt>
    <dgm:pt modelId="{ECF39E83-A125-47DA-856D-4FBD4ED15DB2}" type="pres">
      <dgm:prSet presAssocID="{60CB84D2-F0C5-4914-897C-E1C788C07A5E}" presName="pictRect" presStyleLbl="node1" presStyleIdx="2" presStyleCnt="4" custScaleX="84181" custScaleY="78748"/>
      <dgm:spPr>
        <a:prstGeom prst="flowChartConnector">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4000" r="-14000"/>
          </a:stretch>
        </a:blipFill>
      </dgm:spPr>
    </dgm:pt>
    <dgm:pt modelId="{5A2AF952-BA47-450D-9660-92F8DBEDA895}" type="pres">
      <dgm:prSet presAssocID="{60CB84D2-F0C5-4914-897C-E1C788C07A5E}" presName="textRect" presStyleLbl="revTx" presStyleIdx="2" presStyleCnt="4">
        <dgm:presLayoutVars>
          <dgm:bulletEnabled val="1"/>
        </dgm:presLayoutVars>
      </dgm:prSet>
      <dgm:spPr/>
    </dgm:pt>
    <dgm:pt modelId="{936C145B-7327-4353-AF67-D458CB275AB6}" type="pres">
      <dgm:prSet presAssocID="{14352313-4B2B-42B2-AF6F-BAE9D8F5F52C}" presName="sibTrans" presStyleLbl="sibTrans2D1" presStyleIdx="0" presStyleCnt="0"/>
      <dgm:spPr/>
    </dgm:pt>
    <dgm:pt modelId="{EE0C7534-EE90-4A31-BB62-A03EC831259B}" type="pres">
      <dgm:prSet presAssocID="{87394F04-F0F2-4021-9811-FFF132189A24}" presName="compNode" presStyleCnt="0"/>
      <dgm:spPr/>
    </dgm:pt>
    <dgm:pt modelId="{43317191-14B5-40A0-B1DF-85475F2EBDBE}" type="pres">
      <dgm:prSet presAssocID="{87394F04-F0F2-4021-9811-FFF132189A24}" presName="pictRect" presStyleLbl="node1" presStyleIdx="3" presStyleCnt="4"/>
      <dgm:spPr>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9000" r="-19000"/>
          </a:stretch>
        </a:blipFill>
      </dgm:spPr>
    </dgm:pt>
    <dgm:pt modelId="{E2D72B88-DECC-43A4-B859-B584B42DDA25}" type="pres">
      <dgm:prSet presAssocID="{87394F04-F0F2-4021-9811-FFF132189A24}" presName="textRect" presStyleLbl="revTx" presStyleIdx="3" presStyleCnt="4">
        <dgm:presLayoutVars>
          <dgm:bulletEnabled val="1"/>
        </dgm:presLayoutVars>
      </dgm:prSet>
      <dgm:spPr/>
    </dgm:pt>
  </dgm:ptLst>
  <dgm:cxnLst>
    <dgm:cxn modelId="{1CFC3A17-142F-43B6-81F2-3E8950E26C80}" type="presOf" srcId="{EEEE0CDB-E757-439D-939B-C8BEAB2769AE}" destId="{59876C95-BDB8-4F0F-A433-312CACA7AA2D}" srcOrd="0" destOrd="0" presId="urn:microsoft.com/office/officeart/2005/8/layout/pList1"/>
    <dgm:cxn modelId="{3BD1B433-9A17-44FF-88D7-E5215478D4AA}" srcId="{92C15B4F-F592-4487-A7D3-B4898FDE0ACB}" destId="{AAB5561D-D254-4823-A269-D8B9855B4D26}" srcOrd="0" destOrd="0" parTransId="{D0DAC330-F3C2-4190-AC15-00F260461569}" sibTransId="{A978C013-0065-46AD-96C4-D89DABE98898}"/>
    <dgm:cxn modelId="{293ADD8D-ADB0-4A9B-AF69-FC855FE4AA09}" type="presOf" srcId="{14352313-4B2B-42B2-AF6F-BAE9D8F5F52C}" destId="{936C145B-7327-4353-AF67-D458CB275AB6}" srcOrd="0" destOrd="0" presId="urn:microsoft.com/office/officeart/2005/8/layout/pList1"/>
    <dgm:cxn modelId="{7474CD91-C6BC-4721-A322-0363861C404B}" srcId="{D4922349-6A5B-4587-B3B1-BD3E4830E184}" destId="{EEEE0CDB-E757-439D-939B-C8BEAB2769AE}" srcOrd="0" destOrd="0" parTransId="{6600A030-15D5-4593-A2E9-74D6E8BD8950}" sibTransId="{CEF18ECB-E4F6-4C88-8244-D7E9008C5BDC}"/>
    <dgm:cxn modelId="{B50AD992-59AA-4432-88E6-F2EA120D355E}" type="presOf" srcId="{60CB84D2-F0C5-4914-897C-E1C788C07A5E}" destId="{5A2AF952-BA47-450D-9660-92F8DBEDA895}" srcOrd="0" destOrd="0" presId="urn:microsoft.com/office/officeart/2005/8/layout/pList1"/>
    <dgm:cxn modelId="{ED8BCAA5-6510-4DE6-9C5F-AAD426BBFD58}" srcId="{D4922349-6A5B-4587-B3B1-BD3E4830E184}" destId="{92C15B4F-F592-4487-A7D3-B4898FDE0ACB}" srcOrd="1" destOrd="0" parTransId="{8280A24D-4B2F-4A48-8D71-9BC04FB14278}" sibTransId="{8DB56968-973B-4C7B-B2E5-C7C31B3A96E1}"/>
    <dgm:cxn modelId="{FD7008AA-9808-4C01-B57A-293B2D7CB036}" type="presOf" srcId="{AAB5561D-D254-4823-A269-D8B9855B4D26}" destId="{A684B0E8-B777-4D2D-9B39-76C7A7880C7D}" srcOrd="0" destOrd="1" presId="urn:microsoft.com/office/officeart/2005/8/layout/pList1"/>
    <dgm:cxn modelId="{E1A779CA-2BFA-4C32-A0C4-C16FDD84EC88}" type="presOf" srcId="{92C15B4F-F592-4487-A7D3-B4898FDE0ACB}" destId="{A684B0E8-B777-4D2D-9B39-76C7A7880C7D}" srcOrd="0" destOrd="0" presId="urn:microsoft.com/office/officeart/2005/8/layout/pList1"/>
    <dgm:cxn modelId="{D810F0D0-61F0-4636-9934-570FDA14C0BB}" type="presOf" srcId="{8DB56968-973B-4C7B-B2E5-C7C31B3A96E1}" destId="{006146DF-60F7-4F9F-B359-9B536BF5348B}" srcOrd="0" destOrd="0" presId="urn:microsoft.com/office/officeart/2005/8/layout/pList1"/>
    <dgm:cxn modelId="{793BAFDB-3029-411C-ADD6-40C7447CC532}" srcId="{D4922349-6A5B-4587-B3B1-BD3E4830E184}" destId="{87394F04-F0F2-4021-9811-FFF132189A24}" srcOrd="3" destOrd="0" parTransId="{2235BC8A-D185-49AE-AA09-51E67DF37366}" sibTransId="{B888B3DC-8C13-4F98-9619-3975C613D284}"/>
    <dgm:cxn modelId="{8E8BC5DC-C698-4BF2-B0B8-EF50196E9691}" srcId="{D4922349-6A5B-4587-B3B1-BD3E4830E184}" destId="{60CB84D2-F0C5-4914-897C-E1C788C07A5E}" srcOrd="2" destOrd="0" parTransId="{67512452-A318-481F-8B76-7F9A85AE9609}" sibTransId="{14352313-4B2B-42B2-AF6F-BAE9D8F5F52C}"/>
    <dgm:cxn modelId="{C4C6CCE1-0ED2-4F96-AB7B-9965F78C1635}" type="presOf" srcId="{D4922349-6A5B-4587-B3B1-BD3E4830E184}" destId="{6BCF0694-4F0C-423A-A3F9-2B9E6A96BAAE}" srcOrd="0" destOrd="0" presId="urn:microsoft.com/office/officeart/2005/8/layout/pList1"/>
    <dgm:cxn modelId="{D0CE05E4-879E-4959-8A8E-2C7CDBCC31B7}" type="presOf" srcId="{87394F04-F0F2-4021-9811-FFF132189A24}" destId="{E2D72B88-DECC-43A4-B859-B584B42DDA25}" srcOrd="0" destOrd="0" presId="urn:microsoft.com/office/officeart/2005/8/layout/pList1"/>
    <dgm:cxn modelId="{C398C5EA-0BA3-4B59-80B2-9B1228524318}" type="presOf" srcId="{CEF18ECB-E4F6-4C88-8244-D7E9008C5BDC}" destId="{ED783493-7707-435E-92DD-31F5BA5CA593}" srcOrd="0" destOrd="0" presId="urn:microsoft.com/office/officeart/2005/8/layout/pList1"/>
    <dgm:cxn modelId="{93331BAC-FEC7-4563-9A8F-350CB79A955F}" type="presParOf" srcId="{6BCF0694-4F0C-423A-A3F9-2B9E6A96BAAE}" destId="{0AF54FFC-B8B7-49B2-9ABF-B7BD5EFD3725}" srcOrd="0" destOrd="0" presId="urn:microsoft.com/office/officeart/2005/8/layout/pList1"/>
    <dgm:cxn modelId="{3CDF2B95-E268-427A-A118-C81FD650CBBB}" type="presParOf" srcId="{0AF54FFC-B8B7-49B2-9ABF-B7BD5EFD3725}" destId="{C6146848-1E6B-4058-B742-E758ED2B44FF}" srcOrd="0" destOrd="0" presId="urn:microsoft.com/office/officeart/2005/8/layout/pList1"/>
    <dgm:cxn modelId="{59C1095C-6614-442F-A886-C31FA96A868F}" type="presParOf" srcId="{0AF54FFC-B8B7-49B2-9ABF-B7BD5EFD3725}" destId="{59876C95-BDB8-4F0F-A433-312CACA7AA2D}" srcOrd="1" destOrd="0" presId="urn:microsoft.com/office/officeart/2005/8/layout/pList1"/>
    <dgm:cxn modelId="{2B94CC1B-4AD2-4064-B414-51CCEC9B74DC}" type="presParOf" srcId="{6BCF0694-4F0C-423A-A3F9-2B9E6A96BAAE}" destId="{ED783493-7707-435E-92DD-31F5BA5CA593}" srcOrd="1" destOrd="0" presId="urn:microsoft.com/office/officeart/2005/8/layout/pList1"/>
    <dgm:cxn modelId="{ABD89C41-288E-484F-8175-A247B93C4BBD}" type="presParOf" srcId="{6BCF0694-4F0C-423A-A3F9-2B9E6A96BAAE}" destId="{BC151119-500E-4FC7-B805-4823D4F815B9}" srcOrd="2" destOrd="0" presId="urn:microsoft.com/office/officeart/2005/8/layout/pList1"/>
    <dgm:cxn modelId="{0AC36C46-1262-4238-B8FD-DD858029C7EE}" type="presParOf" srcId="{BC151119-500E-4FC7-B805-4823D4F815B9}" destId="{53703651-82FF-440A-990A-168E668171B9}" srcOrd="0" destOrd="0" presId="urn:microsoft.com/office/officeart/2005/8/layout/pList1"/>
    <dgm:cxn modelId="{FA6F01A7-25AB-49CE-8EF5-2AE1A474BC83}" type="presParOf" srcId="{BC151119-500E-4FC7-B805-4823D4F815B9}" destId="{A684B0E8-B777-4D2D-9B39-76C7A7880C7D}" srcOrd="1" destOrd="0" presId="urn:microsoft.com/office/officeart/2005/8/layout/pList1"/>
    <dgm:cxn modelId="{3DAA7FDB-BD4C-46FE-AF16-F11DF8F4B67A}" type="presParOf" srcId="{6BCF0694-4F0C-423A-A3F9-2B9E6A96BAAE}" destId="{006146DF-60F7-4F9F-B359-9B536BF5348B}" srcOrd="3" destOrd="0" presId="urn:microsoft.com/office/officeart/2005/8/layout/pList1"/>
    <dgm:cxn modelId="{1A7C99E1-0662-4F6E-BE18-087CFB736ABF}" type="presParOf" srcId="{6BCF0694-4F0C-423A-A3F9-2B9E6A96BAAE}" destId="{063096FC-CBEA-4C8C-BE67-9A0B63CC85B3}" srcOrd="4" destOrd="0" presId="urn:microsoft.com/office/officeart/2005/8/layout/pList1"/>
    <dgm:cxn modelId="{2CEDF4DF-7648-4CD2-BBEB-F2B35B64BAC1}" type="presParOf" srcId="{063096FC-CBEA-4C8C-BE67-9A0B63CC85B3}" destId="{ECF39E83-A125-47DA-856D-4FBD4ED15DB2}" srcOrd="0" destOrd="0" presId="urn:microsoft.com/office/officeart/2005/8/layout/pList1"/>
    <dgm:cxn modelId="{9B7CE074-2D9B-4567-A999-ED23E3F1F84F}" type="presParOf" srcId="{063096FC-CBEA-4C8C-BE67-9A0B63CC85B3}" destId="{5A2AF952-BA47-450D-9660-92F8DBEDA895}" srcOrd="1" destOrd="0" presId="urn:microsoft.com/office/officeart/2005/8/layout/pList1"/>
    <dgm:cxn modelId="{DC27ADDA-6986-4974-B703-7F034E6ED654}" type="presParOf" srcId="{6BCF0694-4F0C-423A-A3F9-2B9E6A96BAAE}" destId="{936C145B-7327-4353-AF67-D458CB275AB6}" srcOrd="5" destOrd="0" presId="urn:microsoft.com/office/officeart/2005/8/layout/pList1"/>
    <dgm:cxn modelId="{D52F8431-0A01-400E-87EE-FEDEB92D56D3}" type="presParOf" srcId="{6BCF0694-4F0C-423A-A3F9-2B9E6A96BAAE}" destId="{EE0C7534-EE90-4A31-BB62-A03EC831259B}" srcOrd="6" destOrd="0" presId="urn:microsoft.com/office/officeart/2005/8/layout/pList1"/>
    <dgm:cxn modelId="{61DAC284-FAC8-4D30-BC13-107D6F2777C4}" type="presParOf" srcId="{EE0C7534-EE90-4A31-BB62-A03EC831259B}" destId="{43317191-14B5-40A0-B1DF-85475F2EBDBE}" srcOrd="0" destOrd="0" presId="urn:microsoft.com/office/officeart/2005/8/layout/pList1"/>
    <dgm:cxn modelId="{52051CDA-4B94-4A48-999E-9E1A2D6210C6}" type="presParOf" srcId="{EE0C7534-EE90-4A31-BB62-A03EC831259B}" destId="{E2D72B88-DECC-43A4-B859-B584B42DDA25}"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46848-1E6B-4058-B742-E758ED2B44FF}">
      <dsp:nvSpPr>
        <dsp:cNvPr id="0" name=""/>
        <dsp:cNvSpPr/>
      </dsp:nvSpPr>
      <dsp:spPr>
        <a:xfrm>
          <a:off x="43326" y="571058"/>
          <a:ext cx="1717527" cy="1023606"/>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9876C95-BDB8-4F0F-A433-312CACA7AA2D}">
      <dsp:nvSpPr>
        <dsp:cNvPr id="0" name=""/>
        <dsp:cNvSpPr/>
      </dsp:nvSpPr>
      <dsp:spPr>
        <a:xfrm>
          <a:off x="3794" y="1691400"/>
          <a:ext cx="1805548" cy="669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Arial Rounded MT Bold" panose="020F0704030504030204" pitchFamily="34" charset="0"/>
            </a:rPr>
            <a:t>DOT NET</a:t>
          </a:r>
          <a:endParaRPr lang="en-IN" sz="1800" kern="1200" dirty="0">
            <a:latin typeface="Arial Rounded MT Bold" panose="020F0704030504030204" pitchFamily="34" charset="0"/>
          </a:endParaRPr>
        </a:p>
      </dsp:txBody>
      <dsp:txXfrm>
        <a:off x="3794" y="1691400"/>
        <a:ext cx="1805548" cy="669858"/>
      </dsp:txXfrm>
    </dsp:sp>
    <dsp:sp modelId="{53703651-82FF-440A-990A-168E668171B9}">
      <dsp:nvSpPr>
        <dsp:cNvPr id="0" name=""/>
        <dsp:cNvSpPr/>
      </dsp:nvSpPr>
      <dsp:spPr>
        <a:xfrm>
          <a:off x="1965471" y="636811"/>
          <a:ext cx="1805548" cy="1244022"/>
        </a:xfrm>
        <a:prstGeom prst="hexagon">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2000" b="-32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684B0E8-B777-4D2D-9B39-76C7A7880C7D}">
      <dsp:nvSpPr>
        <dsp:cNvPr id="0" name=""/>
        <dsp:cNvSpPr/>
      </dsp:nvSpPr>
      <dsp:spPr>
        <a:xfrm>
          <a:off x="1989972" y="1746504"/>
          <a:ext cx="1805548" cy="669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l" defTabSz="800100">
            <a:lnSpc>
              <a:spcPct val="90000"/>
            </a:lnSpc>
            <a:spcBef>
              <a:spcPct val="0"/>
            </a:spcBef>
            <a:spcAft>
              <a:spcPct val="35000"/>
            </a:spcAft>
            <a:buNone/>
          </a:pPr>
          <a:r>
            <a:rPr lang="en-US" sz="1800" kern="1200" dirty="0"/>
            <a:t>C sharp</a:t>
          </a:r>
          <a:endParaRPr lang="en-IN" sz="1800" kern="1200" dirty="0"/>
        </a:p>
        <a:p>
          <a:pPr marL="114300" lvl="1" indent="-114300" algn="l" defTabSz="622300">
            <a:lnSpc>
              <a:spcPct val="90000"/>
            </a:lnSpc>
            <a:spcBef>
              <a:spcPct val="0"/>
            </a:spcBef>
            <a:spcAft>
              <a:spcPct val="15000"/>
            </a:spcAft>
            <a:buChar char="•"/>
          </a:pPr>
          <a:endParaRPr lang="en-IN" sz="1400" kern="1200" dirty="0"/>
        </a:p>
      </dsp:txBody>
      <dsp:txXfrm>
        <a:off x="1989972" y="1746504"/>
        <a:ext cx="1805548" cy="669858"/>
      </dsp:txXfrm>
    </dsp:sp>
    <dsp:sp modelId="{ECF39E83-A125-47DA-856D-4FBD4ED15DB2}">
      <dsp:nvSpPr>
        <dsp:cNvPr id="0" name=""/>
        <dsp:cNvSpPr/>
      </dsp:nvSpPr>
      <dsp:spPr>
        <a:xfrm>
          <a:off x="4118961" y="568576"/>
          <a:ext cx="1519928" cy="979642"/>
        </a:xfrm>
        <a:prstGeom prst="flowChartConnector">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4000" r="-14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A2AF952-BA47-450D-9660-92F8DBEDA895}">
      <dsp:nvSpPr>
        <dsp:cNvPr id="0" name=""/>
        <dsp:cNvSpPr/>
      </dsp:nvSpPr>
      <dsp:spPr>
        <a:xfrm>
          <a:off x="3976151" y="1680409"/>
          <a:ext cx="1805548" cy="669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Arial Rounded MT Bold" panose="020F0704030504030204" pitchFamily="34" charset="0"/>
            </a:rPr>
            <a:t>PHP</a:t>
          </a:r>
          <a:endParaRPr lang="en-IN" sz="1800" kern="1200" dirty="0">
            <a:latin typeface="Arial Rounded MT Bold" panose="020F0704030504030204" pitchFamily="34" charset="0"/>
          </a:endParaRPr>
        </a:p>
      </dsp:txBody>
      <dsp:txXfrm>
        <a:off x="3976151" y="1680409"/>
        <a:ext cx="1805548" cy="669858"/>
      </dsp:txXfrm>
    </dsp:sp>
    <dsp:sp modelId="{43317191-14B5-40A0-B1DF-85475F2EBDBE}">
      <dsp:nvSpPr>
        <dsp:cNvPr id="0" name=""/>
        <dsp:cNvSpPr/>
      </dsp:nvSpPr>
      <dsp:spPr>
        <a:xfrm>
          <a:off x="5962330" y="502481"/>
          <a:ext cx="1805548" cy="1244022"/>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9000" r="-19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2D72B88-DECC-43A4-B859-B584B42DDA25}">
      <dsp:nvSpPr>
        <dsp:cNvPr id="0" name=""/>
        <dsp:cNvSpPr/>
      </dsp:nvSpPr>
      <dsp:spPr>
        <a:xfrm>
          <a:off x="5962330" y="1746504"/>
          <a:ext cx="1805548" cy="669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Arial Rounded MT Bold" panose="020F0704030504030204" pitchFamily="34" charset="0"/>
            </a:rPr>
            <a:t>MYSQL</a:t>
          </a:r>
        </a:p>
      </dsp:txBody>
      <dsp:txXfrm>
        <a:off x="5962330" y="1746504"/>
        <a:ext cx="1805548" cy="669858"/>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2d6d57690a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2d6d57690a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d6d57690a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d6d57690a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d6d57690a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2d6d57690a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2d6d57690a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2d6d57690a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d6d57690a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d6d57690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d6d57690a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d6d57690a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d6d57690a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d6d57690a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1" name="Google Shape;11;p2"/>
          <p:cNvSpPr txBox="1">
            <a:spLocks noGrp="1"/>
          </p:cNvSpPr>
          <p:nvPr>
            <p:ph type="subTitle" idx="1"/>
          </p:nvPr>
        </p:nvSpPr>
        <p:spPr>
          <a:xfrm>
            <a:off x="311700" y="2362825"/>
            <a:ext cx="8520600" cy="2052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FFE16228-F756-8AEF-344A-C1B51B7419C2}"/>
              </a:ext>
            </a:extLst>
          </p:cNvPr>
          <p:cNvSpPr txBox="1"/>
          <p:nvPr/>
        </p:nvSpPr>
        <p:spPr>
          <a:xfrm flipH="1">
            <a:off x="8229599" y="0"/>
            <a:ext cx="1265464" cy="215444"/>
          </a:xfrm>
          <a:prstGeom prst="rect">
            <a:avLst/>
          </a:prstGeom>
          <a:noFill/>
        </p:spPr>
        <p:txBody>
          <a:bodyPr wrap="square" rtlCol="0">
            <a:spAutoFit/>
          </a:bodyPr>
          <a:lstStyle/>
          <a:p>
            <a:r>
              <a:rPr lang="en-US" sz="800" dirty="0"/>
              <a:t>HAREMADHAV</a:t>
            </a:r>
            <a:endParaRPr lang="en-IN"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GB" dirty="0">
                <a:latin typeface="+mj-lt"/>
              </a:rPr>
              <a:t>TANKCODERS(Team No. 42)</a:t>
            </a:r>
            <a:endParaRPr sz="4000" dirty="0">
              <a:latin typeface="+mj-lt"/>
            </a:endParaRPr>
          </a:p>
        </p:txBody>
      </p:sp>
      <p:sp>
        <p:nvSpPr>
          <p:cNvPr id="60" name="Google Shape;60;p15"/>
          <p:cNvSpPr txBox="1">
            <a:spLocks noGrp="1"/>
          </p:cNvSpPr>
          <p:nvPr>
            <p:ph type="subTitle" idx="1"/>
          </p:nvPr>
        </p:nvSpPr>
        <p:spPr>
          <a:xfrm>
            <a:off x="311700" y="236282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800" dirty="0">
                <a:latin typeface="+mn-lt"/>
              </a:rPr>
              <a:t>NIKHIL CHANDWANI , ANURAG KUSHWAHA, NEELESH GUPTA , KAMLESH MANI BHAIRAM</a:t>
            </a:r>
            <a:endParaRPr sz="28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000" dirty="0"/>
              <a:t>Problem Statement </a:t>
            </a:r>
            <a:endParaRPr sz="4000" dirty="0"/>
          </a:p>
        </p:txBody>
      </p:sp>
      <p:sp>
        <p:nvSpPr>
          <p:cNvPr id="66" name="Google Shape;66;p16"/>
          <p:cNvSpPr txBox="1">
            <a:spLocks noGrp="1"/>
          </p:cNvSpPr>
          <p:nvPr>
            <p:ph type="subTitle" idx="1"/>
          </p:nvPr>
        </p:nvSpPr>
        <p:spPr>
          <a:xfrm>
            <a:off x="311700" y="2362825"/>
            <a:ext cx="8520600" cy="2052600"/>
          </a:xfrm>
          <a:prstGeom prst="rect">
            <a:avLst/>
          </a:prstGeom>
        </p:spPr>
        <p:txBody>
          <a:bodyPr spcFirstLastPara="1" wrap="square" lIns="91425" tIns="91425" rIns="91425" bIns="91425" anchor="ctr" anchorCtr="0">
            <a:normAutofit/>
          </a:bodyPr>
          <a:lstStyle/>
          <a:p>
            <a:pPr marL="0" indent="0"/>
            <a:r>
              <a:rPr lang="en-US" sz="2800" dirty="0">
                <a:latin typeface="+mn-lt"/>
              </a:rPr>
              <a:t>Simple E-commers Inventory Management-Microsoft Azure </a:t>
            </a:r>
            <a:endParaRPr lang="en-IN" sz="2800" dirty="0">
              <a:latin typeface="+mn-lt"/>
            </a:endParaRPr>
          </a:p>
          <a:p>
            <a:pPr marL="0" lvl="0" indent="0" algn="ctr" rtl="0">
              <a:spcBef>
                <a:spcPts val="0"/>
              </a:spcBef>
              <a:spcAft>
                <a:spcPts val="0"/>
              </a:spcAft>
              <a:buNone/>
            </a:pP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p>
            <a:pPr lvl="0"/>
            <a:r>
              <a:rPr lang="en-GB" dirty="0">
                <a:latin typeface="+mj-lt"/>
              </a:rPr>
              <a:t>Solution Statement</a:t>
            </a:r>
            <a:endParaRPr dirty="0">
              <a:latin typeface="+mj-lt"/>
            </a:endParaRPr>
          </a:p>
        </p:txBody>
      </p:sp>
      <p:sp>
        <p:nvSpPr>
          <p:cNvPr id="72" name="Google Shape;72;p17"/>
          <p:cNvSpPr txBox="1">
            <a:spLocks noGrp="1"/>
          </p:cNvSpPr>
          <p:nvPr>
            <p:ph type="subTitle" idx="1"/>
          </p:nvPr>
        </p:nvSpPr>
        <p:spPr>
          <a:xfrm>
            <a:off x="311700" y="2362825"/>
            <a:ext cx="8520600" cy="2052600"/>
          </a:xfrm>
          <a:prstGeom prst="rect">
            <a:avLst/>
          </a:prstGeom>
        </p:spPr>
        <p:txBody>
          <a:bodyPr spcFirstLastPara="1" wrap="square" lIns="91425" tIns="91425" rIns="91425" bIns="91425" anchor="ctr" anchorCtr="0">
            <a:normAutofit fontScale="25000" lnSpcReduction="20000"/>
          </a:bodyPr>
          <a:lstStyle/>
          <a:p>
            <a:pPr marL="0" indent="0"/>
            <a:r>
              <a:rPr lang="en-US" sz="5600" dirty="0">
                <a:latin typeface="+mn-lt"/>
              </a:rPr>
              <a:t>Our e-commerce platform is designed to provide a user-friendly and cost-effective solution for local vendors looking to expand their reach and increase sales through online channels. By creating a virtual marketplace that brings together a wide variety of local businesses and their products, we aim to offer consumers a one-stop-shop for all their needs while supporting the growth and success of local businesses . Our platform will provide vendors with an easy-to-use interface that allows them to list their products, manage their inventory, and fulfill orders seamlessly. We will also provide marketing and promotional tools to help vendors increase visibility and drive sales, such as targeted advertising and email campaigns . To ensure the highest level of customer satisfaction, we will implement a secure and reliable payment system and offer fast and reliable shipping options. By providing a convenient and reliable online shopping experience for both vendors and customers, we believe our e-commerce platform will help drive economic growth and support the local community.</a:t>
            </a:r>
            <a:endParaRPr lang="en-IN" sz="5600" dirty="0">
              <a:latin typeface="+mn-lt"/>
            </a:endParaRPr>
          </a:p>
          <a:p>
            <a:pPr marL="0" indent="0"/>
            <a:endParaRPr lang="en-IN" sz="5600" b="1" dirty="0">
              <a:latin typeface="Arial Rounded MT Bold" panose="020F0704030504030204" pitchFamily="34" charset="0"/>
            </a:endParaRPr>
          </a:p>
          <a:p>
            <a:pPr marL="0" lvl="0" indent="0" algn="ctr" rtl="0">
              <a:spcBef>
                <a:spcPts val="0"/>
              </a:spcBef>
              <a:spcAft>
                <a:spcPts val="0"/>
              </a:spcAft>
              <a:buNone/>
            </a:pPr>
            <a:endParaRPr sz="2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8"/>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000"/>
              <a:t>Tech Stacks </a:t>
            </a:r>
            <a:endParaRPr sz="4000"/>
          </a:p>
        </p:txBody>
      </p:sp>
      <p:sp>
        <p:nvSpPr>
          <p:cNvPr id="78" name="Google Shape;78;p18"/>
          <p:cNvSpPr txBox="1">
            <a:spLocks noGrp="1"/>
          </p:cNvSpPr>
          <p:nvPr>
            <p:ph type="subTitle" idx="1"/>
          </p:nvPr>
        </p:nvSpPr>
        <p:spPr>
          <a:xfrm flipH="1" flipV="1">
            <a:off x="9625693" y="2999557"/>
            <a:ext cx="45719" cy="1028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t>.</a:t>
            </a:r>
            <a:endParaRPr sz="2500" dirty="0"/>
          </a:p>
        </p:txBody>
      </p:sp>
      <p:graphicFrame>
        <p:nvGraphicFramePr>
          <p:cNvPr id="2" name="Content Placeholder 3">
            <a:extLst>
              <a:ext uri="{FF2B5EF4-FFF2-40B4-BE49-F238E27FC236}">
                <a16:creationId xmlns:a16="http://schemas.microsoft.com/office/drawing/2014/main" id="{DB108E46-439A-A5E9-28C7-B239B5B26A2B}"/>
              </a:ext>
            </a:extLst>
          </p:cNvPr>
          <p:cNvGraphicFramePr>
            <a:graphicFrameLocks noGrp="1"/>
          </p:cNvGraphicFramePr>
          <p:nvPr>
            <p:extLst>
              <p:ext uri="{D42A27DB-BD31-4B8C-83A1-F6EECF244321}">
                <p14:modId xmlns:p14="http://schemas.microsoft.com/office/powerpoint/2010/main" val="3632774461"/>
              </p:ext>
            </p:extLst>
          </p:nvPr>
        </p:nvGraphicFramePr>
        <p:xfrm>
          <a:off x="498749" y="1934936"/>
          <a:ext cx="7771673" cy="2918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9"/>
          <p:cNvSpPr txBox="1">
            <a:spLocks noGrp="1"/>
          </p:cNvSpPr>
          <p:nvPr>
            <p:ph type="ctrTitle"/>
          </p:nvPr>
        </p:nvSpPr>
        <p:spPr>
          <a:xfrm>
            <a:off x="-73478" y="631559"/>
            <a:ext cx="4425043" cy="774153"/>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400" dirty="0"/>
              <a:t>Data Flow Daigram</a:t>
            </a:r>
            <a:endParaRPr sz="2400" dirty="0"/>
          </a:p>
        </p:txBody>
      </p:sp>
      <p:sp>
        <p:nvSpPr>
          <p:cNvPr id="84" name="Google Shape;84;p19"/>
          <p:cNvSpPr txBox="1">
            <a:spLocks noGrp="1"/>
          </p:cNvSpPr>
          <p:nvPr>
            <p:ph type="subTitle" idx="1"/>
          </p:nvPr>
        </p:nvSpPr>
        <p:spPr>
          <a:xfrm rot="6564115">
            <a:off x="7992836" y="4147457"/>
            <a:ext cx="839463" cy="26796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GB" dirty="0">
                <a:latin typeface="+mn-lt"/>
              </a:rPr>
              <a:t>.</a:t>
            </a:r>
          </a:p>
          <a:p>
            <a:pPr marL="0" lvl="0" indent="0" algn="just" rtl="0">
              <a:spcBef>
                <a:spcPts val="0"/>
              </a:spcBef>
              <a:spcAft>
                <a:spcPts val="0"/>
              </a:spcAft>
            </a:pPr>
            <a:endParaRPr lang="en-GB" dirty="0">
              <a:latin typeface="+mn-lt"/>
            </a:endParaRPr>
          </a:p>
        </p:txBody>
      </p:sp>
      <p:pic>
        <p:nvPicPr>
          <p:cNvPr id="6" name="Picture 5">
            <a:extLst>
              <a:ext uri="{FF2B5EF4-FFF2-40B4-BE49-F238E27FC236}">
                <a16:creationId xmlns:a16="http://schemas.microsoft.com/office/drawing/2014/main" id="{FB27A53E-E5D7-1B57-D7B8-0024404242DD}"/>
              </a:ext>
            </a:extLst>
          </p:cNvPr>
          <p:cNvPicPr>
            <a:picLocks noChangeAspect="1"/>
          </p:cNvPicPr>
          <p:nvPr/>
        </p:nvPicPr>
        <p:blipFill>
          <a:blip r:embed="rId3"/>
          <a:stretch>
            <a:fillRect/>
          </a:stretch>
        </p:blipFill>
        <p:spPr>
          <a:xfrm>
            <a:off x="1771650" y="1291318"/>
            <a:ext cx="5600700" cy="3752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A8F7-8B47-CA2D-19C6-664B9C4AAF17}"/>
              </a:ext>
            </a:extLst>
          </p:cNvPr>
          <p:cNvSpPr>
            <a:spLocks noGrp="1"/>
          </p:cNvSpPr>
          <p:nvPr>
            <p:ph type="ctrTitle"/>
          </p:nvPr>
        </p:nvSpPr>
        <p:spPr>
          <a:xfrm>
            <a:off x="311708" y="744575"/>
            <a:ext cx="6038292" cy="2438892"/>
          </a:xfrm>
        </p:spPr>
        <p:txBody>
          <a:bodyPr/>
          <a:lstStyle/>
          <a:p>
            <a:r>
              <a:rPr lang="en-US" dirty="0"/>
              <a:t>DFD-2</a:t>
            </a:r>
            <a:endParaRPr lang="en-IN" dirty="0"/>
          </a:p>
        </p:txBody>
      </p:sp>
      <p:sp>
        <p:nvSpPr>
          <p:cNvPr id="3" name="Subtitle 2">
            <a:extLst>
              <a:ext uri="{FF2B5EF4-FFF2-40B4-BE49-F238E27FC236}">
                <a16:creationId xmlns:a16="http://schemas.microsoft.com/office/drawing/2014/main" id="{36D9C2D5-7FBA-D257-E70E-7D98781DE19F}"/>
              </a:ext>
            </a:extLst>
          </p:cNvPr>
          <p:cNvSpPr>
            <a:spLocks noGrp="1"/>
          </p:cNvSpPr>
          <p:nvPr>
            <p:ph type="subTitle" idx="1"/>
          </p:nvPr>
        </p:nvSpPr>
        <p:spPr>
          <a:xfrm flipV="1">
            <a:off x="11548533" y="5016311"/>
            <a:ext cx="3488624" cy="664821"/>
          </a:xfrm>
        </p:spPr>
        <p:txBody>
          <a:bodyPr/>
          <a:lstStyle/>
          <a:p>
            <a:r>
              <a:rPr lang="en-US" dirty="0"/>
              <a:t>.</a:t>
            </a:r>
          </a:p>
          <a:p>
            <a:endParaRPr lang="en-IN" dirty="0"/>
          </a:p>
        </p:txBody>
      </p:sp>
      <p:pic>
        <p:nvPicPr>
          <p:cNvPr id="5" name="Picture 4">
            <a:extLst>
              <a:ext uri="{FF2B5EF4-FFF2-40B4-BE49-F238E27FC236}">
                <a16:creationId xmlns:a16="http://schemas.microsoft.com/office/drawing/2014/main" id="{E695A3DE-F611-9C2D-C93E-E30D341C47DD}"/>
              </a:ext>
            </a:extLst>
          </p:cNvPr>
          <p:cNvPicPr>
            <a:picLocks noChangeAspect="1"/>
          </p:cNvPicPr>
          <p:nvPr/>
        </p:nvPicPr>
        <p:blipFill>
          <a:blip r:embed="rId2"/>
          <a:stretch>
            <a:fillRect/>
          </a:stretch>
        </p:blipFill>
        <p:spPr>
          <a:xfrm>
            <a:off x="4572000" y="1159933"/>
            <a:ext cx="3910993" cy="3594100"/>
          </a:xfrm>
          <a:prstGeom prst="rect">
            <a:avLst/>
          </a:prstGeom>
        </p:spPr>
      </p:pic>
    </p:spTree>
    <p:extLst>
      <p:ext uri="{BB962C8B-B14F-4D97-AF65-F5344CB8AC3E}">
        <p14:creationId xmlns:p14="http://schemas.microsoft.com/office/powerpoint/2010/main" val="224008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2479-D158-2DD3-70E4-4BC85EDBA054}"/>
              </a:ext>
            </a:extLst>
          </p:cNvPr>
          <p:cNvSpPr>
            <a:spLocks noGrp="1"/>
          </p:cNvSpPr>
          <p:nvPr>
            <p:ph type="ctrTitle"/>
          </p:nvPr>
        </p:nvSpPr>
        <p:spPr>
          <a:xfrm>
            <a:off x="-220436" y="595993"/>
            <a:ext cx="3388179" cy="2201182"/>
          </a:xfrm>
        </p:spPr>
        <p:txBody>
          <a:bodyPr/>
          <a:lstStyle/>
          <a:p>
            <a:r>
              <a:rPr lang="en-US" dirty="0"/>
              <a:t>DFD-3</a:t>
            </a:r>
            <a:endParaRPr lang="en-IN" dirty="0"/>
          </a:p>
        </p:txBody>
      </p:sp>
      <p:sp>
        <p:nvSpPr>
          <p:cNvPr id="3" name="Subtitle 2">
            <a:extLst>
              <a:ext uri="{FF2B5EF4-FFF2-40B4-BE49-F238E27FC236}">
                <a16:creationId xmlns:a16="http://schemas.microsoft.com/office/drawing/2014/main" id="{29CA0C2B-68AC-8422-40D2-A4DFD1F04137}"/>
              </a:ext>
            </a:extLst>
          </p:cNvPr>
          <p:cNvSpPr>
            <a:spLocks noGrp="1"/>
          </p:cNvSpPr>
          <p:nvPr>
            <p:ph type="subTitle" idx="1"/>
          </p:nvPr>
        </p:nvSpPr>
        <p:spPr>
          <a:xfrm>
            <a:off x="3912150" y="4526360"/>
            <a:ext cx="8520600" cy="2052600"/>
          </a:xfrm>
        </p:spPr>
        <p:txBody>
          <a:bodyPr/>
          <a:lstStyle/>
          <a:p>
            <a:r>
              <a:rPr lang="en-US" dirty="0"/>
              <a:t>.</a:t>
            </a:r>
            <a:endParaRPr lang="en-IN" dirty="0"/>
          </a:p>
        </p:txBody>
      </p:sp>
      <p:pic>
        <p:nvPicPr>
          <p:cNvPr id="5" name="Picture 4">
            <a:extLst>
              <a:ext uri="{FF2B5EF4-FFF2-40B4-BE49-F238E27FC236}">
                <a16:creationId xmlns:a16="http://schemas.microsoft.com/office/drawing/2014/main" id="{A75C7FB5-9592-7914-0EED-2287AD2A4C51}"/>
              </a:ext>
            </a:extLst>
          </p:cNvPr>
          <p:cNvPicPr>
            <a:picLocks noChangeAspect="1"/>
          </p:cNvPicPr>
          <p:nvPr/>
        </p:nvPicPr>
        <p:blipFill>
          <a:blip r:embed="rId2"/>
          <a:stretch>
            <a:fillRect/>
          </a:stretch>
        </p:blipFill>
        <p:spPr>
          <a:xfrm>
            <a:off x="2890156" y="1518111"/>
            <a:ext cx="5837463" cy="3315145"/>
          </a:xfrm>
          <a:prstGeom prst="rect">
            <a:avLst/>
          </a:prstGeom>
        </p:spPr>
      </p:pic>
    </p:spTree>
    <p:extLst>
      <p:ext uri="{BB962C8B-B14F-4D97-AF65-F5344CB8AC3E}">
        <p14:creationId xmlns:p14="http://schemas.microsoft.com/office/powerpoint/2010/main" val="169756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0"/>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000" dirty="0"/>
              <a:t>Future Scope of the project </a:t>
            </a:r>
            <a:endParaRPr sz="4000" dirty="0"/>
          </a:p>
        </p:txBody>
      </p:sp>
      <p:sp>
        <p:nvSpPr>
          <p:cNvPr id="90" name="Google Shape;90;p20"/>
          <p:cNvSpPr txBox="1">
            <a:spLocks noGrp="1"/>
          </p:cNvSpPr>
          <p:nvPr>
            <p:ph type="subTitle" idx="1"/>
          </p:nvPr>
        </p:nvSpPr>
        <p:spPr>
          <a:xfrm>
            <a:off x="311700" y="2362825"/>
            <a:ext cx="8520600" cy="2052600"/>
          </a:xfrm>
          <a:prstGeom prst="rect">
            <a:avLst/>
          </a:prstGeom>
        </p:spPr>
        <p:txBody>
          <a:bodyPr spcFirstLastPara="1" wrap="square" lIns="91425" tIns="91425" rIns="91425" bIns="91425" anchor="ctr" anchorCtr="0">
            <a:normAutofit fontScale="55000" lnSpcReduction="20000"/>
          </a:bodyPr>
          <a:lstStyle/>
          <a:p>
            <a:r>
              <a:rPr lang="en-US" dirty="0">
                <a:latin typeface="+mn-lt"/>
              </a:rPr>
              <a:t>The future of e-commerce websites looks very promising. With the increasing trend of online shopping, the e-commerce industry is expected to grow exponentially in the coming years. </a:t>
            </a:r>
          </a:p>
          <a:p>
            <a:endParaRPr lang="en-US" dirty="0">
              <a:latin typeface="+mn-lt"/>
            </a:endParaRPr>
          </a:p>
          <a:p>
            <a:r>
              <a:rPr lang="en-US" dirty="0">
                <a:latin typeface="+mn-lt"/>
              </a:rPr>
              <a:t>AR and VR technologies can be used by our e-commerce websites to allow customers to preview products in a more immersive way. </a:t>
            </a:r>
          </a:p>
          <a:p>
            <a:endParaRPr lang="en-US" dirty="0">
              <a:latin typeface="+mn-lt"/>
            </a:endParaRPr>
          </a:p>
          <a:p>
            <a:pPr marL="114300" indent="0"/>
            <a:r>
              <a:rPr lang="en-US" dirty="0">
                <a:latin typeface="+mn-lt"/>
              </a:rPr>
              <a:t> As customers become more demanding, same-day delivery is likely to become the norm rather than the exception. E-commerce websites will need to partner with logistics providers to offer faster and more efficient delivery options.</a:t>
            </a:r>
          </a:p>
          <a:p>
            <a:pPr marL="0" lvl="0" indent="0" algn="ctr" rtl="0">
              <a:spcBef>
                <a:spcPts val="0"/>
              </a:spcBef>
              <a:spcAft>
                <a:spcPts val="0"/>
              </a:spcAft>
              <a:buNone/>
            </a:pPr>
            <a:r>
              <a:rPr lang="en-US" dirty="0"/>
              <a:t>Further we will go for an mobile application using flutter..</a:t>
            </a:r>
            <a:endParaRPr sz="25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327</Words>
  <Application>Microsoft Office PowerPoint</Application>
  <PresentationFormat>On-screen Show (16:9)</PresentationFormat>
  <Paragraphs>26</Paragraphs>
  <Slides>10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Arial Rounded MT Bold</vt:lpstr>
      <vt:lpstr>Simple Light</vt:lpstr>
      <vt:lpstr>PowerPoint Presentation</vt:lpstr>
      <vt:lpstr>TANKCODERS(Team No. 42)</vt:lpstr>
      <vt:lpstr>Problem Statement </vt:lpstr>
      <vt:lpstr>Solution Statement</vt:lpstr>
      <vt:lpstr>Tech Stacks </vt:lpstr>
      <vt:lpstr>Data Flow Daigram</vt:lpstr>
      <vt:lpstr>DFD-2</vt:lpstr>
      <vt:lpstr>DFD-3</vt:lpstr>
      <vt:lpstr>Future Scope of the project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Kushwaha</dc:creator>
  <cp:lastModifiedBy>Anurag Kushwaha</cp:lastModifiedBy>
  <cp:revision>9</cp:revision>
  <dcterms:modified xsi:type="dcterms:W3CDTF">2023-04-23T06:26:32Z</dcterms:modified>
</cp:coreProperties>
</file>