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3600" y="1053673"/>
            <a:ext cx="3429000" cy="4508927"/>
            <a:chOff x="2133600" y="1053673"/>
            <a:chExt cx="3429000" cy="4508927"/>
          </a:xfrm>
        </p:grpSpPr>
        <p:sp>
          <p:nvSpPr>
            <p:cNvPr id="4" name="Rectangle 3"/>
            <p:cNvSpPr/>
            <p:nvPr/>
          </p:nvSpPr>
          <p:spPr>
            <a:xfrm>
              <a:off x="2133600" y="1447800"/>
              <a:ext cx="3429000" cy="3429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62200" y="1053673"/>
              <a:ext cx="304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 smtClean="0">
                  <a:solidFill>
                    <a:schemeClr val="bg1">
                      <a:lumMod val="95000"/>
                    </a:schemeClr>
                  </a:solidFill>
                  <a:latin typeface="KBZipaDeeDooDah" pitchFamily="2" charset="0"/>
                  <a:ea typeface="KBZipaDeeDooDah" pitchFamily="2" charset="0"/>
                </a:rPr>
                <a:t>C</a:t>
              </a:r>
              <a:endParaRPr lang="en-US" sz="28700" dirty="0">
                <a:solidFill>
                  <a:schemeClr val="bg1">
                    <a:lumMod val="95000"/>
                  </a:schemeClr>
                </a:solidFill>
                <a:latin typeface="KBZipaDeeDooDah" pitchFamily="2" charset="0"/>
                <a:ea typeface="KBZipaDeeDooDah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ANURAG</dc:creator>
  <cp:lastModifiedBy>Jamesbond</cp:lastModifiedBy>
  <cp:revision>1</cp:revision>
  <dcterms:created xsi:type="dcterms:W3CDTF">2006-08-16T00:00:00Z</dcterms:created>
  <dcterms:modified xsi:type="dcterms:W3CDTF">2015-10-18T06:15:24Z</dcterms:modified>
</cp:coreProperties>
</file>