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A5F3-E16C-47CE-8544-B4C35029E09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A766-CD56-4185-8208-E1500BBAD4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 generator module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2145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"sides": "3",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equalAngles</a:t>
            </a:r>
            <a:r>
              <a:rPr lang="en-US" dirty="0" smtClean="0"/>
              <a:t>": "2"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0836" y="1600200"/>
            <a:ext cx="37173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 smtClean="0"/>
              <a:t>    "options":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"image": "shapes01/fig02.jpg",</a:t>
            </a:r>
          </a:p>
          <a:p>
            <a:r>
              <a:rPr lang="en-US" dirty="0" smtClean="0"/>
              <a:t>            "sides": "3",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equalAngles</a:t>
            </a:r>
            <a:r>
              <a:rPr lang="en-US" dirty="0" smtClean="0"/>
              <a:t>": "2",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rightOption</a:t>
            </a:r>
            <a:r>
              <a:rPr lang="en-US" dirty="0" smtClean="0"/>
              <a:t>": true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"image": "shapes02/fig03.jpg",</a:t>
            </a:r>
          </a:p>
          <a:p>
            <a:r>
              <a:rPr lang="en-US" dirty="0" smtClean="0"/>
              <a:t>            "sides": "4",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equalAngles</a:t>
            </a:r>
            <a:r>
              <a:rPr lang="en-US" dirty="0" smtClean="0"/>
              <a:t>": "0"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 renderer module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37173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 smtClean="0"/>
              <a:t>    "options":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"image": "shapes01/fig02.jpg",</a:t>
            </a:r>
          </a:p>
          <a:p>
            <a:r>
              <a:rPr lang="en-US" dirty="0" smtClean="0"/>
              <a:t>            "sides": "3",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equalAngles</a:t>
            </a:r>
            <a:r>
              <a:rPr lang="en-US" dirty="0" smtClean="0"/>
              <a:t>": "2",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rightOption</a:t>
            </a:r>
            <a:r>
              <a:rPr lang="en-US" dirty="0" smtClean="0"/>
              <a:t>": true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"image": "shapes02/fig03.jpg",</a:t>
            </a:r>
          </a:p>
          <a:p>
            <a:r>
              <a:rPr lang="en-US" dirty="0" smtClean="0"/>
              <a:t>            "sides": "4",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equalAngles</a:t>
            </a:r>
            <a:r>
              <a:rPr lang="en-US" dirty="0" smtClean="0"/>
              <a:t>": "0"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7037" y="1600200"/>
            <a:ext cx="4326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 of DOM elements (each one is an option, basically).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 listeners:</a:t>
            </a:r>
            <a:br>
              <a:rPr lang="en-US" dirty="0" smtClean="0"/>
            </a:br>
            <a:r>
              <a:rPr lang="en-US" dirty="0" smtClean="0"/>
              <a:t>- on(‘select’): Not the same as ‘click’</a:t>
            </a:r>
          </a:p>
          <a:p>
            <a:r>
              <a:rPr lang="en-US" dirty="0" smtClean="0"/>
              <a:t>- on(‘disable’)</a:t>
            </a:r>
          </a:p>
          <a:p>
            <a:r>
              <a:rPr lang="en-US" dirty="0" smtClean="0"/>
              <a:t>- on(‘enable’)</a:t>
            </a:r>
          </a:p>
          <a:p>
            <a:r>
              <a:rPr lang="en-US" dirty="0" smtClean="0"/>
              <a:t>- on(‘</a:t>
            </a:r>
            <a:r>
              <a:rPr lang="en-US" dirty="0" err="1" smtClean="0"/>
              <a:t>mouseOver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- on(‘</a:t>
            </a:r>
            <a:r>
              <a:rPr lang="en-US" dirty="0" err="1" smtClean="0"/>
              <a:t>mouseLeave</a:t>
            </a:r>
            <a:r>
              <a:rPr lang="en-US" dirty="0" smtClean="0"/>
              <a:t>’)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 module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30092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r>
              <a:rPr lang="en-US" dirty="0" smtClean="0"/>
              <a:t>    "tools":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"name": "</a:t>
            </a:r>
            <a:r>
              <a:rPr lang="en-US" dirty="0" err="1" smtClean="0"/>
              <a:t>parallelLines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}</a:t>
            </a:r>
            <a:r>
              <a:rPr lang="en-US" dirty="0" smtClean="0"/>
              <a:t> 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"name": "arrest"</a:t>
            </a:r>
          </a:p>
          <a:p>
            <a:r>
              <a:rPr lang="en-US" dirty="0" smtClean="0"/>
              <a:t>        } 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"name": "investigate"</a:t>
            </a:r>
          </a:p>
          <a:p>
            <a:r>
              <a:rPr lang="en-US" dirty="0" smtClean="0"/>
              <a:t>        }</a:t>
            </a:r>
            <a:endParaRPr lang="en-US" dirty="0" smtClean="0"/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7037" y="1600200"/>
            <a:ext cx="4326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Array of DOM elements (each one is an option, basically).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Event listeners:</a:t>
            </a:r>
            <a:br>
              <a:rPr lang="en-US" dirty="0" smtClean="0"/>
            </a:br>
            <a:r>
              <a:rPr lang="en-US" dirty="0" smtClean="0"/>
              <a:t>- on(‘click’): IIFE (create elements that represent the tool and follow the mouse, whose event listeners will make them snap to grid)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096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tracker module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938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Within IIFE:</a:t>
            </a:r>
            <a:br>
              <a:rPr lang="en-US" dirty="0" smtClean="0"/>
            </a:br>
            <a:r>
              <a:rPr lang="en-US" dirty="0" smtClean="0"/>
              <a:t>Attach event listeners to document like this:</a:t>
            </a:r>
            <a:br>
              <a:rPr lang="en-US" dirty="0" smtClean="0"/>
            </a:br>
            <a:r>
              <a:rPr lang="en-US" dirty="0" smtClean="0"/>
              <a:t>$(document).on()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27</Words>
  <Application>Microsoft Office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Jamesbond</dc:creator>
  <cp:lastModifiedBy>Jamesbond</cp:lastModifiedBy>
  <cp:revision>9</cp:revision>
  <dcterms:created xsi:type="dcterms:W3CDTF">2016-02-24T18:35:38Z</dcterms:created>
  <dcterms:modified xsi:type="dcterms:W3CDTF">2016-02-26T05:08:11Z</dcterms:modified>
</cp:coreProperties>
</file>