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5" r:id="rId1"/>
  </p:sldMasterIdLst>
  <p:sldIdLst>
    <p:sldId id="257" r:id="rId2"/>
    <p:sldId id="262" r:id="rId3"/>
    <p:sldId id="258" r:id="rId4"/>
    <p:sldId id="261" r:id="rId5"/>
    <p:sldId id="265" r:id="rId6"/>
    <p:sldId id="266" r:id="rId7"/>
    <p:sldId id="260" r:id="rId8"/>
    <p:sldId id="278" r:id="rId9"/>
    <p:sldId id="263" r:id="rId10"/>
    <p:sldId id="279" r:id="rId11"/>
    <p:sldId id="271" r:id="rId12"/>
    <p:sldId id="273" r:id="rId13"/>
    <p:sldId id="267" r:id="rId14"/>
    <p:sldId id="268" r:id="rId15"/>
    <p:sldId id="272" r:id="rId16"/>
    <p:sldId id="274" r:id="rId17"/>
    <p:sldId id="277" r:id="rId18"/>
    <p:sldId id="28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09569-78E5-4376-B151-CA2D875392AC}" v="11" dt="2020-04-15T07:47:24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3F05D-0E0E-4BE2-9995-1C5A744860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0393B0-F739-4D15-8E0D-686BF49E3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</a:t>
          </a:r>
        </a:p>
      </dgm:t>
    </dgm:pt>
    <dgm:pt modelId="{D466DB5D-A2A5-468B-B212-784FDDDD32F4}" type="parTrans" cxnId="{C1C9A6CD-2572-4A64-BE09-6BAD14077625}">
      <dgm:prSet/>
      <dgm:spPr/>
      <dgm:t>
        <a:bodyPr/>
        <a:lstStyle/>
        <a:p>
          <a:endParaRPr lang="en-US"/>
        </a:p>
      </dgm:t>
    </dgm:pt>
    <dgm:pt modelId="{F30E270D-81B1-4A18-91A3-3DBC22CF6BDB}" type="sibTrans" cxnId="{C1C9A6CD-2572-4A64-BE09-6BAD140776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A83A6C-0C85-40F7-8B26-CA97B6B9F6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ANALYTICAL OVERVIEW</a:t>
          </a:r>
        </a:p>
      </dgm:t>
    </dgm:pt>
    <dgm:pt modelId="{EA0CF682-B523-4C78-B482-37607E78F7D2}" type="parTrans" cxnId="{DAB33E87-9DBC-4F99-BB7F-6C52295D0171}">
      <dgm:prSet/>
      <dgm:spPr/>
      <dgm:t>
        <a:bodyPr/>
        <a:lstStyle/>
        <a:p>
          <a:endParaRPr lang="en-US"/>
        </a:p>
      </dgm:t>
    </dgm:pt>
    <dgm:pt modelId="{44D87CC8-5F90-4844-893C-0DEC3B5DBF12}" type="sibTrans" cxnId="{DAB33E87-9DBC-4F99-BB7F-6C52295D01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D6996E-E32C-430C-8555-F51434A82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DATA ANALYSIS</a:t>
          </a:r>
        </a:p>
      </dgm:t>
    </dgm:pt>
    <dgm:pt modelId="{AEDE5406-DF38-4F85-A552-E4D14D1A5500}" type="parTrans" cxnId="{D67E1E66-471B-4CDD-B423-CE29FF581FDE}">
      <dgm:prSet/>
      <dgm:spPr/>
      <dgm:t>
        <a:bodyPr/>
        <a:lstStyle/>
        <a:p>
          <a:endParaRPr lang="en-US"/>
        </a:p>
      </dgm:t>
    </dgm:pt>
    <dgm:pt modelId="{27B67B3E-AF0B-4C82-B35F-1D71E5D97D5E}" type="sibTrans" cxnId="{D67E1E66-471B-4CDD-B423-CE29FF581F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32E616-012F-4EA3-ABC8-3073F4C0D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BUILDING</a:t>
          </a:r>
        </a:p>
      </dgm:t>
    </dgm:pt>
    <dgm:pt modelId="{A27403A5-C078-49D2-A5A3-64B2E942F48D}" type="parTrans" cxnId="{93BD671A-D1BD-4176-B528-ABDB37416806}">
      <dgm:prSet/>
      <dgm:spPr/>
      <dgm:t>
        <a:bodyPr/>
        <a:lstStyle/>
        <a:p>
          <a:endParaRPr lang="en-US"/>
        </a:p>
      </dgm:t>
    </dgm:pt>
    <dgm:pt modelId="{32A0D4C7-0A80-4698-B613-33D24B883BAF}" type="sibTrans" cxnId="{93BD671A-D1BD-4176-B528-ABDB374168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FE7A6-C80F-4F12-A96C-D660458BCF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SELECTION</a:t>
          </a:r>
        </a:p>
      </dgm:t>
    </dgm:pt>
    <dgm:pt modelId="{AB49854F-4487-421F-A460-5F40F078045C}" type="parTrans" cxnId="{3B73FCA8-1983-495A-8C68-93FEE6B25A65}">
      <dgm:prSet/>
      <dgm:spPr/>
      <dgm:t>
        <a:bodyPr/>
        <a:lstStyle/>
        <a:p>
          <a:endParaRPr lang="en-US"/>
        </a:p>
      </dgm:t>
    </dgm:pt>
    <dgm:pt modelId="{9C232D7C-0B04-4857-81D2-992A16E07C50}" type="sibTrans" cxnId="{3B73FCA8-1983-495A-8C68-93FEE6B25A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E0E0CC-9FD9-4FE8-BC3C-544DD831C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 ASSUMPTIONS</a:t>
          </a:r>
        </a:p>
      </dgm:t>
    </dgm:pt>
    <dgm:pt modelId="{C0103D1F-F23C-4DF8-B93F-0E9C3EBCE332}" type="parTrans" cxnId="{773657CA-156B-4A7D-A070-D6EF5F9DB202}">
      <dgm:prSet/>
      <dgm:spPr/>
      <dgm:t>
        <a:bodyPr/>
        <a:lstStyle/>
        <a:p>
          <a:endParaRPr lang="en-US"/>
        </a:p>
      </dgm:t>
    </dgm:pt>
    <dgm:pt modelId="{8D432EE1-079D-4CB3-871D-FE0826A6E2F8}" type="sibTrans" cxnId="{773657CA-156B-4A7D-A070-D6EF5F9DB2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C65711-B3EF-4CD9-BC12-6B2B650B0C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VALIDATION OF MODEL</a:t>
          </a:r>
        </a:p>
      </dgm:t>
    </dgm:pt>
    <dgm:pt modelId="{0692C8C2-57DE-4D82-ADB1-D8B10D45CB54}" type="parTrans" cxnId="{EF9201EA-F721-4605-ADDF-0CD686729E1F}">
      <dgm:prSet/>
      <dgm:spPr/>
      <dgm:t>
        <a:bodyPr/>
        <a:lstStyle/>
        <a:p>
          <a:endParaRPr lang="en-US"/>
        </a:p>
      </dgm:t>
    </dgm:pt>
    <dgm:pt modelId="{BDE715DA-7D43-4B88-8C30-E6F3D07AE273}" type="sibTrans" cxnId="{EF9201EA-F721-4605-ADDF-0CD686729E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B5AE33-C9E5-4FAD-97A1-4EE6A6AA35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CONCLUSIONS</a:t>
          </a:r>
        </a:p>
      </dgm:t>
    </dgm:pt>
    <dgm:pt modelId="{B7993E6D-B4C3-4CAC-A209-675CEE712993}" type="parTrans" cxnId="{7CF7296D-CE3D-4C58-B0C8-32201A9A811A}">
      <dgm:prSet/>
      <dgm:spPr/>
      <dgm:t>
        <a:bodyPr/>
        <a:lstStyle/>
        <a:p>
          <a:endParaRPr lang="en-US"/>
        </a:p>
      </dgm:t>
    </dgm:pt>
    <dgm:pt modelId="{590393B0-A771-4529-A045-C64515F40F4C}" type="sibTrans" cxnId="{7CF7296D-CE3D-4C58-B0C8-32201A9A811A}">
      <dgm:prSet/>
      <dgm:spPr/>
      <dgm:t>
        <a:bodyPr/>
        <a:lstStyle/>
        <a:p>
          <a:endParaRPr lang="en-US"/>
        </a:p>
      </dgm:t>
    </dgm:pt>
    <dgm:pt modelId="{B2E1F48D-F92A-4838-9DFB-92E366E05D4C}" type="pres">
      <dgm:prSet presAssocID="{B9B3F05D-0E0E-4BE2-9995-1C5A744860C3}" presName="root" presStyleCnt="0">
        <dgm:presLayoutVars>
          <dgm:dir/>
          <dgm:resizeHandles val="exact"/>
        </dgm:presLayoutVars>
      </dgm:prSet>
      <dgm:spPr/>
    </dgm:pt>
    <dgm:pt modelId="{5301D030-1166-4FFE-8175-FD1B61CF866B}" type="pres">
      <dgm:prSet presAssocID="{B9B3F05D-0E0E-4BE2-9995-1C5A744860C3}" presName="container" presStyleCnt="0">
        <dgm:presLayoutVars>
          <dgm:dir/>
          <dgm:resizeHandles val="exact"/>
        </dgm:presLayoutVars>
      </dgm:prSet>
      <dgm:spPr/>
    </dgm:pt>
    <dgm:pt modelId="{90C87CDE-8396-49BE-9E21-B513AC4F35F4}" type="pres">
      <dgm:prSet presAssocID="{3C0393B0-F739-4D15-8E0D-686BF49E3111}" presName="compNode" presStyleCnt="0"/>
      <dgm:spPr/>
    </dgm:pt>
    <dgm:pt modelId="{66B89184-F65A-4485-8D62-A6254C3323F9}" type="pres">
      <dgm:prSet presAssocID="{3C0393B0-F739-4D15-8E0D-686BF49E3111}" presName="iconBgRect" presStyleLbl="bgShp" presStyleIdx="0" presStyleCnt="8"/>
      <dgm:spPr/>
    </dgm:pt>
    <dgm:pt modelId="{EBA3F235-87C7-4D2A-9EB0-24B213685B5E}" type="pres">
      <dgm:prSet presAssocID="{3C0393B0-F739-4D15-8E0D-686BF49E311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2D1A0A8-F75A-409F-A254-E57AB71BA7AE}" type="pres">
      <dgm:prSet presAssocID="{3C0393B0-F739-4D15-8E0D-686BF49E3111}" presName="spaceRect" presStyleCnt="0"/>
      <dgm:spPr/>
    </dgm:pt>
    <dgm:pt modelId="{71D09394-72DD-416B-9BCC-87F68D6A5639}" type="pres">
      <dgm:prSet presAssocID="{3C0393B0-F739-4D15-8E0D-686BF49E3111}" presName="textRect" presStyleLbl="revTx" presStyleIdx="0" presStyleCnt="8">
        <dgm:presLayoutVars>
          <dgm:chMax val="1"/>
          <dgm:chPref val="1"/>
        </dgm:presLayoutVars>
      </dgm:prSet>
      <dgm:spPr/>
    </dgm:pt>
    <dgm:pt modelId="{03AEC21F-BE73-45FF-9985-2FE6EC06C194}" type="pres">
      <dgm:prSet presAssocID="{F30E270D-81B1-4A18-91A3-3DBC22CF6BDB}" presName="sibTrans" presStyleLbl="sibTrans2D1" presStyleIdx="0" presStyleCnt="0"/>
      <dgm:spPr/>
    </dgm:pt>
    <dgm:pt modelId="{FFB9AD53-E6F4-4DE3-AD1C-12C510C8D5C4}" type="pres">
      <dgm:prSet presAssocID="{A7A83A6C-0C85-40F7-8B26-CA97B6B9F620}" presName="compNode" presStyleCnt="0"/>
      <dgm:spPr/>
    </dgm:pt>
    <dgm:pt modelId="{5DC24EB7-2F4E-4ED9-8E89-EA2DFBD3D27F}" type="pres">
      <dgm:prSet presAssocID="{A7A83A6C-0C85-40F7-8B26-CA97B6B9F620}" presName="iconBgRect" presStyleLbl="bgShp" presStyleIdx="1" presStyleCnt="8"/>
      <dgm:spPr/>
    </dgm:pt>
    <dgm:pt modelId="{510C04A9-6B55-4186-A497-E8C335B2936B}" type="pres">
      <dgm:prSet presAssocID="{A7A83A6C-0C85-40F7-8B26-CA97B6B9F62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89F8A1-4EE1-4219-84DE-88077A8193B4}" type="pres">
      <dgm:prSet presAssocID="{A7A83A6C-0C85-40F7-8B26-CA97B6B9F620}" presName="spaceRect" presStyleCnt="0"/>
      <dgm:spPr/>
    </dgm:pt>
    <dgm:pt modelId="{3A0114D6-5F6E-4D2E-AFD4-F069368C242C}" type="pres">
      <dgm:prSet presAssocID="{A7A83A6C-0C85-40F7-8B26-CA97B6B9F620}" presName="textRect" presStyleLbl="revTx" presStyleIdx="1" presStyleCnt="8">
        <dgm:presLayoutVars>
          <dgm:chMax val="1"/>
          <dgm:chPref val="1"/>
        </dgm:presLayoutVars>
      </dgm:prSet>
      <dgm:spPr/>
    </dgm:pt>
    <dgm:pt modelId="{F837C56C-51D8-46B5-AD3F-55FD9994B77C}" type="pres">
      <dgm:prSet presAssocID="{44D87CC8-5F90-4844-893C-0DEC3B5DBF12}" presName="sibTrans" presStyleLbl="sibTrans2D1" presStyleIdx="0" presStyleCnt="0"/>
      <dgm:spPr/>
    </dgm:pt>
    <dgm:pt modelId="{7A3ADCD8-D1A9-43F4-86E5-F88369407579}" type="pres">
      <dgm:prSet presAssocID="{02D6996E-E32C-430C-8555-F51434A825CB}" presName="compNode" presStyleCnt="0"/>
      <dgm:spPr/>
    </dgm:pt>
    <dgm:pt modelId="{74DFA74E-4AA2-4446-8780-EB1CE7C204F0}" type="pres">
      <dgm:prSet presAssocID="{02D6996E-E32C-430C-8555-F51434A825CB}" presName="iconBgRect" presStyleLbl="bgShp" presStyleIdx="2" presStyleCnt="8"/>
      <dgm:spPr/>
    </dgm:pt>
    <dgm:pt modelId="{F1DC2B20-84B2-4E53-AF09-0CECA5DC1BD5}" type="pres">
      <dgm:prSet presAssocID="{02D6996E-E32C-430C-8555-F51434A825C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0605CA-6542-44C1-B2EF-825D0216EB51}" type="pres">
      <dgm:prSet presAssocID="{02D6996E-E32C-430C-8555-F51434A825CB}" presName="spaceRect" presStyleCnt="0"/>
      <dgm:spPr/>
    </dgm:pt>
    <dgm:pt modelId="{AA4F508F-7EFD-4292-8C89-5531BBA1D44D}" type="pres">
      <dgm:prSet presAssocID="{02D6996E-E32C-430C-8555-F51434A825CB}" presName="textRect" presStyleLbl="revTx" presStyleIdx="2" presStyleCnt="8">
        <dgm:presLayoutVars>
          <dgm:chMax val="1"/>
          <dgm:chPref val="1"/>
        </dgm:presLayoutVars>
      </dgm:prSet>
      <dgm:spPr/>
    </dgm:pt>
    <dgm:pt modelId="{DABEAF68-80D5-4869-945A-195232228C99}" type="pres">
      <dgm:prSet presAssocID="{27B67B3E-AF0B-4C82-B35F-1D71E5D97D5E}" presName="sibTrans" presStyleLbl="sibTrans2D1" presStyleIdx="0" presStyleCnt="0"/>
      <dgm:spPr/>
    </dgm:pt>
    <dgm:pt modelId="{0556DE4C-18E2-40FB-B72E-1C0C1487090F}" type="pres">
      <dgm:prSet presAssocID="{A432E616-012F-4EA3-ABC8-3073F4C0D51A}" presName="compNode" presStyleCnt="0"/>
      <dgm:spPr/>
    </dgm:pt>
    <dgm:pt modelId="{36A5C1E9-D05F-4C13-A77F-327C327E4F30}" type="pres">
      <dgm:prSet presAssocID="{A432E616-012F-4EA3-ABC8-3073F4C0D51A}" presName="iconBgRect" presStyleLbl="bgShp" presStyleIdx="3" presStyleCnt="8"/>
      <dgm:spPr/>
    </dgm:pt>
    <dgm:pt modelId="{40AF77C1-BB17-4DAE-A4BF-EBD9E53491D8}" type="pres">
      <dgm:prSet presAssocID="{A432E616-012F-4EA3-ABC8-3073F4C0D51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5A06E25-2DF3-4203-B90D-43FD1DEA70FA}" type="pres">
      <dgm:prSet presAssocID="{A432E616-012F-4EA3-ABC8-3073F4C0D51A}" presName="spaceRect" presStyleCnt="0"/>
      <dgm:spPr/>
    </dgm:pt>
    <dgm:pt modelId="{A5D4BEED-AD13-4566-B360-2F4BDB84FDD0}" type="pres">
      <dgm:prSet presAssocID="{A432E616-012F-4EA3-ABC8-3073F4C0D51A}" presName="textRect" presStyleLbl="revTx" presStyleIdx="3" presStyleCnt="8">
        <dgm:presLayoutVars>
          <dgm:chMax val="1"/>
          <dgm:chPref val="1"/>
        </dgm:presLayoutVars>
      </dgm:prSet>
      <dgm:spPr/>
    </dgm:pt>
    <dgm:pt modelId="{355C8A18-5395-44CA-A7AA-ABE24ED55DFB}" type="pres">
      <dgm:prSet presAssocID="{32A0D4C7-0A80-4698-B613-33D24B883BAF}" presName="sibTrans" presStyleLbl="sibTrans2D1" presStyleIdx="0" presStyleCnt="0"/>
      <dgm:spPr/>
    </dgm:pt>
    <dgm:pt modelId="{E7CCB4DA-0644-4515-9031-63559464D849}" type="pres">
      <dgm:prSet presAssocID="{0A6FE7A6-C80F-4F12-A96C-D660458BCFD0}" presName="compNode" presStyleCnt="0"/>
      <dgm:spPr/>
    </dgm:pt>
    <dgm:pt modelId="{08B43A16-B90F-4DBC-94FF-F765EC6A4290}" type="pres">
      <dgm:prSet presAssocID="{0A6FE7A6-C80F-4F12-A96C-D660458BCFD0}" presName="iconBgRect" presStyleLbl="bgShp" presStyleIdx="4" presStyleCnt="8"/>
      <dgm:spPr/>
    </dgm:pt>
    <dgm:pt modelId="{E0612AA7-322A-4D5D-B705-B543F031C04E}" type="pres">
      <dgm:prSet presAssocID="{0A6FE7A6-C80F-4F12-A96C-D660458BCFD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A910DB-D18B-4095-8D11-2FD9E3A4DF97}" type="pres">
      <dgm:prSet presAssocID="{0A6FE7A6-C80F-4F12-A96C-D660458BCFD0}" presName="spaceRect" presStyleCnt="0"/>
      <dgm:spPr/>
    </dgm:pt>
    <dgm:pt modelId="{08FEBB22-3592-4917-9CDF-EA787AB6CB1B}" type="pres">
      <dgm:prSet presAssocID="{0A6FE7A6-C80F-4F12-A96C-D660458BCFD0}" presName="textRect" presStyleLbl="revTx" presStyleIdx="4" presStyleCnt="8">
        <dgm:presLayoutVars>
          <dgm:chMax val="1"/>
          <dgm:chPref val="1"/>
        </dgm:presLayoutVars>
      </dgm:prSet>
      <dgm:spPr/>
    </dgm:pt>
    <dgm:pt modelId="{38C4F370-6CC8-48E1-A579-4754CAA83706}" type="pres">
      <dgm:prSet presAssocID="{9C232D7C-0B04-4857-81D2-992A16E07C50}" presName="sibTrans" presStyleLbl="sibTrans2D1" presStyleIdx="0" presStyleCnt="0"/>
      <dgm:spPr/>
    </dgm:pt>
    <dgm:pt modelId="{342B47D6-F188-4F74-871D-4AFC3953C4F4}" type="pres">
      <dgm:prSet presAssocID="{D6E0E0CC-9FD9-4FE8-BC3C-544DD831C263}" presName="compNode" presStyleCnt="0"/>
      <dgm:spPr/>
    </dgm:pt>
    <dgm:pt modelId="{2DFBCDDF-5F1F-4033-AD46-7810CB829C33}" type="pres">
      <dgm:prSet presAssocID="{D6E0E0CC-9FD9-4FE8-BC3C-544DD831C263}" presName="iconBgRect" presStyleLbl="bgShp" presStyleIdx="5" presStyleCnt="8"/>
      <dgm:spPr/>
    </dgm:pt>
    <dgm:pt modelId="{042AEF2A-5DEC-448D-A2E4-197A616BB9CD}" type="pres">
      <dgm:prSet presAssocID="{D6E0E0CC-9FD9-4FE8-BC3C-544DD831C26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507AF6E-E8C6-42D4-832A-A0B4BD701874}" type="pres">
      <dgm:prSet presAssocID="{D6E0E0CC-9FD9-4FE8-BC3C-544DD831C263}" presName="spaceRect" presStyleCnt="0"/>
      <dgm:spPr/>
    </dgm:pt>
    <dgm:pt modelId="{14988DE8-2B90-4640-B601-498512691CEC}" type="pres">
      <dgm:prSet presAssocID="{D6E0E0CC-9FD9-4FE8-BC3C-544DD831C263}" presName="textRect" presStyleLbl="revTx" presStyleIdx="5" presStyleCnt="8">
        <dgm:presLayoutVars>
          <dgm:chMax val="1"/>
          <dgm:chPref val="1"/>
        </dgm:presLayoutVars>
      </dgm:prSet>
      <dgm:spPr/>
    </dgm:pt>
    <dgm:pt modelId="{0518C51E-6C29-4C9F-812B-835FFCE190B5}" type="pres">
      <dgm:prSet presAssocID="{8D432EE1-079D-4CB3-871D-FE0826A6E2F8}" presName="sibTrans" presStyleLbl="sibTrans2D1" presStyleIdx="0" presStyleCnt="0"/>
      <dgm:spPr/>
    </dgm:pt>
    <dgm:pt modelId="{4B9079E1-CF32-4251-83E9-C9BD29C1CCBA}" type="pres">
      <dgm:prSet presAssocID="{59C65711-B3EF-4CD9-BC12-6B2B650B0CDA}" presName="compNode" presStyleCnt="0"/>
      <dgm:spPr/>
    </dgm:pt>
    <dgm:pt modelId="{E6D6F745-188E-4FBA-81BC-5F299702711C}" type="pres">
      <dgm:prSet presAssocID="{59C65711-B3EF-4CD9-BC12-6B2B650B0CDA}" presName="iconBgRect" presStyleLbl="bgShp" presStyleIdx="6" presStyleCnt="8"/>
      <dgm:spPr/>
    </dgm:pt>
    <dgm:pt modelId="{A7CD5847-8DB8-4AFD-838E-9059E9191C4B}" type="pres">
      <dgm:prSet presAssocID="{59C65711-B3EF-4CD9-BC12-6B2B650B0CD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5F477D2D-2EB0-4EFB-BAEE-6732851E22DE}" type="pres">
      <dgm:prSet presAssocID="{59C65711-B3EF-4CD9-BC12-6B2B650B0CDA}" presName="spaceRect" presStyleCnt="0"/>
      <dgm:spPr/>
    </dgm:pt>
    <dgm:pt modelId="{47690125-3045-4A0E-8938-0920B5D2D6FC}" type="pres">
      <dgm:prSet presAssocID="{59C65711-B3EF-4CD9-BC12-6B2B650B0CDA}" presName="textRect" presStyleLbl="revTx" presStyleIdx="6" presStyleCnt="8">
        <dgm:presLayoutVars>
          <dgm:chMax val="1"/>
          <dgm:chPref val="1"/>
        </dgm:presLayoutVars>
      </dgm:prSet>
      <dgm:spPr/>
    </dgm:pt>
    <dgm:pt modelId="{B4266D7C-C5F6-465C-B6F1-A2AA3D956BC8}" type="pres">
      <dgm:prSet presAssocID="{BDE715DA-7D43-4B88-8C30-E6F3D07AE273}" presName="sibTrans" presStyleLbl="sibTrans2D1" presStyleIdx="0" presStyleCnt="0"/>
      <dgm:spPr/>
    </dgm:pt>
    <dgm:pt modelId="{8FA2955C-610B-45E6-B8A2-A6B16C799AB7}" type="pres">
      <dgm:prSet presAssocID="{FBB5AE33-C9E5-4FAD-97A1-4EE6A6AA3530}" presName="compNode" presStyleCnt="0"/>
      <dgm:spPr/>
    </dgm:pt>
    <dgm:pt modelId="{8F94897C-3492-4DE6-BA18-6E82606E7FAD}" type="pres">
      <dgm:prSet presAssocID="{FBB5AE33-C9E5-4FAD-97A1-4EE6A6AA3530}" presName="iconBgRect" presStyleLbl="bgShp" presStyleIdx="7" presStyleCnt="8"/>
      <dgm:spPr/>
    </dgm:pt>
    <dgm:pt modelId="{0DC19698-D21C-4221-8E82-83E9610E8B95}" type="pres">
      <dgm:prSet presAssocID="{FBB5AE33-C9E5-4FAD-97A1-4EE6A6AA353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68824D-18C1-4343-9FAF-1B08A47EDCD3}" type="pres">
      <dgm:prSet presAssocID="{FBB5AE33-C9E5-4FAD-97A1-4EE6A6AA3530}" presName="spaceRect" presStyleCnt="0"/>
      <dgm:spPr/>
    </dgm:pt>
    <dgm:pt modelId="{EDFF6E80-CBF2-4C34-A48C-AC5B494291E3}" type="pres">
      <dgm:prSet presAssocID="{FBB5AE33-C9E5-4FAD-97A1-4EE6A6AA353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5115807-E166-4119-B144-1AA9411262C6}" type="presOf" srcId="{9C232D7C-0B04-4857-81D2-992A16E07C50}" destId="{38C4F370-6CC8-48E1-A579-4754CAA83706}" srcOrd="0" destOrd="0" presId="urn:microsoft.com/office/officeart/2018/2/layout/IconCircleList"/>
    <dgm:cxn modelId="{11E06019-CC6C-4221-8C58-D678884AF9FF}" type="presOf" srcId="{F30E270D-81B1-4A18-91A3-3DBC22CF6BDB}" destId="{03AEC21F-BE73-45FF-9985-2FE6EC06C194}" srcOrd="0" destOrd="0" presId="urn:microsoft.com/office/officeart/2018/2/layout/IconCircleList"/>
    <dgm:cxn modelId="{93BD671A-D1BD-4176-B528-ABDB37416806}" srcId="{B9B3F05D-0E0E-4BE2-9995-1C5A744860C3}" destId="{A432E616-012F-4EA3-ABC8-3073F4C0D51A}" srcOrd="3" destOrd="0" parTransId="{A27403A5-C078-49D2-A5A3-64B2E942F48D}" sibTransId="{32A0D4C7-0A80-4698-B613-33D24B883BAF}"/>
    <dgm:cxn modelId="{2D7C6C1A-75DA-4AB6-8C4E-9DE8B7352D08}" type="presOf" srcId="{59C65711-B3EF-4CD9-BC12-6B2B650B0CDA}" destId="{47690125-3045-4A0E-8938-0920B5D2D6FC}" srcOrd="0" destOrd="0" presId="urn:microsoft.com/office/officeart/2018/2/layout/IconCircleList"/>
    <dgm:cxn modelId="{5CE1BB32-2BA3-4CE6-947F-15C699343FA3}" type="presOf" srcId="{A432E616-012F-4EA3-ABC8-3073F4C0D51A}" destId="{A5D4BEED-AD13-4566-B360-2F4BDB84FDD0}" srcOrd="0" destOrd="0" presId="urn:microsoft.com/office/officeart/2018/2/layout/IconCircleList"/>
    <dgm:cxn modelId="{CF00C25F-776C-41D3-866A-4DCE8A116F91}" type="presOf" srcId="{A7A83A6C-0C85-40F7-8B26-CA97B6B9F620}" destId="{3A0114D6-5F6E-4D2E-AFD4-F069368C242C}" srcOrd="0" destOrd="0" presId="urn:microsoft.com/office/officeart/2018/2/layout/IconCircleList"/>
    <dgm:cxn modelId="{5BA08E41-E033-412E-858D-A3EDE26C70E6}" type="presOf" srcId="{BDE715DA-7D43-4B88-8C30-E6F3D07AE273}" destId="{B4266D7C-C5F6-465C-B6F1-A2AA3D956BC8}" srcOrd="0" destOrd="0" presId="urn:microsoft.com/office/officeart/2018/2/layout/IconCircleList"/>
    <dgm:cxn modelId="{205FBB62-EE08-408E-86B7-D97A55D6D99E}" type="presOf" srcId="{B9B3F05D-0E0E-4BE2-9995-1C5A744860C3}" destId="{B2E1F48D-F92A-4838-9DFB-92E366E05D4C}" srcOrd="0" destOrd="0" presId="urn:microsoft.com/office/officeart/2018/2/layout/IconCircleList"/>
    <dgm:cxn modelId="{D67E1E66-471B-4CDD-B423-CE29FF581FDE}" srcId="{B9B3F05D-0E0E-4BE2-9995-1C5A744860C3}" destId="{02D6996E-E32C-430C-8555-F51434A825CB}" srcOrd="2" destOrd="0" parTransId="{AEDE5406-DF38-4F85-A552-E4D14D1A5500}" sibTransId="{27B67B3E-AF0B-4C82-B35F-1D71E5D97D5E}"/>
    <dgm:cxn modelId="{A55D0047-8D85-4AE1-8B69-953428C74552}" type="presOf" srcId="{FBB5AE33-C9E5-4FAD-97A1-4EE6A6AA3530}" destId="{EDFF6E80-CBF2-4C34-A48C-AC5B494291E3}" srcOrd="0" destOrd="0" presId="urn:microsoft.com/office/officeart/2018/2/layout/IconCircleList"/>
    <dgm:cxn modelId="{4A602F6C-E1E0-4889-A620-10460BAE0099}" type="presOf" srcId="{8D432EE1-079D-4CB3-871D-FE0826A6E2F8}" destId="{0518C51E-6C29-4C9F-812B-835FFCE190B5}" srcOrd="0" destOrd="0" presId="urn:microsoft.com/office/officeart/2018/2/layout/IconCircleList"/>
    <dgm:cxn modelId="{7CF7296D-CE3D-4C58-B0C8-32201A9A811A}" srcId="{B9B3F05D-0E0E-4BE2-9995-1C5A744860C3}" destId="{FBB5AE33-C9E5-4FAD-97A1-4EE6A6AA3530}" srcOrd="7" destOrd="0" parTransId="{B7993E6D-B4C3-4CAC-A209-675CEE712993}" sibTransId="{590393B0-A771-4529-A045-C64515F40F4C}"/>
    <dgm:cxn modelId="{6974FA84-9139-4693-B1F2-4007E5F3C1CE}" type="presOf" srcId="{D6E0E0CC-9FD9-4FE8-BC3C-544DD831C263}" destId="{14988DE8-2B90-4640-B601-498512691CEC}" srcOrd="0" destOrd="0" presId="urn:microsoft.com/office/officeart/2018/2/layout/IconCircleList"/>
    <dgm:cxn modelId="{DAB33E87-9DBC-4F99-BB7F-6C52295D0171}" srcId="{B9B3F05D-0E0E-4BE2-9995-1C5A744860C3}" destId="{A7A83A6C-0C85-40F7-8B26-CA97B6B9F620}" srcOrd="1" destOrd="0" parTransId="{EA0CF682-B523-4C78-B482-37607E78F7D2}" sibTransId="{44D87CC8-5F90-4844-893C-0DEC3B5DBF12}"/>
    <dgm:cxn modelId="{ECA58295-318F-4CD0-8F6C-971EFD5F6F61}" type="presOf" srcId="{27B67B3E-AF0B-4C82-B35F-1D71E5D97D5E}" destId="{DABEAF68-80D5-4869-945A-195232228C99}" srcOrd="0" destOrd="0" presId="urn:microsoft.com/office/officeart/2018/2/layout/IconCircleList"/>
    <dgm:cxn modelId="{9AA1B99A-0CE4-4005-90E1-B86FDE844A37}" type="presOf" srcId="{44D87CC8-5F90-4844-893C-0DEC3B5DBF12}" destId="{F837C56C-51D8-46B5-AD3F-55FD9994B77C}" srcOrd="0" destOrd="0" presId="urn:microsoft.com/office/officeart/2018/2/layout/IconCircleList"/>
    <dgm:cxn modelId="{3B73FCA8-1983-495A-8C68-93FEE6B25A65}" srcId="{B9B3F05D-0E0E-4BE2-9995-1C5A744860C3}" destId="{0A6FE7A6-C80F-4F12-A96C-D660458BCFD0}" srcOrd="4" destOrd="0" parTransId="{AB49854F-4487-421F-A460-5F40F078045C}" sibTransId="{9C232D7C-0B04-4857-81D2-992A16E07C50}"/>
    <dgm:cxn modelId="{773657CA-156B-4A7D-A070-D6EF5F9DB202}" srcId="{B9B3F05D-0E0E-4BE2-9995-1C5A744860C3}" destId="{D6E0E0CC-9FD9-4FE8-BC3C-544DD831C263}" srcOrd="5" destOrd="0" parTransId="{C0103D1F-F23C-4DF8-B93F-0E9C3EBCE332}" sibTransId="{8D432EE1-079D-4CB3-871D-FE0826A6E2F8}"/>
    <dgm:cxn modelId="{C1C9A6CD-2572-4A64-BE09-6BAD14077625}" srcId="{B9B3F05D-0E0E-4BE2-9995-1C5A744860C3}" destId="{3C0393B0-F739-4D15-8E0D-686BF49E3111}" srcOrd="0" destOrd="0" parTransId="{D466DB5D-A2A5-468B-B212-784FDDDD32F4}" sibTransId="{F30E270D-81B1-4A18-91A3-3DBC22CF6BDB}"/>
    <dgm:cxn modelId="{4C2790E2-11F4-4CEF-B90B-574D5B4FDD32}" type="presOf" srcId="{02D6996E-E32C-430C-8555-F51434A825CB}" destId="{AA4F508F-7EFD-4292-8C89-5531BBA1D44D}" srcOrd="0" destOrd="0" presId="urn:microsoft.com/office/officeart/2018/2/layout/IconCircleList"/>
    <dgm:cxn modelId="{EF9201EA-F721-4605-ADDF-0CD686729E1F}" srcId="{B9B3F05D-0E0E-4BE2-9995-1C5A744860C3}" destId="{59C65711-B3EF-4CD9-BC12-6B2B650B0CDA}" srcOrd="6" destOrd="0" parTransId="{0692C8C2-57DE-4D82-ADB1-D8B10D45CB54}" sibTransId="{BDE715DA-7D43-4B88-8C30-E6F3D07AE273}"/>
    <dgm:cxn modelId="{665CBBF2-3DB8-4A71-84D7-A5A18ED7F067}" type="presOf" srcId="{0A6FE7A6-C80F-4F12-A96C-D660458BCFD0}" destId="{08FEBB22-3592-4917-9CDF-EA787AB6CB1B}" srcOrd="0" destOrd="0" presId="urn:microsoft.com/office/officeart/2018/2/layout/IconCircleList"/>
    <dgm:cxn modelId="{31CB14F5-F6F7-4F3A-88F4-C038CCACA0D6}" type="presOf" srcId="{32A0D4C7-0A80-4698-B613-33D24B883BAF}" destId="{355C8A18-5395-44CA-A7AA-ABE24ED55DFB}" srcOrd="0" destOrd="0" presId="urn:microsoft.com/office/officeart/2018/2/layout/IconCircleList"/>
    <dgm:cxn modelId="{A7D1D4FA-0AB3-4A6C-9E39-4A8B88FAD7A2}" type="presOf" srcId="{3C0393B0-F739-4D15-8E0D-686BF49E3111}" destId="{71D09394-72DD-416B-9BCC-87F68D6A5639}" srcOrd="0" destOrd="0" presId="urn:microsoft.com/office/officeart/2018/2/layout/IconCircleList"/>
    <dgm:cxn modelId="{586DB689-F183-49B3-ADDC-AE1A0E62410F}" type="presParOf" srcId="{B2E1F48D-F92A-4838-9DFB-92E366E05D4C}" destId="{5301D030-1166-4FFE-8175-FD1B61CF866B}" srcOrd="0" destOrd="0" presId="urn:microsoft.com/office/officeart/2018/2/layout/IconCircleList"/>
    <dgm:cxn modelId="{C174419C-91DB-4F83-A71F-C0362B73EA24}" type="presParOf" srcId="{5301D030-1166-4FFE-8175-FD1B61CF866B}" destId="{90C87CDE-8396-49BE-9E21-B513AC4F35F4}" srcOrd="0" destOrd="0" presId="urn:microsoft.com/office/officeart/2018/2/layout/IconCircleList"/>
    <dgm:cxn modelId="{8F441A6C-50A4-4575-BCC2-C09D228DDF0D}" type="presParOf" srcId="{90C87CDE-8396-49BE-9E21-B513AC4F35F4}" destId="{66B89184-F65A-4485-8D62-A6254C3323F9}" srcOrd="0" destOrd="0" presId="urn:microsoft.com/office/officeart/2018/2/layout/IconCircleList"/>
    <dgm:cxn modelId="{FA42FF0B-29B7-484A-A6D9-4B64240D3BDD}" type="presParOf" srcId="{90C87CDE-8396-49BE-9E21-B513AC4F35F4}" destId="{EBA3F235-87C7-4D2A-9EB0-24B213685B5E}" srcOrd="1" destOrd="0" presId="urn:microsoft.com/office/officeart/2018/2/layout/IconCircleList"/>
    <dgm:cxn modelId="{D9561AFA-B0CC-40A0-B193-BBAC6C7C7D88}" type="presParOf" srcId="{90C87CDE-8396-49BE-9E21-B513AC4F35F4}" destId="{D2D1A0A8-F75A-409F-A254-E57AB71BA7AE}" srcOrd="2" destOrd="0" presId="urn:microsoft.com/office/officeart/2018/2/layout/IconCircleList"/>
    <dgm:cxn modelId="{199D4F7F-9BAD-4602-A985-B1A5473E71C2}" type="presParOf" srcId="{90C87CDE-8396-49BE-9E21-B513AC4F35F4}" destId="{71D09394-72DD-416B-9BCC-87F68D6A5639}" srcOrd="3" destOrd="0" presId="urn:microsoft.com/office/officeart/2018/2/layout/IconCircleList"/>
    <dgm:cxn modelId="{685243AB-E4CE-4273-85CB-E9E5545D1AF8}" type="presParOf" srcId="{5301D030-1166-4FFE-8175-FD1B61CF866B}" destId="{03AEC21F-BE73-45FF-9985-2FE6EC06C194}" srcOrd="1" destOrd="0" presId="urn:microsoft.com/office/officeart/2018/2/layout/IconCircleList"/>
    <dgm:cxn modelId="{C7B7FA97-6984-4F0C-ABE1-B41797B7AEA8}" type="presParOf" srcId="{5301D030-1166-4FFE-8175-FD1B61CF866B}" destId="{FFB9AD53-E6F4-4DE3-AD1C-12C510C8D5C4}" srcOrd="2" destOrd="0" presId="urn:microsoft.com/office/officeart/2018/2/layout/IconCircleList"/>
    <dgm:cxn modelId="{1AAED47E-2991-446B-B106-1DFEC2B04FDE}" type="presParOf" srcId="{FFB9AD53-E6F4-4DE3-AD1C-12C510C8D5C4}" destId="{5DC24EB7-2F4E-4ED9-8E89-EA2DFBD3D27F}" srcOrd="0" destOrd="0" presId="urn:microsoft.com/office/officeart/2018/2/layout/IconCircleList"/>
    <dgm:cxn modelId="{0AEA3D8C-0931-487F-9A7D-00FE9480C13B}" type="presParOf" srcId="{FFB9AD53-E6F4-4DE3-AD1C-12C510C8D5C4}" destId="{510C04A9-6B55-4186-A497-E8C335B2936B}" srcOrd="1" destOrd="0" presId="urn:microsoft.com/office/officeart/2018/2/layout/IconCircleList"/>
    <dgm:cxn modelId="{9146B9CA-47EF-40BD-AB79-EE211AAEA0F3}" type="presParOf" srcId="{FFB9AD53-E6F4-4DE3-AD1C-12C510C8D5C4}" destId="{7789F8A1-4EE1-4219-84DE-88077A8193B4}" srcOrd="2" destOrd="0" presId="urn:microsoft.com/office/officeart/2018/2/layout/IconCircleList"/>
    <dgm:cxn modelId="{77E2546D-BE15-4D94-90B3-E6F5BA984FA3}" type="presParOf" srcId="{FFB9AD53-E6F4-4DE3-AD1C-12C510C8D5C4}" destId="{3A0114D6-5F6E-4D2E-AFD4-F069368C242C}" srcOrd="3" destOrd="0" presId="urn:microsoft.com/office/officeart/2018/2/layout/IconCircleList"/>
    <dgm:cxn modelId="{682345CC-6BF7-494E-A6F0-957EA9E5AC07}" type="presParOf" srcId="{5301D030-1166-4FFE-8175-FD1B61CF866B}" destId="{F837C56C-51D8-46B5-AD3F-55FD9994B77C}" srcOrd="3" destOrd="0" presId="urn:microsoft.com/office/officeart/2018/2/layout/IconCircleList"/>
    <dgm:cxn modelId="{4CFD79AF-7A30-49BC-8DC1-0A79B0EA5741}" type="presParOf" srcId="{5301D030-1166-4FFE-8175-FD1B61CF866B}" destId="{7A3ADCD8-D1A9-43F4-86E5-F88369407579}" srcOrd="4" destOrd="0" presId="urn:microsoft.com/office/officeart/2018/2/layout/IconCircleList"/>
    <dgm:cxn modelId="{460223FF-A405-4F94-9CB3-E53F8C2C4870}" type="presParOf" srcId="{7A3ADCD8-D1A9-43F4-86E5-F88369407579}" destId="{74DFA74E-4AA2-4446-8780-EB1CE7C204F0}" srcOrd="0" destOrd="0" presId="urn:microsoft.com/office/officeart/2018/2/layout/IconCircleList"/>
    <dgm:cxn modelId="{E9930500-9864-4918-AD97-C8FD8DF71A33}" type="presParOf" srcId="{7A3ADCD8-D1A9-43F4-86E5-F88369407579}" destId="{F1DC2B20-84B2-4E53-AF09-0CECA5DC1BD5}" srcOrd="1" destOrd="0" presId="urn:microsoft.com/office/officeart/2018/2/layout/IconCircleList"/>
    <dgm:cxn modelId="{9652E243-26BB-4B93-ACEC-9217710AA29F}" type="presParOf" srcId="{7A3ADCD8-D1A9-43F4-86E5-F88369407579}" destId="{0E0605CA-6542-44C1-B2EF-825D0216EB51}" srcOrd="2" destOrd="0" presId="urn:microsoft.com/office/officeart/2018/2/layout/IconCircleList"/>
    <dgm:cxn modelId="{AEF73DD8-2837-4846-B98B-42652BF74639}" type="presParOf" srcId="{7A3ADCD8-D1A9-43F4-86E5-F88369407579}" destId="{AA4F508F-7EFD-4292-8C89-5531BBA1D44D}" srcOrd="3" destOrd="0" presId="urn:microsoft.com/office/officeart/2018/2/layout/IconCircleList"/>
    <dgm:cxn modelId="{FA417BBF-30FC-4009-86D6-2029364B714E}" type="presParOf" srcId="{5301D030-1166-4FFE-8175-FD1B61CF866B}" destId="{DABEAF68-80D5-4869-945A-195232228C99}" srcOrd="5" destOrd="0" presId="urn:microsoft.com/office/officeart/2018/2/layout/IconCircleList"/>
    <dgm:cxn modelId="{F2326752-7E49-4850-843D-9B2D2A024BB6}" type="presParOf" srcId="{5301D030-1166-4FFE-8175-FD1B61CF866B}" destId="{0556DE4C-18E2-40FB-B72E-1C0C1487090F}" srcOrd="6" destOrd="0" presId="urn:microsoft.com/office/officeart/2018/2/layout/IconCircleList"/>
    <dgm:cxn modelId="{C5989DCA-F9EC-4932-8749-A444CE42CA61}" type="presParOf" srcId="{0556DE4C-18E2-40FB-B72E-1C0C1487090F}" destId="{36A5C1E9-D05F-4C13-A77F-327C327E4F30}" srcOrd="0" destOrd="0" presId="urn:microsoft.com/office/officeart/2018/2/layout/IconCircleList"/>
    <dgm:cxn modelId="{9B4B7D62-582D-4B5A-9DA9-8EBCD8526FA5}" type="presParOf" srcId="{0556DE4C-18E2-40FB-B72E-1C0C1487090F}" destId="{40AF77C1-BB17-4DAE-A4BF-EBD9E53491D8}" srcOrd="1" destOrd="0" presId="urn:microsoft.com/office/officeart/2018/2/layout/IconCircleList"/>
    <dgm:cxn modelId="{FAE4D310-F039-412A-9148-0BF35BACA93C}" type="presParOf" srcId="{0556DE4C-18E2-40FB-B72E-1C0C1487090F}" destId="{45A06E25-2DF3-4203-B90D-43FD1DEA70FA}" srcOrd="2" destOrd="0" presId="urn:microsoft.com/office/officeart/2018/2/layout/IconCircleList"/>
    <dgm:cxn modelId="{E7D16B03-F68C-494D-806F-6790DA286B91}" type="presParOf" srcId="{0556DE4C-18E2-40FB-B72E-1C0C1487090F}" destId="{A5D4BEED-AD13-4566-B360-2F4BDB84FDD0}" srcOrd="3" destOrd="0" presId="urn:microsoft.com/office/officeart/2018/2/layout/IconCircleList"/>
    <dgm:cxn modelId="{0C6C9A4C-E98D-4B69-A8AA-053A3995AD91}" type="presParOf" srcId="{5301D030-1166-4FFE-8175-FD1B61CF866B}" destId="{355C8A18-5395-44CA-A7AA-ABE24ED55DFB}" srcOrd="7" destOrd="0" presId="urn:microsoft.com/office/officeart/2018/2/layout/IconCircleList"/>
    <dgm:cxn modelId="{AB1273FB-B317-4545-9DED-CDFFC3DC2709}" type="presParOf" srcId="{5301D030-1166-4FFE-8175-FD1B61CF866B}" destId="{E7CCB4DA-0644-4515-9031-63559464D849}" srcOrd="8" destOrd="0" presId="urn:microsoft.com/office/officeart/2018/2/layout/IconCircleList"/>
    <dgm:cxn modelId="{353AE344-A2F3-41A6-B450-BD8E2945837A}" type="presParOf" srcId="{E7CCB4DA-0644-4515-9031-63559464D849}" destId="{08B43A16-B90F-4DBC-94FF-F765EC6A4290}" srcOrd="0" destOrd="0" presId="urn:microsoft.com/office/officeart/2018/2/layout/IconCircleList"/>
    <dgm:cxn modelId="{F73E1189-4371-4D25-ADD2-87D9002FADC5}" type="presParOf" srcId="{E7CCB4DA-0644-4515-9031-63559464D849}" destId="{E0612AA7-322A-4D5D-B705-B543F031C04E}" srcOrd="1" destOrd="0" presId="urn:microsoft.com/office/officeart/2018/2/layout/IconCircleList"/>
    <dgm:cxn modelId="{01F85299-9728-4D5A-86E5-A9CCAB10D366}" type="presParOf" srcId="{E7CCB4DA-0644-4515-9031-63559464D849}" destId="{5BA910DB-D18B-4095-8D11-2FD9E3A4DF97}" srcOrd="2" destOrd="0" presId="urn:microsoft.com/office/officeart/2018/2/layout/IconCircleList"/>
    <dgm:cxn modelId="{441EA06A-5413-42D6-8E21-E811C5C470F0}" type="presParOf" srcId="{E7CCB4DA-0644-4515-9031-63559464D849}" destId="{08FEBB22-3592-4917-9CDF-EA787AB6CB1B}" srcOrd="3" destOrd="0" presId="urn:microsoft.com/office/officeart/2018/2/layout/IconCircleList"/>
    <dgm:cxn modelId="{B6442511-519D-4F24-8D4C-830112281093}" type="presParOf" srcId="{5301D030-1166-4FFE-8175-FD1B61CF866B}" destId="{38C4F370-6CC8-48E1-A579-4754CAA83706}" srcOrd="9" destOrd="0" presId="urn:microsoft.com/office/officeart/2018/2/layout/IconCircleList"/>
    <dgm:cxn modelId="{9DFAB7CE-2A42-4899-A5A2-166D823F2A57}" type="presParOf" srcId="{5301D030-1166-4FFE-8175-FD1B61CF866B}" destId="{342B47D6-F188-4F74-871D-4AFC3953C4F4}" srcOrd="10" destOrd="0" presId="urn:microsoft.com/office/officeart/2018/2/layout/IconCircleList"/>
    <dgm:cxn modelId="{73B0266D-546C-49AA-9B44-7809203BD9C2}" type="presParOf" srcId="{342B47D6-F188-4F74-871D-4AFC3953C4F4}" destId="{2DFBCDDF-5F1F-4033-AD46-7810CB829C33}" srcOrd="0" destOrd="0" presId="urn:microsoft.com/office/officeart/2018/2/layout/IconCircleList"/>
    <dgm:cxn modelId="{A1F1153C-3042-48CE-A486-CBA822BE46F2}" type="presParOf" srcId="{342B47D6-F188-4F74-871D-4AFC3953C4F4}" destId="{042AEF2A-5DEC-448D-A2E4-197A616BB9CD}" srcOrd="1" destOrd="0" presId="urn:microsoft.com/office/officeart/2018/2/layout/IconCircleList"/>
    <dgm:cxn modelId="{3FAD4398-4C42-4DA8-A982-2606BDB8FB56}" type="presParOf" srcId="{342B47D6-F188-4F74-871D-4AFC3953C4F4}" destId="{3507AF6E-E8C6-42D4-832A-A0B4BD701874}" srcOrd="2" destOrd="0" presId="urn:microsoft.com/office/officeart/2018/2/layout/IconCircleList"/>
    <dgm:cxn modelId="{936EF316-2D94-40CC-B6AD-E06726BB263E}" type="presParOf" srcId="{342B47D6-F188-4F74-871D-4AFC3953C4F4}" destId="{14988DE8-2B90-4640-B601-498512691CEC}" srcOrd="3" destOrd="0" presId="urn:microsoft.com/office/officeart/2018/2/layout/IconCircleList"/>
    <dgm:cxn modelId="{8A0D26AC-4B48-4314-8391-6AAD95D719C3}" type="presParOf" srcId="{5301D030-1166-4FFE-8175-FD1B61CF866B}" destId="{0518C51E-6C29-4C9F-812B-835FFCE190B5}" srcOrd="11" destOrd="0" presId="urn:microsoft.com/office/officeart/2018/2/layout/IconCircleList"/>
    <dgm:cxn modelId="{37AAEFBE-5355-4629-AB48-4749B106D819}" type="presParOf" srcId="{5301D030-1166-4FFE-8175-FD1B61CF866B}" destId="{4B9079E1-CF32-4251-83E9-C9BD29C1CCBA}" srcOrd="12" destOrd="0" presId="urn:microsoft.com/office/officeart/2018/2/layout/IconCircleList"/>
    <dgm:cxn modelId="{34CA5916-E36C-4CA4-A7F6-5EE4315AEAB0}" type="presParOf" srcId="{4B9079E1-CF32-4251-83E9-C9BD29C1CCBA}" destId="{E6D6F745-188E-4FBA-81BC-5F299702711C}" srcOrd="0" destOrd="0" presId="urn:microsoft.com/office/officeart/2018/2/layout/IconCircleList"/>
    <dgm:cxn modelId="{5DD8A345-AB9A-48B3-8DD7-4806DDA69856}" type="presParOf" srcId="{4B9079E1-CF32-4251-83E9-C9BD29C1CCBA}" destId="{A7CD5847-8DB8-4AFD-838E-9059E9191C4B}" srcOrd="1" destOrd="0" presId="urn:microsoft.com/office/officeart/2018/2/layout/IconCircleList"/>
    <dgm:cxn modelId="{D118AD75-B7F7-4E9B-B307-A7841F206B9A}" type="presParOf" srcId="{4B9079E1-CF32-4251-83E9-C9BD29C1CCBA}" destId="{5F477D2D-2EB0-4EFB-BAEE-6732851E22DE}" srcOrd="2" destOrd="0" presId="urn:microsoft.com/office/officeart/2018/2/layout/IconCircleList"/>
    <dgm:cxn modelId="{EEDCB5CB-46BC-46C9-B23E-5D35C1711169}" type="presParOf" srcId="{4B9079E1-CF32-4251-83E9-C9BD29C1CCBA}" destId="{47690125-3045-4A0E-8938-0920B5D2D6FC}" srcOrd="3" destOrd="0" presId="urn:microsoft.com/office/officeart/2018/2/layout/IconCircleList"/>
    <dgm:cxn modelId="{616DC0D9-31B3-4C1F-9B44-4EF037BE133E}" type="presParOf" srcId="{5301D030-1166-4FFE-8175-FD1B61CF866B}" destId="{B4266D7C-C5F6-465C-B6F1-A2AA3D956BC8}" srcOrd="13" destOrd="0" presId="urn:microsoft.com/office/officeart/2018/2/layout/IconCircleList"/>
    <dgm:cxn modelId="{A129F88E-22C1-4767-BE74-4EE80EB5EFBB}" type="presParOf" srcId="{5301D030-1166-4FFE-8175-FD1B61CF866B}" destId="{8FA2955C-610B-45E6-B8A2-A6B16C799AB7}" srcOrd="14" destOrd="0" presId="urn:microsoft.com/office/officeart/2018/2/layout/IconCircleList"/>
    <dgm:cxn modelId="{0C929715-B239-4697-9428-A00FA4AEB1BB}" type="presParOf" srcId="{8FA2955C-610B-45E6-B8A2-A6B16C799AB7}" destId="{8F94897C-3492-4DE6-BA18-6E82606E7FAD}" srcOrd="0" destOrd="0" presId="urn:microsoft.com/office/officeart/2018/2/layout/IconCircleList"/>
    <dgm:cxn modelId="{0FBDFDB2-3256-44EF-B635-F8CC2AE39CEE}" type="presParOf" srcId="{8FA2955C-610B-45E6-B8A2-A6B16C799AB7}" destId="{0DC19698-D21C-4221-8E82-83E9610E8B95}" srcOrd="1" destOrd="0" presId="urn:microsoft.com/office/officeart/2018/2/layout/IconCircleList"/>
    <dgm:cxn modelId="{BE69B3A0-9B6D-4B14-88E6-95D3672F786E}" type="presParOf" srcId="{8FA2955C-610B-45E6-B8A2-A6B16C799AB7}" destId="{F168824D-18C1-4343-9FAF-1B08A47EDCD3}" srcOrd="2" destOrd="0" presId="urn:microsoft.com/office/officeart/2018/2/layout/IconCircleList"/>
    <dgm:cxn modelId="{3E3D6D2F-CD3E-43E9-8612-9DA98E13C7BD}" type="presParOf" srcId="{8FA2955C-610B-45E6-B8A2-A6B16C799AB7}" destId="{EDFF6E80-CBF2-4C34-A48C-AC5B494291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05726D-20CC-4852-95C2-06E382B08E7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F9A5E5-4F59-4D21-917F-0D104A1B5271}">
      <dgm:prSet/>
      <dgm:spPr/>
      <dgm:t>
        <a:bodyPr/>
        <a:lstStyle/>
        <a:p>
          <a:r>
            <a:rPr lang="en-US" b="1"/>
            <a:t>1. Analysis of Data</a:t>
          </a:r>
          <a:endParaRPr lang="en-US"/>
        </a:p>
      </dgm:t>
    </dgm:pt>
    <dgm:pt modelId="{EDF45002-AC88-47F7-B2D3-0D6D31B1CD35}" type="parTrans" cxnId="{5AB7DA54-C866-409B-A3AA-9EE8E971B879}">
      <dgm:prSet/>
      <dgm:spPr/>
      <dgm:t>
        <a:bodyPr/>
        <a:lstStyle/>
        <a:p>
          <a:endParaRPr lang="en-US"/>
        </a:p>
      </dgm:t>
    </dgm:pt>
    <dgm:pt modelId="{33295898-3B1A-49A4-9842-87748C1099F7}" type="sibTrans" cxnId="{5AB7DA54-C866-409B-A3AA-9EE8E971B879}">
      <dgm:prSet/>
      <dgm:spPr/>
      <dgm:t>
        <a:bodyPr/>
        <a:lstStyle/>
        <a:p>
          <a:endParaRPr lang="en-US"/>
        </a:p>
      </dgm:t>
    </dgm:pt>
    <dgm:pt modelId="{4249D218-0855-472A-B3B5-49A7156AE2AF}">
      <dgm:prSet/>
      <dgm:spPr/>
      <dgm:t>
        <a:bodyPr/>
        <a:lstStyle/>
        <a:p>
          <a:r>
            <a:rPr lang="en-US" dirty="0"/>
            <a:t>Types of Data- All the variables are numeric. No categorical data</a:t>
          </a:r>
        </a:p>
      </dgm:t>
    </dgm:pt>
    <dgm:pt modelId="{C9B5028D-4645-4356-942F-389E4906A2B1}" type="parTrans" cxnId="{DC58A96B-A52C-43A0-B236-AC1B51E6D333}">
      <dgm:prSet/>
      <dgm:spPr/>
      <dgm:t>
        <a:bodyPr/>
        <a:lstStyle/>
        <a:p>
          <a:endParaRPr lang="en-US"/>
        </a:p>
      </dgm:t>
    </dgm:pt>
    <dgm:pt modelId="{FAA8163A-6D1C-4B5D-AC8A-9BF62F438D76}" type="sibTrans" cxnId="{DC58A96B-A52C-43A0-B236-AC1B51E6D333}">
      <dgm:prSet/>
      <dgm:spPr/>
      <dgm:t>
        <a:bodyPr/>
        <a:lstStyle/>
        <a:p>
          <a:endParaRPr lang="en-US"/>
        </a:p>
      </dgm:t>
    </dgm:pt>
    <dgm:pt modelId="{4A51080C-5EAB-4277-A47C-C6B831EFC237}">
      <dgm:prSet/>
      <dgm:spPr/>
      <dgm:t>
        <a:bodyPr/>
        <a:lstStyle/>
        <a:p>
          <a:r>
            <a:rPr lang="en-US" dirty="0"/>
            <a:t>Missing Data- No missing data in the data set.</a:t>
          </a:r>
        </a:p>
      </dgm:t>
    </dgm:pt>
    <dgm:pt modelId="{C5F8CC4E-CC5E-4C54-A014-6B7476E5BB64}" type="parTrans" cxnId="{36C50D70-0F3C-4CFE-8487-CC9427D552F6}">
      <dgm:prSet/>
      <dgm:spPr/>
      <dgm:t>
        <a:bodyPr/>
        <a:lstStyle/>
        <a:p>
          <a:endParaRPr lang="en-US"/>
        </a:p>
      </dgm:t>
    </dgm:pt>
    <dgm:pt modelId="{EEFA7902-292C-45B7-A321-702A8F96AA9F}" type="sibTrans" cxnId="{36C50D70-0F3C-4CFE-8487-CC9427D552F6}">
      <dgm:prSet/>
      <dgm:spPr/>
      <dgm:t>
        <a:bodyPr/>
        <a:lstStyle/>
        <a:p>
          <a:endParaRPr lang="en-US"/>
        </a:p>
      </dgm:t>
    </dgm:pt>
    <dgm:pt modelId="{70D05C35-4709-4296-972A-0344EECF0DAF}">
      <dgm:prSet/>
      <dgm:spPr/>
      <dgm:t>
        <a:bodyPr/>
        <a:lstStyle/>
        <a:p>
          <a:r>
            <a:rPr lang="en-US" dirty="0"/>
            <a:t>Analysis- EDA and Multiple Linear Regression followed by Model Validation</a:t>
          </a:r>
        </a:p>
      </dgm:t>
    </dgm:pt>
    <dgm:pt modelId="{ED5FDDFA-1B1D-4297-A016-9BB85FBB63D9}" type="parTrans" cxnId="{B9C0156C-DE88-4D35-8C15-E8BDF18E3CE8}">
      <dgm:prSet/>
      <dgm:spPr/>
      <dgm:t>
        <a:bodyPr/>
        <a:lstStyle/>
        <a:p>
          <a:endParaRPr lang="en-US"/>
        </a:p>
      </dgm:t>
    </dgm:pt>
    <dgm:pt modelId="{5F325ABB-7874-44E6-9B09-EDDC601828B9}" type="sibTrans" cxnId="{B9C0156C-DE88-4D35-8C15-E8BDF18E3CE8}">
      <dgm:prSet/>
      <dgm:spPr/>
      <dgm:t>
        <a:bodyPr/>
        <a:lstStyle/>
        <a:p>
          <a:endParaRPr lang="en-US"/>
        </a:p>
      </dgm:t>
    </dgm:pt>
    <dgm:pt modelId="{28D753CB-4C8D-48C4-B1F9-567780771CBE}">
      <dgm:prSet/>
      <dgm:spPr/>
      <dgm:t>
        <a:bodyPr/>
        <a:lstStyle/>
        <a:p>
          <a:r>
            <a:rPr lang="en-US" b="1"/>
            <a:t>2.  Package used :  </a:t>
          </a:r>
          <a:endParaRPr lang="en-US"/>
        </a:p>
      </dgm:t>
    </dgm:pt>
    <dgm:pt modelId="{EEE5B8A9-DC92-4A17-BEFE-196D703E6726}" type="parTrans" cxnId="{EA664563-6ED9-4869-BF27-BF2CE4300AA4}">
      <dgm:prSet/>
      <dgm:spPr/>
      <dgm:t>
        <a:bodyPr/>
        <a:lstStyle/>
        <a:p>
          <a:endParaRPr lang="en-US"/>
        </a:p>
      </dgm:t>
    </dgm:pt>
    <dgm:pt modelId="{8DB61239-EE81-4E99-B0BF-82CE8FF56E2F}" type="sibTrans" cxnId="{EA664563-6ED9-4869-BF27-BF2CE4300AA4}">
      <dgm:prSet/>
      <dgm:spPr/>
      <dgm:t>
        <a:bodyPr/>
        <a:lstStyle/>
        <a:p>
          <a:endParaRPr lang="en-US"/>
        </a:p>
      </dgm:t>
    </dgm:pt>
    <dgm:pt modelId="{1313B5ED-D0EB-411A-9E75-25F21F755357}">
      <dgm:prSet/>
      <dgm:spPr/>
      <dgm:t>
        <a:bodyPr/>
        <a:lstStyle/>
        <a:p>
          <a:r>
            <a:rPr lang="en-US" dirty="0" err="1"/>
            <a:t>ggplot</a:t>
          </a:r>
          <a:r>
            <a:rPr lang="en-US" dirty="0"/>
            <a:t>, </a:t>
          </a:r>
          <a:r>
            <a:rPr lang="en-US" dirty="0" err="1"/>
            <a:t>tidyverse,Funmodelling,Hmisc,DataExplorer</a:t>
          </a:r>
          <a:r>
            <a:rPr lang="en-US" dirty="0"/>
            <a:t>, </a:t>
          </a:r>
          <a:r>
            <a:rPr lang="en-US" dirty="0" err="1"/>
            <a:t>corrplot</a:t>
          </a:r>
          <a:r>
            <a:rPr lang="en-US" dirty="0"/>
            <a:t> packages to perform EDA</a:t>
          </a:r>
        </a:p>
      </dgm:t>
    </dgm:pt>
    <dgm:pt modelId="{4BF2066A-D1FC-47F4-8B41-72C29F237739}" type="parTrans" cxnId="{2B3A4028-0825-4B54-BEAE-9E9CD9632D75}">
      <dgm:prSet/>
      <dgm:spPr/>
      <dgm:t>
        <a:bodyPr/>
        <a:lstStyle/>
        <a:p>
          <a:endParaRPr lang="en-US"/>
        </a:p>
      </dgm:t>
    </dgm:pt>
    <dgm:pt modelId="{EFD07044-0ACA-452A-96C2-2AA4F7983ACC}" type="sibTrans" cxnId="{2B3A4028-0825-4B54-BEAE-9E9CD9632D75}">
      <dgm:prSet/>
      <dgm:spPr/>
      <dgm:t>
        <a:bodyPr/>
        <a:lstStyle/>
        <a:p>
          <a:endParaRPr lang="en-US"/>
        </a:p>
      </dgm:t>
    </dgm:pt>
    <dgm:pt modelId="{2AC07143-C68B-455D-B47E-9954EE647963}">
      <dgm:prSet/>
      <dgm:spPr/>
      <dgm:t>
        <a:bodyPr/>
        <a:lstStyle/>
        <a:p>
          <a:r>
            <a:rPr lang="en-US" dirty="0"/>
            <a:t>Mass, </a:t>
          </a:r>
          <a:r>
            <a:rPr lang="en-US" dirty="0" err="1"/>
            <a:t>olsrr,leaps,car,boot</a:t>
          </a:r>
          <a:r>
            <a:rPr lang="en-US" dirty="0"/>
            <a:t> packages for MLR</a:t>
          </a:r>
        </a:p>
      </dgm:t>
    </dgm:pt>
    <dgm:pt modelId="{17B91170-AFFA-4230-8A87-1EF8BDBF6FFF}" type="parTrans" cxnId="{3A8D24A6-2C8D-4EF9-9B20-78721BD78602}">
      <dgm:prSet/>
      <dgm:spPr/>
      <dgm:t>
        <a:bodyPr/>
        <a:lstStyle/>
        <a:p>
          <a:endParaRPr lang="en-US"/>
        </a:p>
      </dgm:t>
    </dgm:pt>
    <dgm:pt modelId="{05E968A1-4D1F-4D4D-A1F9-49512D37E750}" type="sibTrans" cxnId="{3A8D24A6-2C8D-4EF9-9B20-78721BD78602}">
      <dgm:prSet/>
      <dgm:spPr/>
      <dgm:t>
        <a:bodyPr/>
        <a:lstStyle/>
        <a:p>
          <a:endParaRPr lang="en-US"/>
        </a:p>
      </dgm:t>
    </dgm:pt>
    <dgm:pt modelId="{A4E99D58-F6F5-4897-9228-88C9D7D14850}">
      <dgm:prSet/>
      <dgm:spPr/>
      <dgm:t>
        <a:bodyPr/>
        <a:lstStyle/>
        <a:p>
          <a:r>
            <a:rPr lang="en-US" b="1"/>
            <a:t>3.  Visualization:</a:t>
          </a:r>
          <a:endParaRPr lang="en-US"/>
        </a:p>
      </dgm:t>
    </dgm:pt>
    <dgm:pt modelId="{A2969723-880D-449A-B005-6D6781FA6DA8}" type="parTrans" cxnId="{84F3B0D0-7F18-4274-BF36-99A278C30423}">
      <dgm:prSet/>
      <dgm:spPr/>
      <dgm:t>
        <a:bodyPr/>
        <a:lstStyle/>
        <a:p>
          <a:endParaRPr lang="en-US"/>
        </a:p>
      </dgm:t>
    </dgm:pt>
    <dgm:pt modelId="{0D4C1580-4D2E-4224-B0CE-F5ED8CE5207F}" type="sibTrans" cxnId="{84F3B0D0-7F18-4274-BF36-99A278C30423}">
      <dgm:prSet/>
      <dgm:spPr/>
      <dgm:t>
        <a:bodyPr/>
        <a:lstStyle/>
        <a:p>
          <a:endParaRPr lang="en-US"/>
        </a:p>
      </dgm:t>
    </dgm:pt>
    <dgm:pt modelId="{E5E7C1FD-B5F5-4C52-9AF3-A6298848D70E}">
      <dgm:prSet/>
      <dgm:spPr/>
      <dgm:t>
        <a:bodyPr/>
        <a:lstStyle/>
        <a:p>
          <a:r>
            <a:rPr lang="en-US" dirty="0"/>
            <a:t>Histogram, Bar </a:t>
          </a:r>
          <a:r>
            <a:rPr lang="en-US" dirty="0" err="1"/>
            <a:t>graphs,Density</a:t>
          </a:r>
          <a:r>
            <a:rPr lang="en-US" dirty="0"/>
            <a:t> plot, Scatterplot, </a:t>
          </a:r>
          <a:r>
            <a:rPr lang="en-US" dirty="0" err="1"/>
            <a:t>pairplot</a:t>
          </a:r>
          <a:r>
            <a:rPr lang="en-US" dirty="0"/>
            <a:t>, heatmap.</a:t>
          </a:r>
        </a:p>
      </dgm:t>
    </dgm:pt>
    <dgm:pt modelId="{8A623BA3-88A8-4874-880A-E38A6730445B}" type="parTrans" cxnId="{408F579F-18E9-4FD8-A618-9EB5B52C2284}">
      <dgm:prSet/>
      <dgm:spPr/>
      <dgm:t>
        <a:bodyPr/>
        <a:lstStyle/>
        <a:p>
          <a:endParaRPr lang="en-US"/>
        </a:p>
      </dgm:t>
    </dgm:pt>
    <dgm:pt modelId="{D7667C95-0D73-48BA-B4E9-478441CC97F8}" type="sibTrans" cxnId="{408F579F-18E9-4FD8-A618-9EB5B52C2284}">
      <dgm:prSet/>
      <dgm:spPr/>
      <dgm:t>
        <a:bodyPr/>
        <a:lstStyle/>
        <a:p>
          <a:endParaRPr lang="en-US"/>
        </a:p>
      </dgm:t>
    </dgm:pt>
    <dgm:pt modelId="{0128A724-6139-485E-902D-36CFDF2724D9}" type="pres">
      <dgm:prSet presAssocID="{FD05726D-20CC-4852-95C2-06E382B08E70}" presName="vert0" presStyleCnt="0">
        <dgm:presLayoutVars>
          <dgm:dir/>
          <dgm:animOne val="branch"/>
          <dgm:animLvl val="lvl"/>
        </dgm:presLayoutVars>
      </dgm:prSet>
      <dgm:spPr/>
    </dgm:pt>
    <dgm:pt modelId="{FDF874B7-B40C-4986-8E44-22A5C1935394}" type="pres">
      <dgm:prSet presAssocID="{03F9A5E5-4F59-4D21-917F-0D104A1B5271}" presName="thickLine" presStyleLbl="alignNode1" presStyleIdx="0" presStyleCnt="9"/>
      <dgm:spPr/>
    </dgm:pt>
    <dgm:pt modelId="{6B0332F5-3E3B-4230-A3E2-407452CEBCBA}" type="pres">
      <dgm:prSet presAssocID="{03F9A5E5-4F59-4D21-917F-0D104A1B5271}" presName="horz1" presStyleCnt="0"/>
      <dgm:spPr/>
    </dgm:pt>
    <dgm:pt modelId="{B09E026E-4576-4CBD-8F9D-30C7FE43FB31}" type="pres">
      <dgm:prSet presAssocID="{03F9A5E5-4F59-4D21-917F-0D104A1B5271}" presName="tx1" presStyleLbl="revTx" presStyleIdx="0" presStyleCnt="9"/>
      <dgm:spPr/>
    </dgm:pt>
    <dgm:pt modelId="{56E4B6AD-BE30-47D5-A607-98A9C3871BAD}" type="pres">
      <dgm:prSet presAssocID="{03F9A5E5-4F59-4D21-917F-0D104A1B5271}" presName="vert1" presStyleCnt="0"/>
      <dgm:spPr/>
    </dgm:pt>
    <dgm:pt modelId="{34CED6AD-A4B7-4C8D-B4DA-CFD13A07AE76}" type="pres">
      <dgm:prSet presAssocID="{4249D218-0855-472A-B3B5-49A7156AE2AF}" presName="thickLine" presStyleLbl="alignNode1" presStyleIdx="1" presStyleCnt="9"/>
      <dgm:spPr/>
    </dgm:pt>
    <dgm:pt modelId="{BEAF0871-0E35-4C59-9919-9B93F90E5073}" type="pres">
      <dgm:prSet presAssocID="{4249D218-0855-472A-B3B5-49A7156AE2AF}" presName="horz1" presStyleCnt="0"/>
      <dgm:spPr/>
    </dgm:pt>
    <dgm:pt modelId="{A59DB734-22E1-42A6-A98D-3B86A4D8514F}" type="pres">
      <dgm:prSet presAssocID="{4249D218-0855-472A-B3B5-49A7156AE2AF}" presName="tx1" presStyleLbl="revTx" presStyleIdx="1" presStyleCnt="9"/>
      <dgm:spPr/>
    </dgm:pt>
    <dgm:pt modelId="{AA68E3E5-4EDB-444F-8B4C-E5B5C419D684}" type="pres">
      <dgm:prSet presAssocID="{4249D218-0855-472A-B3B5-49A7156AE2AF}" presName="vert1" presStyleCnt="0"/>
      <dgm:spPr/>
    </dgm:pt>
    <dgm:pt modelId="{255FD10A-D778-41B2-A4EF-37FFD65CE73F}" type="pres">
      <dgm:prSet presAssocID="{4A51080C-5EAB-4277-A47C-C6B831EFC237}" presName="thickLine" presStyleLbl="alignNode1" presStyleIdx="2" presStyleCnt="9"/>
      <dgm:spPr/>
    </dgm:pt>
    <dgm:pt modelId="{E8DCB1FB-4C49-4486-BC1B-D03FFD029392}" type="pres">
      <dgm:prSet presAssocID="{4A51080C-5EAB-4277-A47C-C6B831EFC237}" presName="horz1" presStyleCnt="0"/>
      <dgm:spPr/>
    </dgm:pt>
    <dgm:pt modelId="{A3A6A79B-7990-494F-BA6D-14CCD876F963}" type="pres">
      <dgm:prSet presAssocID="{4A51080C-5EAB-4277-A47C-C6B831EFC237}" presName="tx1" presStyleLbl="revTx" presStyleIdx="2" presStyleCnt="9"/>
      <dgm:spPr/>
    </dgm:pt>
    <dgm:pt modelId="{C7274406-023C-49EB-A829-A9076AD7789A}" type="pres">
      <dgm:prSet presAssocID="{4A51080C-5EAB-4277-A47C-C6B831EFC237}" presName="vert1" presStyleCnt="0"/>
      <dgm:spPr/>
    </dgm:pt>
    <dgm:pt modelId="{7F02AC24-C771-491D-86BA-DD48E68095E5}" type="pres">
      <dgm:prSet presAssocID="{70D05C35-4709-4296-972A-0344EECF0DAF}" presName="thickLine" presStyleLbl="alignNode1" presStyleIdx="3" presStyleCnt="9"/>
      <dgm:spPr/>
    </dgm:pt>
    <dgm:pt modelId="{ABDB5CAC-895D-4E12-866C-924D35AD46FB}" type="pres">
      <dgm:prSet presAssocID="{70D05C35-4709-4296-972A-0344EECF0DAF}" presName="horz1" presStyleCnt="0"/>
      <dgm:spPr/>
    </dgm:pt>
    <dgm:pt modelId="{4F8FFD14-5286-4645-8A34-822FA556590F}" type="pres">
      <dgm:prSet presAssocID="{70D05C35-4709-4296-972A-0344EECF0DAF}" presName="tx1" presStyleLbl="revTx" presStyleIdx="3" presStyleCnt="9"/>
      <dgm:spPr/>
    </dgm:pt>
    <dgm:pt modelId="{E6C8AF47-E4DB-41FC-BB32-9A1605855354}" type="pres">
      <dgm:prSet presAssocID="{70D05C35-4709-4296-972A-0344EECF0DAF}" presName="vert1" presStyleCnt="0"/>
      <dgm:spPr/>
    </dgm:pt>
    <dgm:pt modelId="{B648D7ED-657F-4BB1-BF5B-C0519080CE43}" type="pres">
      <dgm:prSet presAssocID="{28D753CB-4C8D-48C4-B1F9-567780771CBE}" presName="thickLine" presStyleLbl="alignNode1" presStyleIdx="4" presStyleCnt="9"/>
      <dgm:spPr/>
    </dgm:pt>
    <dgm:pt modelId="{E3A7DEF4-B4CD-4CC4-929D-88373945BFFB}" type="pres">
      <dgm:prSet presAssocID="{28D753CB-4C8D-48C4-B1F9-567780771CBE}" presName="horz1" presStyleCnt="0"/>
      <dgm:spPr/>
    </dgm:pt>
    <dgm:pt modelId="{5D5D0CA7-A653-4F9B-9C92-78124BDC3EE1}" type="pres">
      <dgm:prSet presAssocID="{28D753CB-4C8D-48C4-B1F9-567780771CBE}" presName="tx1" presStyleLbl="revTx" presStyleIdx="4" presStyleCnt="9"/>
      <dgm:spPr/>
    </dgm:pt>
    <dgm:pt modelId="{051C606E-B884-4051-8E7C-80575B3481DA}" type="pres">
      <dgm:prSet presAssocID="{28D753CB-4C8D-48C4-B1F9-567780771CBE}" presName="vert1" presStyleCnt="0"/>
      <dgm:spPr/>
    </dgm:pt>
    <dgm:pt modelId="{83A3DD98-B53E-49B1-A86F-5A4BBD8D6774}" type="pres">
      <dgm:prSet presAssocID="{1313B5ED-D0EB-411A-9E75-25F21F755357}" presName="thickLine" presStyleLbl="alignNode1" presStyleIdx="5" presStyleCnt="9"/>
      <dgm:spPr/>
    </dgm:pt>
    <dgm:pt modelId="{A925BAC4-5886-4230-BA1C-1AEF141815D0}" type="pres">
      <dgm:prSet presAssocID="{1313B5ED-D0EB-411A-9E75-25F21F755357}" presName="horz1" presStyleCnt="0"/>
      <dgm:spPr/>
    </dgm:pt>
    <dgm:pt modelId="{540760E4-E3C2-4DF4-8FDD-1DF034A93025}" type="pres">
      <dgm:prSet presAssocID="{1313B5ED-D0EB-411A-9E75-25F21F755357}" presName="tx1" presStyleLbl="revTx" presStyleIdx="5" presStyleCnt="9"/>
      <dgm:spPr/>
    </dgm:pt>
    <dgm:pt modelId="{C1BEA40D-3A4C-464A-AEE9-D695B0EC2106}" type="pres">
      <dgm:prSet presAssocID="{1313B5ED-D0EB-411A-9E75-25F21F755357}" presName="vert1" presStyleCnt="0"/>
      <dgm:spPr/>
    </dgm:pt>
    <dgm:pt modelId="{2D654661-DED1-4A7A-B18D-00CC26D2CD26}" type="pres">
      <dgm:prSet presAssocID="{2AC07143-C68B-455D-B47E-9954EE647963}" presName="thickLine" presStyleLbl="alignNode1" presStyleIdx="6" presStyleCnt="9"/>
      <dgm:spPr/>
    </dgm:pt>
    <dgm:pt modelId="{BF94D4C6-DD5E-48B5-996F-918D81B04D43}" type="pres">
      <dgm:prSet presAssocID="{2AC07143-C68B-455D-B47E-9954EE647963}" presName="horz1" presStyleCnt="0"/>
      <dgm:spPr/>
    </dgm:pt>
    <dgm:pt modelId="{F6D18835-BCCA-4DDD-A58A-A50C5514F475}" type="pres">
      <dgm:prSet presAssocID="{2AC07143-C68B-455D-B47E-9954EE647963}" presName="tx1" presStyleLbl="revTx" presStyleIdx="6" presStyleCnt="9"/>
      <dgm:spPr/>
    </dgm:pt>
    <dgm:pt modelId="{D318A118-5D19-482A-A994-5FB4BDFB0172}" type="pres">
      <dgm:prSet presAssocID="{2AC07143-C68B-455D-B47E-9954EE647963}" presName="vert1" presStyleCnt="0"/>
      <dgm:spPr/>
    </dgm:pt>
    <dgm:pt modelId="{0A9C9BE7-8FF4-4333-8BA2-A3695180625E}" type="pres">
      <dgm:prSet presAssocID="{A4E99D58-F6F5-4897-9228-88C9D7D14850}" presName="thickLine" presStyleLbl="alignNode1" presStyleIdx="7" presStyleCnt="9"/>
      <dgm:spPr/>
    </dgm:pt>
    <dgm:pt modelId="{19B54829-FC1E-4240-8EA1-43FA427406F8}" type="pres">
      <dgm:prSet presAssocID="{A4E99D58-F6F5-4897-9228-88C9D7D14850}" presName="horz1" presStyleCnt="0"/>
      <dgm:spPr/>
    </dgm:pt>
    <dgm:pt modelId="{8A42E747-9288-459A-81CB-09DEB4778E52}" type="pres">
      <dgm:prSet presAssocID="{A4E99D58-F6F5-4897-9228-88C9D7D14850}" presName="tx1" presStyleLbl="revTx" presStyleIdx="7" presStyleCnt="9"/>
      <dgm:spPr/>
    </dgm:pt>
    <dgm:pt modelId="{F5EF2901-2BFD-4E7E-9840-4E13689C52C1}" type="pres">
      <dgm:prSet presAssocID="{A4E99D58-F6F5-4897-9228-88C9D7D14850}" presName="vert1" presStyleCnt="0"/>
      <dgm:spPr/>
    </dgm:pt>
    <dgm:pt modelId="{A1D2270A-F71D-4EF0-BC07-E1B089F1B3B1}" type="pres">
      <dgm:prSet presAssocID="{E5E7C1FD-B5F5-4C52-9AF3-A6298848D70E}" presName="thickLine" presStyleLbl="alignNode1" presStyleIdx="8" presStyleCnt="9"/>
      <dgm:spPr/>
    </dgm:pt>
    <dgm:pt modelId="{BBAF51F6-C974-4107-991C-5DE278F9F3F0}" type="pres">
      <dgm:prSet presAssocID="{E5E7C1FD-B5F5-4C52-9AF3-A6298848D70E}" presName="horz1" presStyleCnt="0"/>
      <dgm:spPr/>
    </dgm:pt>
    <dgm:pt modelId="{82217AD8-79EF-4AE2-AAFF-5A8CBE2DDC13}" type="pres">
      <dgm:prSet presAssocID="{E5E7C1FD-B5F5-4C52-9AF3-A6298848D70E}" presName="tx1" presStyleLbl="revTx" presStyleIdx="8" presStyleCnt="9"/>
      <dgm:spPr/>
    </dgm:pt>
    <dgm:pt modelId="{C3918976-CA4A-4B61-8369-68ED14A6B9BE}" type="pres">
      <dgm:prSet presAssocID="{E5E7C1FD-B5F5-4C52-9AF3-A6298848D70E}" presName="vert1" presStyleCnt="0"/>
      <dgm:spPr/>
    </dgm:pt>
  </dgm:ptLst>
  <dgm:cxnLst>
    <dgm:cxn modelId="{02BE4312-AA3B-4745-BAFB-73D73E1E0D8B}" type="presOf" srcId="{2AC07143-C68B-455D-B47E-9954EE647963}" destId="{F6D18835-BCCA-4DDD-A58A-A50C5514F475}" srcOrd="0" destOrd="0" presId="urn:microsoft.com/office/officeart/2008/layout/LinedList"/>
    <dgm:cxn modelId="{B2F49827-22E5-4EA5-9312-A0F85ADB7E2D}" type="presOf" srcId="{1313B5ED-D0EB-411A-9E75-25F21F755357}" destId="{540760E4-E3C2-4DF4-8FDD-1DF034A93025}" srcOrd="0" destOrd="0" presId="urn:microsoft.com/office/officeart/2008/layout/LinedList"/>
    <dgm:cxn modelId="{2B3A4028-0825-4B54-BEAE-9E9CD9632D75}" srcId="{FD05726D-20CC-4852-95C2-06E382B08E70}" destId="{1313B5ED-D0EB-411A-9E75-25F21F755357}" srcOrd="5" destOrd="0" parTransId="{4BF2066A-D1FC-47F4-8B41-72C29F237739}" sibTransId="{EFD07044-0ACA-452A-96C2-2AA4F7983ACC}"/>
    <dgm:cxn modelId="{2B14142A-14CB-4C79-A8D3-4709D1D776BD}" type="presOf" srcId="{A4E99D58-F6F5-4897-9228-88C9D7D14850}" destId="{8A42E747-9288-459A-81CB-09DEB4778E52}" srcOrd="0" destOrd="0" presId="urn:microsoft.com/office/officeart/2008/layout/LinedList"/>
    <dgm:cxn modelId="{DCA8F732-17B4-4295-B12F-A29BE472B004}" type="presOf" srcId="{4249D218-0855-472A-B3B5-49A7156AE2AF}" destId="{A59DB734-22E1-42A6-A98D-3B86A4D8514F}" srcOrd="0" destOrd="0" presId="urn:microsoft.com/office/officeart/2008/layout/LinedList"/>
    <dgm:cxn modelId="{27630F62-E5BE-487F-A214-76CC9970538F}" type="presOf" srcId="{70D05C35-4709-4296-972A-0344EECF0DAF}" destId="{4F8FFD14-5286-4645-8A34-822FA556590F}" srcOrd="0" destOrd="0" presId="urn:microsoft.com/office/officeart/2008/layout/LinedList"/>
    <dgm:cxn modelId="{EA664563-6ED9-4869-BF27-BF2CE4300AA4}" srcId="{FD05726D-20CC-4852-95C2-06E382B08E70}" destId="{28D753CB-4C8D-48C4-B1F9-567780771CBE}" srcOrd="4" destOrd="0" parTransId="{EEE5B8A9-DC92-4A17-BEFE-196D703E6726}" sibTransId="{8DB61239-EE81-4E99-B0BF-82CE8FF56E2F}"/>
    <dgm:cxn modelId="{FE503E49-B205-4903-B3B1-86306F8AA081}" type="presOf" srcId="{FD05726D-20CC-4852-95C2-06E382B08E70}" destId="{0128A724-6139-485E-902D-36CFDF2724D9}" srcOrd="0" destOrd="0" presId="urn:microsoft.com/office/officeart/2008/layout/LinedList"/>
    <dgm:cxn modelId="{DC58A96B-A52C-43A0-B236-AC1B51E6D333}" srcId="{FD05726D-20CC-4852-95C2-06E382B08E70}" destId="{4249D218-0855-472A-B3B5-49A7156AE2AF}" srcOrd="1" destOrd="0" parTransId="{C9B5028D-4645-4356-942F-389E4906A2B1}" sibTransId="{FAA8163A-6D1C-4B5D-AC8A-9BF62F438D76}"/>
    <dgm:cxn modelId="{B9C0156C-DE88-4D35-8C15-E8BDF18E3CE8}" srcId="{FD05726D-20CC-4852-95C2-06E382B08E70}" destId="{70D05C35-4709-4296-972A-0344EECF0DAF}" srcOrd="3" destOrd="0" parTransId="{ED5FDDFA-1B1D-4297-A016-9BB85FBB63D9}" sibTransId="{5F325ABB-7874-44E6-9B09-EDDC601828B9}"/>
    <dgm:cxn modelId="{36C50D70-0F3C-4CFE-8487-CC9427D552F6}" srcId="{FD05726D-20CC-4852-95C2-06E382B08E70}" destId="{4A51080C-5EAB-4277-A47C-C6B831EFC237}" srcOrd="2" destOrd="0" parTransId="{C5F8CC4E-CC5E-4C54-A014-6B7476E5BB64}" sibTransId="{EEFA7902-292C-45B7-A321-702A8F96AA9F}"/>
    <dgm:cxn modelId="{5AB7DA54-C866-409B-A3AA-9EE8E971B879}" srcId="{FD05726D-20CC-4852-95C2-06E382B08E70}" destId="{03F9A5E5-4F59-4D21-917F-0D104A1B5271}" srcOrd="0" destOrd="0" parTransId="{EDF45002-AC88-47F7-B2D3-0D6D31B1CD35}" sibTransId="{33295898-3B1A-49A4-9842-87748C1099F7}"/>
    <dgm:cxn modelId="{1A010F55-2A3F-4A83-8994-B632D2D2B166}" type="presOf" srcId="{03F9A5E5-4F59-4D21-917F-0D104A1B5271}" destId="{B09E026E-4576-4CBD-8F9D-30C7FE43FB31}" srcOrd="0" destOrd="0" presId="urn:microsoft.com/office/officeart/2008/layout/LinedList"/>
    <dgm:cxn modelId="{ED88A891-05B1-4097-AF0C-CCBE334E609F}" type="presOf" srcId="{4A51080C-5EAB-4277-A47C-C6B831EFC237}" destId="{A3A6A79B-7990-494F-BA6D-14CCD876F963}" srcOrd="0" destOrd="0" presId="urn:microsoft.com/office/officeart/2008/layout/LinedList"/>
    <dgm:cxn modelId="{408F579F-18E9-4FD8-A618-9EB5B52C2284}" srcId="{FD05726D-20CC-4852-95C2-06E382B08E70}" destId="{E5E7C1FD-B5F5-4C52-9AF3-A6298848D70E}" srcOrd="8" destOrd="0" parTransId="{8A623BA3-88A8-4874-880A-E38A6730445B}" sibTransId="{D7667C95-0D73-48BA-B4E9-478441CC97F8}"/>
    <dgm:cxn modelId="{3A8D24A6-2C8D-4EF9-9B20-78721BD78602}" srcId="{FD05726D-20CC-4852-95C2-06E382B08E70}" destId="{2AC07143-C68B-455D-B47E-9954EE647963}" srcOrd="6" destOrd="0" parTransId="{17B91170-AFFA-4230-8A87-1EF8BDBF6FFF}" sibTransId="{05E968A1-4D1F-4D4D-A1F9-49512D37E750}"/>
    <dgm:cxn modelId="{4100B4B8-7601-42B3-90A3-8765D111B8F5}" type="presOf" srcId="{E5E7C1FD-B5F5-4C52-9AF3-A6298848D70E}" destId="{82217AD8-79EF-4AE2-AAFF-5A8CBE2DDC13}" srcOrd="0" destOrd="0" presId="urn:microsoft.com/office/officeart/2008/layout/LinedList"/>
    <dgm:cxn modelId="{5F7A2FBF-A3DB-404D-BA45-26033824F21A}" type="presOf" srcId="{28D753CB-4C8D-48C4-B1F9-567780771CBE}" destId="{5D5D0CA7-A653-4F9B-9C92-78124BDC3EE1}" srcOrd="0" destOrd="0" presId="urn:microsoft.com/office/officeart/2008/layout/LinedList"/>
    <dgm:cxn modelId="{84F3B0D0-7F18-4274-BF36-99A278C30423}" srcId="{FD05726D-20CC-4852-95C2-06E382B08E70}" destId="{A4E99D58-F6F5-4897-9228-88C9D7D14850}" srcOrd="7" destOrd="0" parTransId="{A2969723-880D-449A-B005-6D6781FA6DA8}" sibTransId="{0D4C1580-4D2E-4224-B0CE-F5ED8CE5207F}"/>
    <dgm:cxn modelId="{60D24313-48D0-4B60-892E-2612765FEC3E}" type="presParOf" srcId="{0128A724-6139-485E-902D-36CFDF2724D9}" destId="{FDF874B7-B40C-4986-8E44-22A5C1935394}" srcOrd="0" destOrd="0" presId="urn:microsoft.com/office/officeart/2008/layout/LinedList"/>
    <dgm:cxn modelId="{8E64F270-7DBF-464B-987F-7B7DF1FCA29C}" type="presParOf" srcId="{0128A724-6139-485E-902D-36CFDF2724D9}" destId="{6B0332F5-3E3B-4230-A3E2-407452CEBCBA}" srcOrd="1" destOrd="0" presId="urn:microsoft.com/office/officeart/2008/layout/LinedList"/>
    <dgm:cxn modelId="{1AACB282-F144-4B65-90A9-56F0EE0AC870}" type="presParOf" srcId="{6B0332F5-3E3B-4230-A3E2-407452CEBCBA}" destId="{B09E026E-4576-4CBD-8F9D-30C7FE43FB31}" srcOrd="0" destOrd="0" presId="urn:microsoft.com/office/officeart/2008/layout/LinedList"/>
    <dgm:cxn modelId="{188A941F-5787-42F2-BAD2-6AD394D14EE7}" type="presParOf" srcId="{6B0332F5-3E3B-4230-A3E2-407452CEBCBA}" destId="{56E4B6AD-BE30-47D5-A607-98A9C3871BAD}" srcOrd="1" destOrd="0" presId="urn:microsoft.com/office/officeart/2008/layout/LinedList"/>
    <dgm:cxn modelId="{3A70CA51-B2FF-4F17-B4F7-00CFDABBCBB0}" type="presParOf" srcId="{0128A724-6139-485E-902D-36CFDF2724D9}" destId="{34CED6AD-A4B7-4C8D-B4DA-CFD13A07AE76}" srcOrd="2" destOrd="0" presId="urn:microsoft.com/office/officeart/2008/layout/LinedList"/>
    <dgm:cxn modelId="{0762BE97-5E48-4A6C-8C33-38E7EB0FEE34}" type="presParOf" srcId="{0128A724-6139-485E-902D-36CFDF2724D9}" destId="{BEAF0871-0E35-4C59-9919-9B93F90E5073}" srcOrd="3" destOrd="0" presId="urn:microsoft.com/office/officeart/2008/layout/LinedList"/>
    <dgm:cxn modelId="{EF1328B5-91E0-4E67-9EB0-29D44DF035BE}" type="presParOf" srcId="{BEAF0871-0E35-4C59-9919-9B93F90E5073}" destId="{A59DB734-22E1-42A6-A98D-3B86A4D8514F}" srcOrd="0" destOrd="0" presId="urn:microsoft.com/office/officeart/2008/layout/LinedList"/>
    <dgm:cxn modelId="{C2104DFE-96A4-4457-AD1B-D1AB44229263}" type="presParOf" srcId="{BEAF0871-0E35-4C59-9919-9B93F90E5073}" destId="{AA68E3E5-4EDB-444F-8B4C-E5B5C419D684}" srcOrd="1" destOrd="0" presId="urn:microsoft.com/office/officeart/2008/layout/LinedList"/>
    <dgm:cxn modelId="{53F3E282-02A8-42F3-A688-E0B949DFF6FD}" type="presParOf" srcId="{0128A724-6139-485E-902D-36CFDF2724D9}" destId="{255FD10A-D778-41B2-A4EF-37FFD65CE73F}" srcOrd="4" destOrd="0" presId="urn:microsoft.com/office/officeart/2008/layout/LinedList"/>
    <dgm:cxn modelId="{7E939D46-4A6A-4354-89DA-BD19009048FD}" type="presParOf" srcId="{0128A724-6139-485E-902D-36CFDF2724D9}" destId="{E8DCB1FB-4C49-4486-BC1B-D03FFD029392}" srcOrd="5" destOrd="0" presId="urn:microsoft.com/office/officeart/2008/layout/LinedList"/>
    <dgm:cxn modelId="{081BA9E1-926F-4D33-8D73-E441635F6985}" type="presParOf" srcId="{E8DCB1FB-4C49-4486-BC1B-D03FFD029392}" destId="{A3A6A79B-7990-494F-BA6D-14CCD876F963}" srcOrd="0" destOrd="0" presId="urn:microsoft.com/office/officeart/2008/layout/LinedList"/>
    <dgm:cxn modelId="{FBB211D1-56F7-4CF1-A343-F858C1617E97}" type="presParOf" srcId="{E8DCB1FB-4C49-4486-BC1B-D03FFD029392}" destId="{C7274406-023C-49EB-A829-A9076AD7789A}" srcOrd="1" destOrd="0" presId="urn:microsoft.com/office/officeart/2008/layout/LinedList"/>
    <dgm:cxn modelId="{BC2DF327-4043-412D-B108-239ABE42BD7C}" type="presParOf" srcId="{0128A724-6139-485E-902D-36CFDF2724D9}" destId="{7F02AC24-C771-491D-86BA-DD48E68095E5}" srcOrd="6" destOrd="0" presId="urn:microsoft.com/office/officeart/2008/layout/LinedList"/>
    <dgm:cxn modelId="{16101E24-3889-45F6-B7C4-18BF46C3A2DA}" type="presParOf" srcId="{0128A724-6139-485E-902D-36CFDF2724D9}" destId="{ABDB5CAC-895D-4E12-866C-924D35AD46FB}" srcOrd="7" destOrd="0" presId="urn:microsoft.com/office/officeart/2008/layout/LinedList"/>
    <dgm:cxn modelId="{268063F8-8C62-44F1-B6E7-B4AA382B6492}" type="presParOf" srcId="{ABDB5CAC-895D-4E12-866C-924D35AD46FB}" destId="{4F8FFD14-5286-4645-8A34-822FA556590F}" srcOrd="0" destOrd="0" presId="urn:microsoft.com/office/officeart/2008/layout/LinedList"/>
    <dgm:cxn modelId="{E533E080-0A87-4FF7-9738-34E90C593C5B}" type="presParOf" srcId="{ABDB5CAC-895D-4E12-866C-924D35AD46FB}" destId="{E6C8AF47-E4DB-41FC-BB32-9A1605855354}" srcOrd="1" destOrd="0" presId="urn:microsoft.com/office/officeart/2008/layout/LinedList"/>
    <dgm:cxn modelId="{1B993FE9-F3D2-47F8-8ECA-5EA8D4BCE6FD}" type="presParOf" srcId="{0128A724-6139-485E-902D-36CFDF2724D9}" destId="{B648D7ED-657F-4BB1-BF5B-C0519080CE43}" srcOrd="8" destOrd="0" presId="urn:microsoft.com/office/officeart/2008/layout/LinedList"/>
    <dgm:cxn modelId="{C8D2FE89-939D-4779-BD86-3444F450F712}" type="presParOf" srcId="{0128A724-6139-485E-902D-36CFDF2724D9}" destId="{E3A7DEF4-B4CD-4CC4-929D-88373945BFFB}" srcOrd="9" destOrd="0" presId="urn:microsoft.com/office/officeart/2008/layout/LinedList"/>
    <dgm:cxn modelId="{36B9ADC6-A2E0-459B-8751-346EF898061E}" type="presParOf" srcId="{E3A7DEF4-B4CD-4CC4-929D-88373945BFFB}" destId="{5D5D0CA7-A653-4F9B-9C92-78124BDC3EE1}" srcOrd="0" destOrd="0" presId="urn:microsoft.com/office/officeart/2008/layout/LinedList"/>
    <dgm:cxn modelId="{BCDE7433-472F-4DF3-A8BF-F5B75997E100}" type="presParOf" srcId="{E3A7DEF4-B4CD-4CC4-929D-88373945BFFB}" destId="{051C606E-B884-4051-8E7C-80575B3481DA}" srcOrd="1" destOrd="0" presId="urn:microsoft.com/office/officeart/2008/layout/LinedList"/>
    <dgm:cxn modelId="{68C98368-9432-417B-BF73-A66DCAC94026}" type="presParOf" srcId="{0128A724-6139-485E-902D-36CFDF2724D9}" destId="{83A3DD98-B53E-49B1-A86F-5A4BBD8D6774}" srcOrd="10" destOrd="0" presId="urn:microsoft.com/office/officeart/2008/layout/LinedList"/>
    <dgm:cxn modelId="{9D9A51DA-1ED8-4D62-81F0-B587840AB093}" type="presParOf" srcId="{0128A724-6139-485E-902D-36CFDF2724D9}" destId="{A925BAC4-5886-4230-BA1C-1AEF141815D0}" srcOrd="11" destOrd="0" presId="urn:microsoft.com/office/officeart/2008/layout/LinedList"/>
    <dgm:cxn modelId="{F96A0391-DF02-469D-B25B-72FC99722DA1}" type="presParOf" srcId="{A925BAC4-5886-4230-BA1C-1AEF141815D0}" destId="{540760E4-E3C2-4DF4-8FDD-1DF034A93025}" srcOrd="0" destOrd="0" presId="urn:microsoft.com/office/officeart/2008/layout/LinedList"/>
    <dgm:cxn modelId="{F5038FCC-24DC-4C08-BC4E-01682C267AE4}" type="presParOf" srcId="{A925BAC4-5886-4230-BA1C-1AEF141815D0}" destId="{C1BEA40D-3A4C-464A-AEE9-D695B0EC2106}" srcOrd="1" destOrd="0" presId="urn:microsoft.com/office/officeart/2008/layout/LinedList"/>
    <dgm:cxn modelId="{21DCE935-94D3-4DE1-B8A8-C0024C540938}" type="presParOf" srcId="{0128A724-6139-485E-902D-36CFDF2724D9}" destId="{2D654661-DED1-4A7A-B18D-00CC26D2CD26}" srcOrd="12" destOrd="0" presId="urn:microsoft.com/office/officeart/2008/layout/LinedList"/>
    <dgm:cxn modelId="{3E5E3592-EBF2-4914-B0C2-6A65958D6C9F}" type="presParOf" srcId="{0128A724-6139-485E-902D-36CFDF2724D9}" destId="{BF94D4C6-DD5E-48B5-996F-918D81B04D43}" srcOrd="13" destOrd="0" presId="urn:microsoft.com/office/officeart/2008/layout/LinedList"/>
    <dgm:cxn modelId="{352B8A6B-7E93-45B1-9412-9DE195DD4A94}" type="presParOf" srcId="{BF94D4C6-DD5E-48B5-996F-918D81B04D43}" destId="{F6D18835-BCCA-4DDD-A58A-A50C5514F475}" srcOrd="0" destOrd="0" presId="urn:microsoft.com/office/officeart/2008/layout/LinedList"/>
    <dgm:cxn modelId="{B2100E31-A3EB-4904-856A-9751436675B4}" type="presParOf" srcId="{BF94D4C6-DD5E-48B5-996F-918D81B04D43}" destId="{D318A118-5D19-482A-A994-5FB4BDFB0172}" srcOrd="1" destOrd="0" presId="urn:microsoft.com/office/officeart/2008/layout/LinedList"/>
    <dgm:cxn modelId="{56399031-80E5-45F5-9428-E8B60BA8F581}" type="presParOf" srcId="{0128A724-6139-485E-902D-36CFDF2724D9}" destId="{0A9C9BE7-8FF4-4333-8BA2-A3695180625E}" srcOrd="14" destOrd="0" presId="urn:microsoft.com/office/officeart/2008/layout/LinedList"/>
    <dgm:cxn modelId="{12CCD070-A78A-4B8E-9724-B7705933536C}" type="presParOf" srcId="{0128A724-6139-485E-902D-36CFDF2724D9}" destId="{19B54829-FC1E-4240-8EA1-43FA427406F8}" srcOrd="15" destOrd="0" presId="urn:microsoft.com/office/officeart/2008/layout/LinedList"/>
    <dgm:cxn modelId="{B53B8EE2-0082-4315-B3F8-5F3A43EE51D1}" type="presParOf" srcId="{19B54829-FC1E-4240-8EA1-43FA427406F8}" destId="{8A42E747-9288-459A-81CB-09DEB4778E52}" srcOrd="0" destOrd="0" presId="urn:microsoft.com/office/officeart/2008/layout/LinedList"/>
    <dgm:cxn modelId="{B1D525FC-6214-4CE7-9E9D-D448A3CEC602}" type="presParOf" srcId="{19B54829-FC1E-4240-8EA1-43FA427406F8}" destId="{F5EF2901-2BFD-4E7E-9840-4E13689C52C1}" srcOrd="1" destOrd="0" presId="urn:microsoft.com/office/officeart/2008/layout/LinedList"/>
    <dgm:cxn modelId="{7067CB2E-AC76-4167-8930-F6D898FA9785}" type="presParOf" srcId="{0128A724-6139-485E-902D-36CFDF2724D9}" destId="{A1D2270A-F71D-4EF0-BC07-E1B089F1B3B1}" srcOrd="16" destOrd="0" presId="urn:microsoft.com/office/officeart/2008/layout/LinedList"/>
    <dgm:cxn modelId="{FC4948D6-6D79-40F5-B268-37035EEE6C56}" type="presParOf" srcId="{0128A724-6139-485E-902D-36CFDF2724D9}" destId="{BBAF51F6-C974-4107-991C-5DE278F9F3F0}" srcOrd="17" destOrd="0" presId="urn:microsoft.com/office/officeart/2008/layout/LinedList"/>
    <dgm:cxn modelId="{165CFD48-FF64-4070-AB0E-B06CEF40F853}" type="presParOf" srcId="{BBAF51F6-C974-4107-991C-5DE278F9F3F0}" destId="{82217AD8-79EF-4AE2-AAFF-5A8CBE2DDC13}" srcOrd="0" destOrd="0" presId="urn:microsoft.com/office/officeart/2008/layout/LinedList"/>
    <dgm:cxn modelId="{52BB886F-03A2-48D0-9BCE-D797E1F63337}" type="presParOf" srcId="{BBAF51F6-C974-4107-991C-5DE278F9F3F0}" destId="{C3918976-CA4A-4B61-8369-68ED14A6B9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43CF45-4A07-4AE8-88EE-B3CD7567FE7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9F99F-365E-4270-985C-AB5AB650ECDF}">
      <dgm:prSet/>
      <dgm:spPr/>
      <dgm:t>
        <a:bodyPr/>
        <a:lstStyle/>
        <a:p>
          <a:r>
            <a:rPr lang="en-US"/>
            <a:t>Dataset Summary : 39 Observations and 11 variables</a:t>
          </a:r>
        </a:p>
      </dgm:t>
    </dgm:pt>
    <dgm:pt modelId="{992AAB90-B0CF-491E-8BC9-C1AA3CF28B80}" type="parTrans" cxnId="{4505E6EE-6836-47B6-BE99-D25C11844A4E}">
      <dgm:prSet/>
      <dgm:spPr/>
      <dgm:t>
        <a:bodyPr/>
        <a:lstStyle/>
        <a:p>
          <a:endParaRPr lang="en-US"/>
        </a:p>
      </dgm:t>
    </dgm:pt>
    <dgm:pt modelId="{05017E52-C1EC-46E6-A025-DD96D998E19E}" type="sibTrans" cxnId="{4505E6EE-6836-47B6-BE99-D25C11844A4E}">
      <dgm:prSet/>
      <dgm:spPr/>
      <dgm:t>
        <a:bodyPr/>
        <a:lstStyle/>
        <a:p>
          <a:endParaRPr lang="en-US"/>
        </a:p>
      </dgm:t>
    </dgm:pt>
    <dgm:pt modelId="{3127AC5F-EFA0-4AA6-A754-C3D46BFCC0C7}">
      <dgm:prSet/>
      <dgm:spPr/>
      <dgm:t>
        <a:bodyPr/>
        <a:lstStyle/>
        <a:p>
          <a:r>
            <a:rPr lang="en-US"/>
            <a:t>Correlation Matrix </a:t>
          </a:r>
        </a:p>
      </dgm:t>
    </dgm:pt>
    <dgm:pt modelId="{56EF40B9-B4C3-4D88-8E64-DF37FF7ED908}" type="parTrans" cxnId="{03C8457D-4CAE-4BCF-B36B-25C6CBC65E80}">
      <dgm:prSet/>
      <dgm:spPr/>
      <dgm:t>
        <a:bodyPr/>
        <a:lstStyle/>
        <a:p>
          <a:endParaRPr lang="en-US"/>
        </a:p>
      </dgm:t>
    </dgm:pt>
    <dgm:pt modelId="{75E77473-BE63-43AE-9B78-265781D056ED}" type="sibTrans" cxnId="{03C8457D-4CAE-4BCF-B36B-25C6CBC65E80}">
      <dgm:prSet/>
      <dgm:spPr/>
      <dgm:t>
        <a:bodyPr/>
        <a:lstStyle/>
        <a:p>
          <a:endParaRPr lang="en-US"/>
        </a:p>
      </dgm:t>
    </dgm:pt>
    <dgm:pt modelId="{AEB0D576-9165-4964-A108-2D71C66129BC}">
      <dgm:prSet/>
      <dgm:spPr/>
      <dgm:t>
        <a:bodyPr/>
        <a:lstStyle/>
        <a:p>
          <a:r>
            <a:rPr lang="en-US"/>
            <a:t>Relation between Selling Price and the other variables</a:t>
          </a:r>
        </a:p>
      </dgm:t>
    </dgm:pt>
    <dgm:pt modelId="{C36D45AB-EE2A-4EFF-B288-772426CE21BB}" type="parTrans" cxnId="{6D7CD20F-0222-4F36-916D-50419DF3CC2E}">
      <dgm:prSet/>
      <dgm:spPr/>
      <dgm:t>
        <a:bodyPr/>
        <a:lstStyle/>
        <a:p>
          <a:endParaRPr lang="en-US"/>
        </a:p>
      </dgm:t>
    </dgm:pt>
    <dgm:pt modelId="{F9A94E54-5B22-40DE-840B-3E6DACC052AF}" type="sibTrans" cxnId="{6D7CD20F-0222-4F36-916D-50419DF3CC2E}">
      <dgm:prSet/>
      <dgm:spPr/>
      <dgm:t>
        <a:bodyPr/>
        <a:lstStyle/>
        <a:p>
          <a:endParaRPr lang="en-US"/>
        </a:p>
      </dgm:t>
    </dgm:pt>
    <dgm:pt modelId="{E350B93B-1C26-4CC7-A7F4-A0F93EEB9F21}" type="pres">
      <dgm:prSet presAssocID="{0143CF45-4A07-4AE8-88EE-B3CD7567FE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67DD14-87FF-44DD-9473-163263BFB973}" type="pres">
      <dgm:prSet presAssocID="{12C9F99F-365E-4270-985C-AB5AB650ECDF}" presName="hierRoot1" presStyleCnt="0"/>
      <dgm:spPr/>
    </dgm:pt>
    <dgm:pt modelId="{19A29ACF-2BDD-4972-A361-9CCE062E5AE3}" type="pres">
      <dgm:prSet presAssocID="{12C9F99F-365E-4270-985C-AB5AB650ECDF}" presName="composite" presStyleCnt="0"/>
      <dgm:spPr/>
    </dgm:pt>
    <dgm:pt modelId="{DF149E54-98C6-4B4E-AF30-CF0DF7B0CD86}" type="pres">
      <dgm:prSet presAssocID="{12C9F99F-365E-4270-985C-AB5AB650ECDF}" presName="background" presStyleLbl="node0" presStyleIdx="0" presStyleCnt="3"/>
      <dgm:spPr/>
    </dgm:pt>
    <dgm:pt modelId="{F253EC76-5766-47CD-8D08-9CF138CFEE58}" type="pres">
      <dgm:prSet presAssocID="{12C9F99F-365E-4270-985C-AB5AB650ECDF}" presName="text" presStyleLbl="fgAcc0" presStyleIdx="0" presStyleCnt="3">
        <dgm:presLayoutVars>
          <dgm:chPref val="3"/>
        </dgm:presLayoutVars>
      </dgm:prSet>
      <dgm:spPr/>
    </dgm:pt>
    <dgm:pt modelId="{C52E55B0-41B0-4200-B3A7-38D1159BE14F}" type="pres">
      <dgm:prSet presAssocID="{12C9F99F-365E-4270-985C-AB5AB650ECDF}" presName="hierChild2" presStyleCnt="0"/>
      <dgm:spPr/>
    </dgm:pt>
    <dgm:pt modelId="{CA6A7EE3-63CA-448D-BD10-FC8E3D2ADBC5}" type="pres">
      <dgm:prSet presAssocID="{3127AC5F-EFA0-4AA6-A754-C3D46BFCC0C7}" presName="hierRoot1" presStyleCnt="0"/>
      <dgm:spPr/>
    </dgm:pt>
    <dgm:pt modelId="{E329A3C7-1410-4A78-9D19-CC1B79856007}" type="pres">
      <dgm:prSet presAssocID="{3127AC5F-EFA0-4AA6-A754-C3D46BFCC0C7}" presName="composite" presStyleCnt="0"/>
      <dgm:spPr/>
    </dgm:pt>
    <dgm:pt modelId="{54AAB1CE-E8CE-4072-89CB-4F6796457AF4}" type="pres">
      <dgm:prSet presAssocID="{3127AC5F-EFA0-4AA6-A754-C3D46BFCC0C7}" presName="background" presStyleLbl="node0" presStyleIdx="1" presStyleCnt="3"/>
      <dgm:spPr/>
    </dgm:pt>
    <dgm:pt modelId="{B903342D-11C0-4A44-B5F2-078E758BE4BB}" type="pres">
      <dgm:prSet presAssocID="{3127AC5F-EFA0-4AA6-A754-C3D46BFCC0C7}" presName="text" presStyleLbl="fgAcc0" presStyleIdx="1" presStyleCnt="3">
        <dgm:presLayoutVars>
          <dgm:chPref val="3"/>
        </dgm:presLayoutVars>
      </dgm:prSet>
      <dgm:spPr/>
    </dgm:pt>
    <dgm:pt modelId="{647EB84B-3FD2-42C4-9140-C88AB9A91378}" type="pres">
      <dgm:prSet presAssocID="{3127AC5F-EFA0-4AA6-A754-C3D46BFCC0C7}" presName="hierChild2" presStyleCnt="0"/>
      <dgm:spPr/>
    </dgm:pt>
    <dgm:pt modelId="{ADB230F6-8938-41B8-A3EF-B95742B23F90}" type="pres">
      <dgm:prSet presAssocID="{AEB0D576-9165-4964-A108-2D71C66129BC}" presName="hierRoot1" presStyleCnt="0"/>
      <dgm:spPr/>
    </dgm:pt>
    <dgm:pt modelId="{ADE80096-C733-44FD-8B8B-A2C72D8DD251}" type="pres">
      <dgm:prSet presAssocID="{AEB0D576-9165-4964-A108-2D71C66129BC}" presName="composite" presStyleCnt="0"/>
      <dgm:spPr/>
    </dgm:pt>
    <dgm:pt modelId="{A10E6CB2-3E03-4169-B659-A41B2CEFE3C4}" type="pres">
      <dgm:prSet presAssocID="{AEB0D576-9165-4964-A108-2D71C66129BC}" presName="background" presStyleLbl="node0" presStyleIdx="2" presStyleCnt="3"/>
      <dgm:spPr/>
    </dgm:pt>
    <dgm:pt modelId="{9A5B1CFF-EB0B-447E-A223-A458AD5B5F6E}" type="pres">
      <dgm:prSet presAssocID="{AEB0D576-9165-4964-A108-2D71C66129BC}" presName="text" presStyleLbl="fgAcc0" presStyleIdx="2" presStyleCnt="3">
        <dgm:presLayoutVars>
          <dgm:chPref val="3"/>
        </dgm:presLayoutVars>
      </dgm:prSet>
      <dgm:spPr/>
    </dgm:pt>
    <dgm:pt modelId="{135443FF-F6ED-4E35-B0D5-F2ECAEB516C6}" type="pres">
      <dgm:prSet presAssocID="{AEB0D576-9165-4964-A108-2D71C66129BC}" presName="hierChild2" presStyleCnt="0"/>
      <dgm:spPr/>
    </dgm:pt>
  </dgm:ptLst>
  <dgm:cxnLst>
    <dgm:cxn modelId="{F399FF04-0879-44F8-AFEA-E4F79A6BC539}" type="presOf" srcId="{0143CF45-4A07-4AE8-88EE-B3CD7567FE7B}" destId="{E350B93B-1C26-4CC7-A7F4-A0F93EEB9F21}" srcOrd="0" destOrd="0" presId="urn:microsoft.com/office/officeart/2005/8/layout/hierarchy1"/>
    <dgm:cxn modelId="{E423ED06-8BEB-40FC-8F9E-D9006A57CA2E}" type="presOf" srcId="{AEB0D576-9165-4964-A108-2D71C66129BC}" destId="{9A5B1CFF-EB0B-447E-A223-A458AD5B5F6E}" srcOrd="0" destOrd="0" presId="urn:microsoft.com/office/officeart/2005/8/layout/hierarchy1"/>
    <dgm:cxn modelId="{6D7CD20F-0222-4F36-916D-50419DF3CC2E}" srcId="{0143CF45-4A07-4AE8-88EE-B3CD7567FE7B}" destId="{AEB0D576-9165-4964-A108-2D71C66129BC}" srcOrd="2" destOrd="0" parTransId="{C36D45AB-EE2A-4EFF-B288-772426CE21BB}" sibTransId="{F9A94E54-5B22-40DE-840B-3E6DACC052AF}"/>
    <dgm:cxn modelId="{BFE46E1B-E210-4AE1-88BD-A7D88E7EF43F}" type="presOf" srcId="{3127AC5F-EFA0-4AA6-A754-C3D46BFCC0C7}" destId="{B903342D-11C0-4A44-B5F2-078E758BE4BB}" srcOrd="0" destOrd="0" presId="urn:microsoft.com/office/officeart/2005/8/layout/hierarchy1"/>
    <dgm:cxn modelId="{03C8457D-4CAE-4BCF-B36B-25C6CBC65E80}" srcId="{0143CF45-4A07-4AE8-88EE-B3CD7567FE7B}" destId="{3127AC5F-EFA0-4AA6-A754-C3D46BFCC0C7}" srcOrd="1" destOrd="0" parTransId="{56EF40B9-B4C3-4D88-8E64-DF37FF7ED908}" sibTransId="{75E77473-BE63-43AE-9B78-265781D056ED}"/>
    <dgm:cxn modelId="{7269EAC6-8922-47F7-B8EA-318C40216A86}" type="presOf" srcId="{12C9F99F-365E-4270-985C-AB5AB650ECDF}" destId="{F253EC76-5766-47CD-8D08-9CF138CFEE58}" srcOrd="0" destOrd="0" presId="urn:microsoft.com/office/officeart/2005/8/layout/hierarchy1"/>
    <dgm:cxn modelId="{4505E6EE-6836-47B6-BE99-D25C11844A4E}" srcId="{0143CF45-4A07-4AE8-88EE-B3CD7567FE7B}" destId="{12C9F99F-365E-4270-985C-AB5AB650ECDF}" srcOrd="0" destOrd="0" parTransId="{992AAB90-B0CF-491E-8BC9-C1AA3CF28B80}" sibTransId="{05017E52-C1EC-46E6-A025-DD96D998E19E}"/>
    <dgm:cxn modelId="{CA5E43F3-D66B-44D9-87F6-298B71BC3DED}" type="presParOf" srcId="{E350B93B-1C26-4CC7-A7F4-A0F93EEB9F21}" destId="{0267DD14-87FF-44DD-9473-163263BFB973}" srcOrd="0" destOrd="0" presId="urn:microsoft.com/office/officeart/2005/8/layout/hierarchy1"/>
    <dgm:cxn modelId="{61A491E0-58CA-4AEF-A0D0-B6DEF62DF630}" type="presParOf" srcId="{0267DD14-87FF-44DD-9473-163263BFB973}" destId="{19A29ACF-2BDD-4972-A361-9CCE062E5AE3}" srcOrd="0" destOrd="0" presId="urn:microsoft.com/office/officeart/2005/8/layout/hierarchy1"/>
    <dgm:cxn modelId="{637DD248-4C74-4CB8-8352-A521D73A550B}" type="presParOf" srcId="{19A29ACF-2BDD-4972-A361-9CCE062E5AE3}" destId="{DF149E54-98C6-4B4E-AF30-CF0DF7B0CD86}" srcOrd="0" destOrd="0" presId="urn:microsoft.com/office/officeart/2005/8/layout/hierarchy1"/>
    <dgm:cxn modelId="{AF69837A-53D7-47B1-8B83-2E08F88F1B6B}" type="presParOf" srcId="{19A29ACF-2BDD-4972-A361-9CCE062E5AE3}" destId="{F253EC76-5766-47CD-8D08-9CF138CFEE58}" srcOrd="1" destOrd="0" presId="urn:microsoft.com/office/officeart/2005/8/layout/hierarchy1"/>
    <dgm:cxn modelId="{94B6CC96-B0F2-4153-82A8-DEA692F61E88}" type="presParOf" srcId="{0267DD14-87FF-44DD-9473-163263BFB973}" destId="{C52E55B0-41B0-4200-B3A7-38D1159BE14F}" srcOrd="1" destOrd="0" presId="urn:microsoft.com/office/officeart/2005/8/layout/hierarchy1"/>
    <dgm:cxn modelId="{847983D8-AF73-44E4-81DE-DC72D04D1C95}" type="presParOf" srcId="{E350B93B-1C26-4CC7-A7F4-A0F93EEB9F21}" destId="{CA6A7EE3-63CA-448D-BD10-FC8E3D2ADBC5}" srcOrd="1" destOrd="0" presId="urn:microsoft.com/office/officeart/2005/8/layout/hierarchy1"/>
    <dgm:cxn modelId="{EB61D725-38AA-4666-B8FF-D624B4A563E0}" type="presParOf" srcId="{CA6A7EE3-63CA-448D-BD10-FC8E3D2ADBC5}" destId="{E329A3C7-1410-4A78-9D19-CC1B79856007}" srcOrd="0" destOrd="0" presId="urn:microsoft.com/office/officeart/2005/8/layout/hierarchy1"/>
    <dgm:cxn modelId="{25DB68DF-D22B-410A-8C0B-FD89553CBC64}" type="presParOf" srcId="{E329A3C7-1410-4A78-9D19-CC1B79856007}" destId="{54AAB1CE-E8CE-4072-89CB-4F6796457AF4}" srcOrd="0" destOrd="0" presId="urn:microsoft.com/office/officeart/2005/8/layout/hierarchy1"/>
    <dgm:cxn modelId="{246B0BF0-E0E2-47A9-986E-55119B443D1E}" type="presParOf" srcId="{E329A3C7-1410-4A78-9D19-CC1B79856007}" destId="{B903342D-11C0-4A44-B5F2-078E758BE4BB}" srcOrd="1" destOrd="0" presId="urn:microsoft.com/office/officeart/2005/8/layout/hierarchy1"/>
    <dgm:cxn modelId="{4FBA58D4-EB9F-43BA-9F31-BD53A409DAF5}" type="presParOf" srcId="{CA6A7EE3-63CA-448D-BD10-FC8E3D2ADBC5}" destId="{647EB84B-3FD2-42C4-9140-C88AB9A91378}" srcOrd="1" destOrd="0" presId="urn:microsoft.com/office/officeart/2005/8/layout/hierarchy1"/>
    <dgm:cxn modelId="{7E5114C9-9D9A-45C7-9BFC-08F9A5411731}" type="presParOf" srcId="{E350B93B-1C26-4CC7-A7F4-A0F93EEB9F21}" destId="{ADB230F6-8938-41B8-A3EF-B95742B23F90}" srcOrd="2" destOrd="0" presId="urn:microsoft.com/office/officeart/2005/8/layout/hierarchy1"/>
    <dgm:cxn modelId="{39F0F70E-8F01-46BD-BE01-02FC869C208C}" type="presParOf" srcId="{ADB230F6-8938-41B8-A3EF-B95742B23F90}" destId="{ADE80096-C733-44FD-8B8B-A2C72D8DD251}" srcOrd="0" destOrd="0" presId="urn:microsoft.com/office/officeart/2005/8/layout/hierarchy1"/>
    <dgm:cxn modelId="{C71B4B3F-FFF7-4ADB-B2B2-C9FDF98501BF}" type="presParOf" srcId="{ADE80096-C733-44FD-8B8B-A2C72D8DD251}" destId="{A10E6CB2-3E03-4169-B659-A41B2CEFE3C4}" srcOrd="0" destOrd="0" presId="urn:microsoft.com/office/officeart/2005/8/layout/hierarchy1"/>
    <dgm:cxn modelId="{BF01B161-BD6D-4C25-AA48-9F330872EF0F}" type="presParOf" srcId="{ADE80096-C733-44FD-8B8B-A2C72D8DD251}" destId="{9A5B1CFF-EB0B-447E-A223-A458AD5B5F6E}" srcOrd="1" destOrd="0" presId="urn:microsoft.com/office/officeart/2005/8/layout/hierarchy1"/>
    <dgm:cxn modelId="{93D4288C-BD19-4FE7-9505-2DF82C9E4EAE}" type="presParOf" srcId="{ADB230F6-8938-41B8-A3EF-B95742B23F90}" destId="{135443FF-F6ED-4E35-B0D5-F2ECAEB516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557A29-7F02-4292-814A-6D6A069AF5E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553CF4-F79E-414E-8851-D7D915591CFD}">
      <dgm:prSet/>
      <dgm:spPr/>
      <dgm:t>
        <a:bodyPr/>
        <a:lstStyle/>
        <a:p>
          <a:r>
            <a:rPr lang="en-US"/>
            <a:t>Best Model is selected considering </a:t>
          </a:r>
        </a:p>
      </dgm:t>
    </dgm:pt>
    <dgm:pt modelId="{819335C8-864C-48FD-BC10-2C5DCFBE1CDF}" type="parTrans" cxnId="{8D53BA21-891A-4512-B646-58E730CA9E7E}">
      <dgm:prSet/>
      <dgm:spPr/>
      <dgm:t>
        <a:bodyPr/>
        <a:lstStyle/>
        <a:p>
          <a:endParaRPr lang="en-US"/>
        </a:p>
      </dgm:t>
    </dgm:pt>
    <dgm:pt modelId="{CA1F9DBE-BF19-4DE8-B28B-35AF050F9661}" type="sibTrans" cxnId="{8D53BA21-891A-4512-B646-58E730CA9E7E}">
      <dgm:prSet/>
      <dgm:spPr/>
      <dgm:t>
        <a:bodyPr/>
        <a:lstStyle/>
        <a:p>
          <a:endParaRPr lang="en-US"/>
        </a:p>
      </dgm:t>
    </dgm:pt>
    <dgm:pt modelId="{86606134-C676-4F42-8F27-82F56C2810EE}">
      <dgm:prSet/>
      <dgm:spPr/>
      <dgm:t>
        <a:bodyPr/>
        <a:lstStyle/>
        <a:p>
          <a:r>
            <a:rPr lang="en-US"/>
            <a:t>R2 and adjusted R2</a:t>
          </a:r>
        </a:p>
      </dgm:t>
    </dgm:pt>
    <dgm:pt modelId="{B0E322E7-DEDB-4338-9F1D-BDA2ECE39C5A}" type="parTrans" cxnId="{6CA7B3B5-B327-485F-B1BC-B16BCB218F21}">
      <dgm:prSet/>
      <dgm:spPr/>
      <dgm:t>
        <a:bodyPr/>
        <a:lstStyle/>
        <a:p>
          <a:endParaRPr lang="en-US"/>
        </a:p>
      </dgm:t>
    </dgm:pt>
    <dgm:pt modelId="{532AF231-48FD-4FAF-9168-55C28854A71F}" type="sibTrans" cxnId="{6CA7B3B5-B327-485F-B1BC-B16BCB218F21}">
      <dgm:prSet/>
      <dgm:spPr/>
      <dgm:t>
        <a:bodyPr/>
        <a:lstStyle/>
        <a:p>
          <a:endParaRPr lang="en-US"/>
        </a:p>
      </dgm:t>
    </dgm:pt>
    <dgm:pt modelId="{7C619B2F-F33D-4CDD-8AC7-34133DBEF7A5}">
      <dgm:prSet/>
      <dgm:spPr/>
      <dgm:t>
        <a:bodyPr/>
        <a:lstStyle/>
        <a:p>
          <a:r>
            <a:rPr lang="en-US"/>
            <a:t>Significant p values</a:t>
          </a:r>
        </a:p>
      </dgm:t>
    </dgm:pt>
    <dgm:pt modelId="{7C5625A4-F479-41B3-9073-A554494EDF0B}" type="parTrans" cxnId="{B19F7116-DC64-48D7-8BA9-D8F536E224E2}">
      <dgm:prSet/>
      <dgm:spPr/>
      <dgm:t>
        <a:bodyPr/>
        <a:lstStyle/>
        <a:p>
          <a:endParaRPr lang="en-US"/>
        </a:p>
      </dgm:t>
    </dgm:pt>
    <dgm:pt modelId="{E5E57C17-A734-4C96-B1C6-3EAC7AFA7B81}" type="sibTrans" cxnId="{B19F7116-DC64-48D7-8BA9-D8F536E224E2}">
      <dgm:prSet/>
      <dgm:spPr/>
      <dgm:t>
        <a:bodyPr/>
        <a:lstStyle/>
        <a:p>
          <a:endParaRPr lang="en-US"/>
        </a:p>
      </dgm:t>
    </dgm:pt>
    <dgm:pt modelId="{852D33D8-9FE9-4057-A478-3D6F1A4B0669}">
      <dgm:prSet/>
      <dgm:spPr/>
      <dgm:t>
        <a:bodyPr/>
        <a:lstStyle/>
        <a:p>
          <a:r>
            <a:rPr lang="en-US"/>
            <a:t>Cp index</a:t>
          </a:r>
        </a:p>
      </dgm:t>
    </dgm:pt>
    <dgm:pt modelId="{AB00E151-289B-4261-8CA8-CD7AFBC4042D}" type="parTrans" cxnId="{6A26D4F6-6C5A-4BB8-B5E3-51DA0AAC81C6}">
      <dgm:prSet/>
      <dgm:spPr/>
      <dgm:t>
        <a:bodyPr/>
        <a:lstStyle/>
        <a:p>
          <a:endParaRPr lang="en-US"/>
        </a:p>
      </dgm:t>
    </dgm:pt>
    <dgm:pt modelId="{147316F2-D484-48E5-9EAF-8A85E54EE06D}" type="sibTrans" cxnId="{6A26D4F6-6C5A-4BB8-B5E3-51DA0AAC81C6}">
      <dgm:prSet/>
      <dgm:spPr/>
      <dgm:t>
        <a:bodyPr/>
        <a:lstStyle/>
        <a:p>
          <a:endParaRPr lang="en-US"/>
        </a:p>
      </dgm:t>
    </dgm:pt>
    <dgm:pt modelId="{2588FF81-BD69-4BC1-A398-015AA42B876A}">
      <dgm:prSet/>
      <dgm:spPr/>
      <dgm:t>
        <a:bodyPr/>
        <a:lstStyle/>
        <a:p>
          <a:r>
            <a:rPr lang="en-US"/>
            <a:t>AIC and BIC</a:t>
          </a:r>
        </a:p>
      </dgm:t>
    </dgm:pt>
    <dgm:pt modelId="{B2ED0594-2E15-4A5E-84DD-267C76BCD44C}" type="parTrans" cxnId="{503935F4-CC9B-42EE-841A-28D8DD3FF4DD}">
      <dgm:prSet/>
      <dgm:spPr/>
      <dgm:t>
        <a:bodyPr/>
        <a:lstStyle/>
        <a:p>
          <a:endParaRPr lang="en-US"/>
        </a:p>
      </dgm:t>
    </dgm:pt>
    <dgm:pt modelId="{98E3CD45-F1F4-4219-8FD4-B3727CFCDBD6}" type="sibTrans" cxnId="{503935F4-CC9B-42EE-841A-28D8DD3FF4DD}">
      <dgm:prSet/>
      <dgm:spPr/>
      <dgm:t>
        <a:bodyPr/>
        <a:lstStyle/>
        <a:p>
          <a:endParaRPr lang="en-US"/>
        </a:p>
      </dgm:t>
    </dgm:pt>
    <dgm:pt modelId="{E329D735-265D-432E-BA06-A3FC78004BB8}">
      <dgm:prSet/>
      <dgm:spPr/>
      <dgm:t>
        <a:bodyPr/>
        <a:lstStyle/>
        <a:p>
          <a:r>
            <a:rPr lang="en-US"/>
            <a:t>Vif</a:t>
          </a:r>
        </a:p>
      </dgm:t>
    </dgm:pt>
    <dgm:pt modelId="{57A21290-2F19-4068-B8B3-5A9AF00421C1}" type="parTrans" cxnId="{EEF180D0-2B1A-4E7E-B139-3F1C69DEF0FA}">
      <dgm:prSet/>
      <dgm:spPr/>
      <dgm:t>
        <a:bodyPr/>
        <a:lstStyle/>
        <a:p>
          <a:endParaRPr lang="en-US"/>
        </a:p>
      </dgm:t>
    </dgm:pt>
    <dgm:pt modelId="{A4E2DB37-6F03-49E0-8E53-93B5E1FF5281}" type="sibTrans" cxnId="{EEF180D0-2B1A-4E7E-B139-3F1C69DEF0FA}">
      <dgm:prSet/>
      <dgm:spPr/>
      <dgm:t>
        <a:bodyPr/>
        <a:lstStyle/>
        <a:p>
          <a:endParaRPr lang="en-US"/>
        </a:p>
      </dgm:t>
    </dgm:pt>
    <dgm:pt modelId="{F2B9CE32-836A-430C-B41C-8C6F9AE219AF}" type="pres">
      <dgm:prSet presAssocID="{68557A29-7F02-4292-814A-6D6A069AF5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763606-2E59-40D1-9B89-9EA6FA38403F}" type="pres">
      <dgm:prSet presAssocID="{27553CF4-F79E-414E-8851-D7D915591CFD}" presName="hierRoot1" presStyleCnt="0"/>
      <dgm:spPr/>
    </dgm:pt>
    <dgm:pt modelId="{FDC9D860-1300-4755-A73C-2FD79EE6254C}" type="pres">
      <dgm:prSet presAssocID="{27553CF4-F79E-414E-8851-D7D915591CFD}" presName="composite" presStyleCnt="0"/>
      <dgm:spPr/>
    </dgm:pt>
    <dgm:pt modelId="{E55402A7-B641-4281-B286-2DA30ED1A2D9}" type="pres">
      <dgm:prSet presAssocID="{27553CF4-F79E-414E-8851-D7D915591CFD}" presName="background" presStyleLbl="node0" presStyleIdx="0" presStyleCnt="1"/>
      <dgm:spPr/>
    </dgm:pt>
    <dgm:pt modelId="{2DF8F679-4CEB-4B33-87EA-0316387CE615}" type="pres">
      <dgm:prSet presAssocID="{27553CF4-F79E-414E-8851-D7D915591CFD}" presName="text" presStyleLbl="fgAcc0" presStyleIdx="0" presStyleCnt="1">
        <dgm:presLayoutVars>
          <dgm:chPref val="3"/>
        </dgm:presLayoutVars>
      </dgm:prSet>
      <dgm:spPr/>
    </dgm:pt>
    <dgm:pt modelId="{FE8D4F6D-9149-44F8-A59A-BD59E6178795}" type="pres">
      <dgm:prSet presAssocID="{27553CF4-F79E-414E-8851-D7D915591CFD}" presName="hierChild2" presStyleCnt="0"/>
      <dgm:spPr/>
    </dgm:pt>
    <dgm:pt modelId="{03D655C9-0E95-4ADB-B75E-F6E702B8D8DB}" type="pres">
      <dgm:prSet presAssocID="{B0E322E7-DEDB-4338-9F1D-BDA2ECE39C5A}" presName="Name10" presStyleLbl="parChTrans1D2" presStyleIdx="0" presStyleCnt="5"/>
      <dgm:spPr/>
    </dgm:pt>
    <dgm:pt modelId="{90276C03-C17C-4F9A-AE33-4C1EDFB88C34}" type="pres">
      <dgm:prSet presAssocID="{86606134-C676-4F42-8F27-82F56C2810EE}" presName="hierRoot2" presStyleCnt="0"/>
      <dgm:spPr/>
    </dgm:pt>
    <dgm:pt modelId="{6A32E018-5A0E-4510-8BCD-1678CCC781D5}" type="pres">
      <dgm:prSet presAssocID="{86606134-C676-4F42-8F27-82F56C2810EE}" presName="composite2" presStyleCnt="0"/>
      <dgm:spPr/>
    </dgm:pt>
    <dgm:pt modelId="{85BF6362-480A-4CE5-9108-A13CF94E4518}" type="pres">
      <dgm:prSet presAssocID="{86606134-C676-4F42-8F27-82F56C2810EE}" presName="background2" presStyleLbl="node2" presStyleIdx="0" presStyleCnt="5"/>
      <dgm:spPr/>
    </dgm:pt>
    <dgm:pt modelId="{9EE44915-BFC8-4226-9D0B-594F2C0B048F}" type="pres">
      <dgm:prSet presAssocID="{86606134-C676-4F42-8F27-82F56C2810EE}" presName="text2" presStyleLbl="fgAcc2" presStyleIdx="0" presStyleCnt="5">
        <dgm:presLayoutVars>
          <dgm:chPref val="3"/>
        </dgm:presLayoutVars>
      </dgm:prSet>
      <dgm:spPr/>
    </dgm:pt>
    <dgm:pt modelId="{E3DAE0AF-A3D7-43D7-BAF0-C6678BC9DD4E}" type="pres">
      <dgm:prSet presAssocID="{86606134-C676-4F42-8F27-82F56C2810EE}" presName="hierChild3" presStyleCnt="0"/>
      <dgm:spPr/>
    </dgm:pt>
    <dgm:pt modelId="{BCD645C4-9F16-48E5-8F44-B21D78620940}" type="pres">
      <dgm:prSet presAssocID="{7C5625A4-F479-41B3-9073-A554494EDF0B}" presName="Name10" presStyleLbl="parChTrans1D2" presStyleIdx="1" presStyleCnt="5"/>
      <dgm:spPr/>
    </dgm:pt>
    <dgm:pt modelId="{280514AE-F2DD-4C75-AE48-0C515DF6F425}" type="pres">
      <dgm:prSet presAssocID="{7C619B2F-F33D-4CDD-8AC7-34133DBEF7A5}" presName="hierRoot2" presStyleCnt="0"/>
      <dgm:spPr/>
    </dgm:pt>
    <dgm:pt modelId="{85EF18F4-F2BD-4177-A8E1-6EE1286EDFF6}" type="pres">
      <dgm:prSet presAssocID="{7C619B2F-F33D-4CDD-8AC7-34133DBEF7A5}" presName="composite2" presStyleCnt="0"/>
      <dgm:spPr/>
    </dgm:pt>
    <dgm:pt modelId="{8F96521D-7298-4D7E-85A5-89B87874EF17}" type="pres">
      <dgm:prSet presAssocID="{7C619B2F-F33D-4CDD-8AC7-34133DBEF7A5}" presName="background2" presStyleLbl="node2" presStyleIdx="1" presStyleCnt="5"/>
      <dgm:spPr/>
    </dgm:pt>
    <dgm:pt modelId="{5E2910FD-0C72-42CF-AE5C-F967C3EFB6EA}" type="pres">
      <dgm:prSet presAssocID="{7C619B2F-F33D-4CDD-8AC7-34133DBEF7A5}" presName="text2" presStyleLbl="fgAcc2" presStyleIdx="1" presStyleCnt="5">
        <dgm:presLayoutVars>
          <dgm:chPref val="3"/>
        </dgm:presLayoutVars>
      </dgm:prSet>
      <dgm:spPr/>
    </dgm:pt>
    <dgm:pt modelId="{E6DE4BE9-56A7-4E91-9945-882DFEE61A84}" type="pres">
      <dgm:prSet presAssocID="{7C619B2F-F33D-4CDD-8AC7-34133DBEF7A5}" presName="hierChild3" presStyleCnt="0"/>
      <dgm:spPr/>
    </dgm:pt>
    <dgm:pt modelId="{44225996-5362-4464-9D94-1F0226FBB995}" type="pres">
      <dgm:prSet presAssocID="{AB00E151-289B-4261-8CA8-CD7AFBC4042D}" presName="Name10" presStyleLbl="parChTrans1D2" presStyleIdx="2" presStyleCnt="5"/>
      <dgm:spPr/>
    </dgm:pt>
    <dgm:pt modelId="{8518D1E2-2F94-4972-914F-A1F575D6B528}" type="pres">
      <dgm:prSet presAssocID="{852D33D8-9FE9-4057-A478-3D6F1A4B0669}" presName="hierRoot2" presStyleCnt="0"/>
      <dgm:spPr/>
    </dgm:pt>
    <dgm:pt modelId="{B9FFFCB8-418F-4F03-BD8B-1F006E113D59}" type="pres">
      <dgm:prSet presAssocID="{852D33D8-9FE9-4057-A478-3D6F1A4B0669}" presName="composite2" presStyleCnt="0"/>
      <dgm:spPr/>
    </dgm:pt>
    <dgm:pt modelId="{27C0058F-AF19-41C0-A1F9-CF784457364E}" type="pres">
      <dgm:prSet presAssocID="{852D33D8-9FE9-4057-A478-3D6F1A4B0669}" presName="background2" presStyleLbl="node2" presStyleIdx="2" presStyleCnt="5"/>
      <dgm:spPr/>
    </dgm:pt>
    <dgm:pt modelId="{61128328-8493-4BC7-B68B-819C6DDA7D2C}" type="pres">
      <dgm:prSet presAssocID="{852D33D8-9FE9-4057-A478-3D6F1A4B0669}" presName="text2" presStyleLbl="fgAcc2" presStyleIdx="2" presStyleCnt="5">
        <dgm:presLayoutVars>
          <dgm:chPref val="3"/>
        </dgm:presLayoutVars>
      </dgm:prSet>
      <dgm:spPr/>
    </dgm:pt>
    <dgm:pt modelId="{A69C8072-72C0-4003-B5EB-A62B83567BE2}" type="pres">
      <dgm:prSet presAssocID="{852D33D8-9FE9-4057-A478-3D6F1A4B0669}" presName="hierChild3" presStyleCnt="0"/>
      <dgm:spPr/>
    </dgm:pt>
    <dgm:pt modelId="{7B42E84B-42AE-4EAE-9C5B-F6315A084B34}" type="pres">
      <dgm:prSet presAssocID="{B2ED0594-2E15-4A5E-84DD-267C76BCD44C}" presName="Name10" presStyleLbl="parChTrans1D2" presStyleIdx="3" presStyleCnt="5"/>
      <dgm:spPr/>
    </dgm:pt>
    <dgm:pt modelId="{6F221BD7-59C9-4735-A0E8-BFF1B002EB20}" type="pres">
      <dgm:prSet presAssocID="{2588FF81-BD69-4BC1-A398-015AA42B876A}" presName="hierRoot2" presStyleCnt="0"/>
      <dgm:spPr/>
    </dgm:pt>
    <dgm:pt modelId="{79D11F54-D122-4B69-B310-A019529C996B}" type="pres">
      <dgm:prSet presAssocID="{2588FF81-BD69-4BC1-A398-015AA42B876A}" presName="composite2" presStyleCnt="0"/>
      <dgm:spPr/>
    </dgm:pt>
    <dgm:pt modelId="{EEE9690E-2964-4F45-935B-135037975777}" type="pres">
      <dgm:prSet presAssocID="{2588FF81-BD69-4BC1-A398-015AA42B876A}" presName="background2" presStyleLbl="node2" presStyleIdx="3" presStyleCnt="5"/>
      <dgm:spPr/>
    </dgm:pt>
    <dgm:pt modelId="{5FBDAE30-004B-44A1-9AE7-BF41C687DF7E}" type="pres">
      <dgm:prSet presAssocID="{2588FF81-BD69-4BC1-A398-015AA42B876A}" presName="text2" presStyleLbl="fgAcc2" presStyleIdx="3" presStyleCnt="5">
        <dgm:presLayoutVars>
          <dgm:chPref val="3"/>
        </dgm:presLayoutVars>
      </dgm:prSet>
      <dgm:spPr/>
    </dgm:pt>
    <dgm:pt modelId="{6B7CC93C-2398-4B79-B00A-9BB28039D222}" type="pres">
      <dgm:prSet presAssocID="{2588FF81-BD69-4BC1-A398-015AA42B876A}" presName="hierChild3" presStyleCnt="0"/>
      <dgm:spPr/>
    </dgm:pt>
    <dgm:pt modelId="{280AB170-6144-492F-805E-107DCC23D610}" type="pres">
      <dgm:prSet presAssocID="{57A21290-2F19-4068-B8B3-5A9AF00421C1}" presName="Name10" presStyleLbl="parChTrans1D2" presStyleIdx="4" presStyleCnt="5"/>
      <dgm:spPr/>
    </dgm:pt>
    <dgm:pt modelId="{B285537F-B637-49BF-AF28-658D64E3AE01}" type="pres">
      <dgm:prSet presAssocID="{E329D735-265D-432E-BA06-A3FC78004BB8}" presName="hierRoot2" presStyleCnt="0"/>
      <dgm:spPr/>
    </dgm:pt>
    <dgm:pt modelId="{E9E519F0-E989-40BA-A24F-AC664D5FDCB8}" type="pres">
      <dgm:prSet presAssocID="{E329D735-265D-432E-BA06-A3FC78004BB8}" presName="composite2" presStyleCnt="0"/>
      <dgm:spPr/>
    </dgm:pt>
    <dgm:pt modelId="{927D2F85-A02F-42CD-96CD-F4DBCE7CF51B}" type="pres">
      <dgm:prSet presAssocID="{E329D735-265D-432E-BA06-A3FC78004BB8}" presName="background2" presStyleLbl="node2" presStyleIdx="4" presStyleCnt="5"/>
      <dgm:spPr/>
    </dgm:pt>
    <dgm:pt modelId="{B31A04B2-6A76-4EC1-A9B5-FF85A117AC88}" type="pres">
      <dgm:prSet presAssocID="{E329D735-265D-432E-BA06-A3FC78004BB8}" presName="text2" presStyleLbl="fgAcc2" presStyleIdx="4" presStyleCnt="5">
        <dgm:presLayoutVars>
          <dgm:chPref val="3"/>
        </dgm:presLayoutVars>
      </dgm:prSet>
      <dgm:spPr/>
    </dgm:pt>
    <dgm:pt modelId="{DDA236AF-A630-4870-AE02-A4FEF0730BB8}" type="pres">
      <dgm:prSet presAssocID="{E329D735-265D-432E-BA06-A3FC78004BB8}" presName="hierChild3" presStyleCnt="0"/>
      <dgm:spPr/>
    </dgm:pt>
  </dgm:ptLst>
  <dgm:cxnLst>
    <dgm:cxn modelId="{02A18D01-79DB-45E6-A6A6-657D143FC292}" type="presOf" srcId="{86606134-C676-4F42-8F27-82F56C2810EE}" destId="{9EE44915-BFC8-4226-9D0B-594F2C0B048F}" srcOrd="0" destOrd="0" presId="urn:microsoft.com/office/officeart/2005/8/layout/hierarchy1"/>
    <dgm:cxn modelId="{B19F7116-DC64-48D7-8BA9-D8F536E224E2}" srcId="{27553CF4-F79E-414E-8851-D7D915591CFD}" destId="{7C619B2F-F33D-4CDD-8AC7-34133DBEF7A5}" srcOrd="1" destOrd="0" parTransId="{7C5625A4-F479-41B3-9073-A554494EDF0B}" sibTransId="{E5E57C17-A734-4C96-B1C6-3EAC7AFA7B81}"/>
    <dgm:cxn modelId="{8D53BA21-891A-4512-B646-58E730CA9E7E}" srcId="{68557A29-7F02-4292-814A-6D6A069AF5EF}" destId="{27553CF4-F79E-414E-8851-D7D915591CFD}" srcOrd="0" destOrd="0" parTransId="{819335C8-864C-48FD-BC10-2C5DCFBE1CDF}" sibTransId="{CA1F9DBE-BF19-4DE8-B28B-35AF050F9661}"/>
    <dgm:cxn modelId="{68AB1223-7696-4F75-AC67-936DA5BAB694}" type="presOf" srcId="{E329D735-265D-432E-BA06-A3FC78004BB8}" destId="{B31A04B2-6A76-4EC1-A9B5-FF85A117AC88}" srcOrd="0" destOrd="0" presId="urn:microsoft.com/office/officeart/2005/8/layout/hierarchy1"/>
    <dgm:cxn modelId="{86C7495E-36A4-47EC-BF4F-907C1B15D470}" type="presOf" srcId="{68557A29-7F02-4292-814A-6D6A069AF5EF}" destId="{F2B9CE32-836A-430C-B41C-8C6F9AE219AF}" srcOrd="0" destOrd="0" presId="urn:microsoft.com/office/officeart/2005/8/layout/hierarchy1"/>
    <dgm:cxn modelId="{34B68F69-3633-4ECE-B39D-C5BB2B4C8B6A}" type="presOf" srcId="{7C619B2F-F33D-4CDD-8AC7-34133DBEF7A5}" destId="{5E2910FD-0C72-42CF-AE5C-F967C3EFB6EA}" srcOrd="0" destOrd="0" presId="urn:microsoft.com/office/officeart/2005/8/layout/hierarchy1"/>
    <dgm:cxn modelId="{0B174B75-BFFA-415C-82A6-8D20A984B0BB}" type="presOf" srcId="{27553CF4-F79E-414E-8851-D7D915591CFD}" destId="{2DF8F679-4CEB-4B33-87EA-0316387CE615}" srcOrd="0" destOrd="0" presId="urn:microsoft.com/office/officeart/2005/8/layout/hierarchy1"/>
    <dgm:cxn modelId="{E5E4838B-0DAB-46B7-8FB2-D4D7DB35FB14}" type="presOf" srcId="{AB00E151-289B-4261-8CA8-CD7AFBC4042D}" destId="{44225996-5362-4464-9D94-1F0226FBB995}" srcOrd="0" destOrd="0" presId="urn:microsoft.com/office/officeart/2005/8/layout/hierarchy1"/>
    <dgm:cxn modelId="{8871D0AC-9923-47FE-A988-D6AD25BDEAEB}" type="presOf" srcId="{B2ED0594-2E15-4A5E-84DD-267C76BCD44C}" destId="{7B42E84B-42AE-4EAE-9C5B-F6315A084B34}" srcOrd="0" destOrd="0" presId="urn:microsoft.com/office/officeart/2005/8/layout/hierarchy1"/>
    <dgm:cxn modelId="{6CA7B3B5-B327-485F-B1BC-B16BCB218F21}" srcId="{27553CF4-F79E-414E-8851-D7D915591CFD}" destId="{86606134-C676-4F42-8F27-82F56C2810EE}" srcOrd="0" destOrd="0" parTransId="{B0E322E7-DEDB-4338-9F1D-BDA2ECE39C5A}" sibTransId="{532AF231-48FD-4FAF-9168-55C28854A71F}"/>
    <dgm:cxn modelId="{8CD573D0-571C-4F98-9CEA-7285750D9958}" type="presOf" srcId="{852D33D8-9FE9-4057-A478-3D6F1A4B0669}" destId="{61128328-8493-4BC7-B68B-819C6DDA7D2C}" srcOrd="0" destOrd="0" presId="urn:microsoft.com/office/officeart/2005/8/layout/hierarchy1"/>
    <dgm:cxn modelId="{EEF180D0-2B1A-4E7E-B139-3F1C69DEF0FA}" srcId="{27553CF4-F79E-414E-8851-D7D915591CFD}" destId="{E329D735-265D-432E-BA06-A3FC78004BB8}" srcOrd="4" destOrd="0" parTransId="{57A21290-2F19-4068-B8B3-5A9AF00421C1}" sibTransId="{A4E2DB37-6F03-49E0-8E53-93B5E1FF5281}"/>
    <dgm:cxn modelId="{3B91C7E8-67CC-46EB-AF5E-D171C2248077}" type="presOf" srcId="{57A21290-2F19-4068-B8B3-5A9AF00421C1}" destId="{280AB170-6144-492F-805E-107DCC23D610}" srcOrd="0" destOrd="0" presId="urn:microsoft.com/office/officeart/2005/8/layout/hierarchy1"/>
    <dgm:cxn modelId="{2545A4E9-6EB1-4875-B874-6EF5C3A2FEC0}" type="presOf" srcId="{7C5625A4-F479-41B3-9073-A554494EDF0B}" destId="{BCD645C4-9F16-48E5-8F44-B21D78620940}" srcOrd="0" destOrd="0" presId="urn:microsoft.com/office/officeart/2005/8/layout/hierarchy1"/>
    <dgm:cxn modelId="{09839AEC-949E-4ACB-977B-6C8ECC55E23D}" type="presOf" srcId="{2588FF81-BD69-4BC1-A398-015AA42B876A}" destId="{5FBDAE30-004B-44A1-9AE7-BF41C687DF7E}" srcOrd="0" destOrd="0" presId="urn:microsoft.com/office/officeart/2005/8/layout/hierarchy1"/>
    <dgm:cxn modelId="{DCFE1FED-B7C9-4CC5-9EC7-9FDB4416C9C6}" type="presOf" srcId="{B0E322E7-DEDB-4338-9F1D-BDA2ECE39C5A}" destId="{03D655C9-0E95-4ADB-B75E-F6E702B8D8DB}" srcOrd="0" destOrd="0" presId="urn:microsoft.com/office/officeart/2005/8/layout/hierarchy1"/>
    <dgm:cxn modelId="{503935F4-CC9B-42EE-841A-28D8DD3FF4DD}" srcId="{27553CF4-F79E-414E-8851-D7D915591CFD}" destId="{2588FF81-BD69-4BC1-A398-015AA42B876A}" srcOrd="3" destOrd="0" parTransId="{B2ED0594-2E15-4A5E-84DD-267C76BCD44C}" sibTransId="{98E3CD45-F1F4-4219-8FD4-B3727CFCDBD6}"/>
    <dgm:cxn modelId="{6A26D4F6-6C5A-4BB8-B5E3-51DA0AAC81C6}" srcId="{27553CF4-F79E-414E-8851-D7D915591CFD}" destId="{852D33D8-9FE9-4057-A478-3D6F1A4B0669}" srcOrd="2" destOrd="0" parTransId="{AB00E151-289B-4261-8CA8-CD7AFBC4042D}" sibTransId="{147316F2-D484-48E5-9EAF-8A85E54EE06D}"/>
    <dgm:cxn modelId="{24B75906-D8B1-4E3E-8A98-434E78946EED}" type="presParOf" srcId="{F2B9CE32-836A-430C-B41C-8C6F9AE219AF}" destId="{62763606-2E59-40D1-9B89-9EA6FA38403F}" srcOrd="0" destOrd="0" presId="urn:microsoft.com/office/officeart/2005/8/layout/hierarchy1"/>
    <dgm:cxn modelId="{D82DCE98-07D2-43B9-A39C-328557C5955F}" type="presParOf" srcId="{62763606-2E59-40D1-9B89-9EA6FA38403F}" destId="{FDC9D860-1300-4755-A73C-2FD79EE6254C}" srcOrd="0" destOrd="0" presId="urn:microsoft.com/office/officeart/2005/8/layout/hierarchy1"/>
    <dgm:cxn modelId="{B3FE1527-3773-489E-90B5-2CAA26B5D82D}" type="presParOf" srcId="{FDC9D860-1300-4755-A73C-2FD79EE6254C}" destId="{E55402A7-B641-4281-B286-2DA30ED1A2D9}" srcOrd="0" destOrd="0" presId="urn:microsoft.com/office/officeart/2005/8/layout/hierarchy1"/>
    <dgm:cxn modelId="{2CF3FE08-5F52-4D67-82E6-EEAB95160CEB}" type="presParOf" srcId="{FDC9D860-1300-4755-A73C-2FD79EE6254C}" destId="{2DF8F679-4CEB-4B33-87EA-0316387CE615}" srcOrd="1" destOrd="0" presId="urn:microsoft.com/office/officeart/2005/8/layout/hierarchy1"/>
    <dgm:cxn modelId="{C57A9B3E-7A6B-4588-9704-ADC53FDDA9DF}" type="presParOf" srcId="{62763606-2E59-40D1-9B89-9EA6FA38403F}" destId="{FE8D4F6D-9149-44F8-A59A-BD59E6178795}" srcOrd="1" destOrd="0" presId="urn:microsoft.com/office/officeart/2005/8/layout/hierarchy1"/>
    <dgm:cxn modelId="{A4D28CFE-B9AA-4642-BF7C-6BE5C53EC12D}" type="presParOf" srcId="{FE8D4F6D-9149-44F8-A59A-BD59E6178795}" destId="{03D655C9-0E95-4ADB-B75E-F6E702B8D8DB}" srcOrd="0" destOrd="0" presId="urn:microsoft.com/office/officeart/2005/8/layout/hierarchy1"/>
    <dgm:cxn modelId="{67A6C40D-E5C8-4276-BA23-DE1FAF7E401C}" type="presParOf" srcId="{FE8D4F6D-9149-44F8-A59A-BD59E6178795}" destId="{90276C03-C17C-4F9A-AE33-4C1EDFB88C34}" srcOrd="1" destOrd="0" presId="urn:microsoft.com/office/officeart/2005/8/layout/hierarchy1"/>
    <dgm:cxn modelId="{3DA2E8A6-E8E8-47F5-9F24-46AA97D0ABC0}" type="presParOf" srcId="{90276C03-C17C-4F9A-AE33-4C1EDFB88C34}" destId="{6A32E018-5A0E-4510-8BCD-1678CCC781D5}" srcOrd="0" destOrd="0" presId="urn:microsoft.com/office/officeart/2005/8/layout/hierarchy1"/>
    <dgm:cxn modelId="{8A3127FB-B41F-4013-BEC8-91643B7A684F}" type="presParOf" srcId="{6A32E018-5A0E-4510-8BCD-1678CCC781D5}" destId="{85BF6362-480A-4CE5-9108-A13CF94E4518}" srcOrd="0" destOrd="0" presId="urn:microsoft.com/office/officeart/2005/8/layout/hierarchy1"/>
    <dgm:cxn modelId="{4C70128A-0E77-40BF-BA35-5E8B57206FF2}" type="presParOf" srcId="{6A32E018-5A0E-4510-8BCD-1678CCC781D5}" destId="{9EE44915-BFC8-4226-9D0B-594F2C0B048F}" srcOrd="1" destOrd="0" presId="urn:microsoft.com/office/officeart/2005/8/layout/hierarchy1"/>
    <dgm:cxn modelId="{21777C82-3396-4402-8377-D0272D7CC0BA}" type="presParOf" srcId="{90276C03-C17C-4F9A-AE33-4C1EDFB88C34}" destId="{E3DAE0AF-A3D7-43D7-BAF0-C6678BC9DD4E}" srcOrd="1" destOrd="0" presId="urn:microsoft.com/office/officeart/2005/8/layout/hierarchy1"/>
    <dgm:cxn modelId="{117549CF-8A80-44F2-9515-78A9E9E44682}" type="presParOf" srcId="{FE8D4F6D-9149-44F8-A59A-BD59E6178795}" destId="{BCD645C4-9F16-48E5-8F44-B21D78620940}" srcOrd="2" destOrd="0" presId="urn:microsoft.com/office/officeart/2005/8/layout/hierarchy1"/>
    <dgm:cxn modelId="{E934D12B-357E-4E55-831F-71B22AF1CD57}" type="presParOf" srcId="{FE8D4F6D-9149-44F8-A59A-BD59E6178795}" destId="{280514AE-F2DD-4C75-AE48-0C515DF6F425}" srcOrd="3" destOrd="0" presId="urn:microsoft.com/office/officeart/2005/8/layout/hierarchy1"/>
    <dgm:cxn modelId="{C2DB39AD-9CC6-4615-8EAB-5FB443D21080}" type="presParOf" srcId="{280514AE-F2DD-4C75-AE48-0C515DF6F425}" destId="{85EF18F4-F2BD-4177-A8E1-6EE1286EDFF6}" srcOrd="0" destOrd="0" presId="urn:microsoft.com/office/officeart/2005/8/layout/hierarchy1"/>
    <dgm:cxn modelId="{998FAFC5-BA0F-4EEA-A919-687ECCD45126}" type="presParOf" srcId="{85EF18F4-F2BD-4177-A8E1-6EE1286EDFF6}" destId="{8F96521D-7298-4D7E-85A5-89B87874EF17}" srcOrd="0" destOrd="0" presId="urn:microsoft.com/office/officeart/2005/8/layout/hierarchy1"/>
    <dgm:cxn modelId="{C5F4D676-15B2-44D3-8ADC-029AC91C961E}" type="presParOf" srcId="{85EF18F4-F2BD-4177-A8E1-6EE1286EDFF6}" destId="{5E2910FD-0C72-42CF-AE5C-F967C3EFB6EA}" srcOrd="1" destOrd="0" presId="urn:microsoft.com/office/officeart/2005/8/layout/hierarchy1"/>
    <dgm:cxn modelId="{C9B41329-7A85-4EFB-80D7-72B1F892C240}" type="presParOf" srcId="{280514AE-F2DD-4C75-AE48-0C515DF6F425}" destId="{E6DE4BE9-56A7-4E91-9945-882DFEE61A84}" srcOrd="1" destOrd="0" presId="urn:microsoft.com/office/officeart/2005/8/layout/hierarchy1"/>
    <dgm:cxn modelId="{00CA5516-4A31-4516-A9D3-F81B357341EA}" type="presParOf" srcId="{FE8D4F6D-9149-44F8-A59A-BD59E6178795}" destId="{44225996-5362-4464-9D94-1F0226FBB995}" srcOrd="4" destOrd="0" presId="urn:microsoft.com/office/officeart/2005/8/layout/hierarchy1"/>
    <dgm:cxn modelId="{C67F8CF9-D93C-44FD-9889-46B9BAB742E8}" type="presParOf" srcId="{FE8D4F6D-9149-44F8-A59A-BD59E6178795}" destId="{8518D1E2-2F94-4972-914F-A1F575D6B528}" srcOrd="5" destOrd="0" presId="urn:microsoft.com/office/officeart/2005/8/layout/hierarchy1"/>
    <dgm:cxn modelId="{61E9A879-A94C-4112-98A8-BF8F4D8D0289}" type="presParOf" srcId="{8518D1E2-2F94-4972-914F-A1F575D6B528}" destId="{B9FFFCB8-418F-4F03-BD8B-1F006E113D59}" srcOrd="0" destOrd="0" presId="urn:microsoft.com/office/officeart/2005/8/layout/hierarchy1"/>
    <dgm:cxn modelId="{DF769917-1873-4415-A521-08DC63C4DA2D}" type="presParOf" srcId="{B9FFFCB8-418F-4F03-BD8B-1F006E113D59}" destId="{27C0058F-AF19-41C0-A1F9-CF784457364E}" srcOrd="0" destOrd="0" presId="urn:microsoft.com/office/officeart/2005/8/layout/hierarchy1"/>
    <dgm:cxn modelId="{B9FEB768-3368-49BE-89F6-36721DC9E880}" type="presParOf" srcId="{B9FFFCB8-418F-4F03-BD8B-1F006E113D59}" destId="{61128328-8493-4BC7-B68B-819C6DDA7D2C}" srcOrd="1" destOrd="0" presId="urn:microsoft.com/office/officeart/2005/8/layout/hierarchy1"/>
    <dgm:cxn modelId="{8AB4A3E4-91A6-4450-8D90-0AF311BEDBA6}" type="presParOf" srcId="{8518D1E2-2F94-4972-914F-A1F575D6B528}" destId="{A69C8072-72C0-4003-B5EB-A62B83567BE2}" srcOrd="1" destOrd="0" presId="urn:microsoft.com/office/officeart/2005/8/layout/hierarchy1"/>
    <dgm:cxn modelId="{F770E796-1BB5-4D9D-9B7A-E37F0D8AC29C}" type="presParOf" srcId="{FE8D4F6D-9149-44F8-A59A-BD59E6178795}" destId="{7B42E84B-42AE-4EAE-9C5B-F6315A084B34}" srcOrd="6" destOrd="0" presId="urn:microsoft.com/office/officeart/2005/8/layout/hierarchy1"/>
    <dgm:cxn modelId="{183C3E31-F4C8-49F3-9674-8B754E28EDD0}" type="presParOf" srcId="{FE8D4F6D-9149-44F8-A59A-BD59E6178795}" destId="{6F221BD7-59C9-4735-A0E8-BFF1B002EB20}" srcOrd="7" destOrd="0" presId="urn:microsoft.com/office/officeart/2005/8/layout/hierarchy1"/>
    <dgm:cxn modelId="{BBE22476-5445-486F-9772-F89F228AE4A0}" type="presParOf" srcId="{6F221BD7-59C9-4735-A0E8-BFF1B002EB20}" destId="{79D11F54-D122-4B69-B310-A019529C996B}" srcOrd="0" destOrd="0" presId="urn:microsoft.com/office/officeart/2005/8/layout/hierarchy1"/>
    <dgm:cxn modelId="{C9D5A584-7D45-465F-944F-06C4C5E641A0}" type="presParOf" srcId="{79D11F54-D122-4B69-B310-A019529C996B}" destId="{EEE9690E-2964-4F45-935B-135037975777}" srcOrd="0" destOrd="0" presId="urn:microsoft.com/office/officeart/2005/8/layout/hierarchy1"/>
    <dgm:cxn modelId="{E4FBA89B-7AE4-4650-A8BE-9229065BDF82}" type="presParOf" srcId="{79D11F54-D122-4B69-B310-A019529C996B}" destId="{5FBDAE30-004B-44A1-9AE7-BF41C687DF7E}" srcOrd="1" destOrd="0" presId="urn:microsoft.com/office/officeart/2005/8/layout/hierarchy1"/>
    <dgm:cxn modelId="{98FCF3FF-05EF-4D37-A189-6841BAE1D64A}" type="presParOf" srcId="{6F221BD7-59C9-4735-A0E8-BFF1B002EB20}" destId="{6B7CC93C-2398-4B79-B00A-9BB28039D222}" srcOrd="1" destOrd="0" presId="urn:microsoft.com/office/officeart/2005/8/layout/hierarchy1"/>
    <dgm:cxn modelId="{525F3F18-7CA2-4283-8D5E-EF6E1F9D7910}" type="presParOf" srcId="{FE8D4F6D-9149-44F8-A59A-BD59E6178795}" destId="{280AB170-6144-492F-805E-107DCC23D610}" srcOrd="8" destOrd="0" presId="urn:microsoft.com/office/officeart/2005/8/layout/hierarchy1"/>
    <dgm:cxn modelId="{E7CF9009-C052-4131-9B86-DE3193A6689A}" type="presParOf" srcId="{FE8D4F6D-9149-44F8-A59A-BD59E6178795}" destId="{B285537F-B637-49BF-AF28-658D64E3AE01}" srcOrd="9" destOrd="0" presId="urn:microsoft.com/office/officeart/2005/8/layout/hierarchy1"/>
    <dgm:cxn modelId="{B0EB1573-43B4-4CF0-808E-5F219EC2DC93}" type="presParOf" srcId="{B285537F-B637-49BF-AF28-658D64E3AE01}" destId="{E9E519F0-E989-40BA-A24F-AC664D5FDCB8}" srcOrd="0" destOrd="0" presId="urn:microsoft.com/office/officeart/2005/8/layout/hierarchy1"/>
    <dgm:cxn modelId="{4A73DDD9-B0D4-49E9-AE6F-545D9AA9B621}" type="presParOf" srcId="{E9E519F0-E989-40BA-A24F-AC664D5FDCB8}" destId="{927D2F85-A02F-42CD-96CD-F4DBCE7CF51B}" srcOrd="0" destOrd="0" presId="urn:microsoft.com/office/officeart/2005/8/layout/hierarchy1"/>
    <dgm:cxn modelId="{AD42CC50-FC3E-454A-AA28-5ACF03D528C3}" type="presParOf" srcId="{E9E519F0-E989-40BA-A24F-AC664D5FDCB8}" destId="{B31A04B2-6A76-4EC1-A9B5-FF85A117AC88}" srcOrd="1" destOrd="0" presId="urn:microsoft.com/office/officeart/2005/8/layout/hierarchy1"/>
    <dgm:cxn modelId="{88DAEE2F-1C39-4204-ACC2-B36919B848F7}" type="presParOf" srcId="{B285537F-B637-49BF-AF28-658D64E3AE01}" destId="{DDA236AF-A630-4870-AE02-A4FEF0730B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2F1504-4D99-446D-9C46-FF097B64CD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9F998F4-8D29-4E4B-BB91-E102085C7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Price is the proxy to Selling Price , so including list price as a predictor variable decreases the significance of the other variables included.</a:t>
          </a:r>
        </a:p>
      </dgm:t>
    </dgm:pt>
    <dgm:pt modelId="{10B17B5A-B2BE-4B17-89F8-757B057F4789}" type="parTrans" cxnId="{DE653679-F785-4307-9BEB-81DC06E8A53A}">
      <dgm:prSet/>
      <dgm:spPr/>
      <dgm:t>
        <a:bodyPr/>
        <a:lstStyle/>
        <a:p>
          <a:endParaRPr lang="en-US"/>
        </a:p>
      </dgm:t>
    </dgm:pt>
    <dgm:pt modelId="{A3DDF240-9547-4401-BF9D-65A8A118BD57}" type="sibTrans" cxnId="{DE653679-F785-4307-9BEB-81DC06E8A53A}">
      <dgm:prSet/>
      <dgm:spPr/>
      <dgm:t>
        <a:bodyPr/>
        <a:lstStyle/>
        <a:p>
          <a:endParaRPr lang="en-US"/>
        </a:p>
      </dgm:t>
    </dgm:pt>
    <dgm:pt modelId="{EBC4CF2E-6BDA-4DD1-81EC-D24E76F8B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best model to predict the selling price of the homes in Colorado Ski Resort is SELLING PRICE= 266.26 + 20.65(BEDROOMS) + 0.042(SQ_FT) – 4.55(MOUNTAIN) + 14.14(GARAGE) + 4.16(LOT SIZE)</a:t>
          </a:r>
        </a:p>
      </dgm:t>
    </dgm:pt>
    <dgm:pt modelId="{CC4E52DC-23E0-485F-A8FA-401BB27ED0D7}" type="parTrans" cxnId="{FAB70E3E-99C0-42A9-AE59-B228DAF24256}">
      <dgm:prSet/>
      <dgm:spPr/>
      <dgm:t>
        <a:bodyPr/>
        <a:lstStyle/>
        <a:p>
          <a:endParaRPr lang="en-US"/>
        </a:p>
      </dgm:t>
    </dgm:pt>
    <dgm:pt modelId="{06CB7EBB-C368-4A44-B631-F7EA3502F272}" type="sibTrans" cxnId="{FAB70E3E-99C0-42A9-AE59-B228DAF24256}">
      <dgm:prSet/>
      <dgm:spPr/>
      <dgm:t>
        <a:bodyPr/>
        <a:lstStyle/>
        <a:p>
          <a:endParaRPr lang="en-US"/>
        </a:p>
      </dgm:t>
    </dgm:pt>
    <dgm:pt modelId="{118D1418-A03D-4FA3-ABDF-C9C3E2AFAD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age or the time the house is on market do not effect the selling price.</a:t>
          </a:r>
        </a:p>
      </dgm:t>
    </dgm:pt>
    <dgm:pt modelId="{46F75629-6248-4D1F-84D9-F776F3652CBD}" type="parTrans" cxnId="{AED4763A-2B62-45C7-A597-D57412B67123}">
      <dgm:prSet/>
      <dgm:spPr/>
      <dgm:t>
        <a:bodyPr/>
        <a:lstStyle/>
        <a:p>
          <a:endParaRPr lang="en-US"/>
        </a:p>
      </dgm:t>
    </dgm:pt>
    <dgm:pt modelId="{1EF8C925-E29E-40D9-AB61-3E0DF99246E3}" type="sibTrans" cxnId="{AED4763A-2B62-45C7-A597-D57412B67123}">
      <dgm:prSet/>
      <dgm:spPr/>
      <dgm:t>
        <a:bodyPr/>
        <a:lstStyle/>
        <a:p>
          <a:endParaRPr lang="en-US"/>
        </a:p>
      </dgm:t>
    </dgm:pt>
    <dgm:pt modelId="{7A01EA92-AEBC-4F19-B149-66DDAF640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the increasing miles of mountain base , the selling price decreases. So lower the miles of mountain better the selling price.</a:t>
          </a:r>
        </a:p>
      </dgm:t>
    </dgm:pt>
    <dgm:pt modelId="{D0DEB3CA-D4F0-4CDD-A534-0606F7FF5F2E}" type="parTrans" cxnId="{42796761-69DB-45F2-9CD7-EBC433DD14E4}">
      <dgm:prSet/>
      <dgm:spPr/>
      <dgm:t>
        <a:bodyPr/>
        <a:lstStyle/>
        <a:p>
          <a:endParaRPr lang="en-US"/>
        </a:p>
      </dgm:t>
    </dgm:pt>
    <dgm:pt modelId="{66914627-CAED-4A62-973A-272C80FD2450}" type="sibTrans" cxnId="{42796761-69DB-45F2-9CD7-EBC433DD14E4}">
      <dgm:prSet/>
      <dgm:spPr/>
      <dgm:t>
        <a:bodyPr/>
        <a:lstStyle/>
        <a:p>
          <a:endParaRPr lang="en-US"/>
        </a:p>
      </dgm:t>
    </dgm:pt>
    <dgm:pt modelId="{0DB8715F-C076-4A33-922C-EF4E1D828FE9}" type="pres">
      <dgm:prSet presAssocID="{F72F1504-4D99-446D-9C46-FF097B64CD50}" presName="root" presStyleCnt="0">
        <dgm:presLayoutVars>
          <dgm:dir/>
          <dgm:resizeHandles val="exact"/>
        </dgm:presLayoutVars>
      </dgm:prSet>
      <dgm:spPr/>
    </dgm:pt>
    <dgm:pt modelId="{83EB42E5-2548-4425-BE46-BE4BBD76EC1C}" type="pres">
      <dgm:prSet presAssocID="{09F998F4-8D29-4E4B-BB91-E102085C7C68}" presName="compNode" presStyleCnt="0"/>
      <dgm:spPr/>
    </dgm:pt>
    <dgm:pt modelId="{0B422836-5B5F-4ABA-8542-B2435C97EB1E}" type="pres">
      <dgm:prSet presAssocID="{09F998F4-8D29-4E4B-BB91-E102085C7C68}" presName="bgRect" presStyleLbl="bgShp" presStyleIdx="0" presStyleCnt="4"/>
      <dgm:spPr/>
    </dgm:pt>
    <dgm:pt modelId="{31F7AEE6-B39C-4618-A3A2-BDDB340F83B9}" type="pres">
      <dgm:prSet presAssocID="{09F998F4-8D29-4E4B-BB91-E102085C7C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B8CCF1C9-B484-42FB-B090-9FDBE98BDAC0}" type="pres">
      <dgm:prSet presAssocID="{09F998F4-8D29-4E4B-BB91-E102085C7C68}" presName="spaceRect" presStyleCnt="0"/>
      <dgm:spPr/>
    </dgm:pt>
    <dgm:pt modelId="{A543AFDA-CD28-44E2-9F87-37AC50EC2AF5}" type="pres">
      <dgm:prSet presAssocID="{09F998F4-8D29-4E4B-BB91-E102085C7C68}" presName="parTx" presStyleLbl="revTx" presStyleIdx="0" presStyleCnt="4">
        <dgm:presLayoutVars>
          <dgm:chMax val="0"/>
          <dgm:chPref val="0"/>
        </dgm:presLayoutVars>
      </dgm:prSet>
      <dgm:spPr/>
    </dgm:pt>
    <dgm:pt modelId="{19D180F1-E97A-4207-80AE-D9E8419505B9}" type="pres">
      <dgm:prSet presAssocID="{A3DDF240-9547-4401-BF9D-65A8A118BD57}" presName="sibTrans" presStyleCnt="0"/>
      <dgm:spPr/>
    </dgm:pt>
    <dgm:pt modelId="{B8DF689F-685C-4016-8A32-323DA23211C4}" type="pres">
      <dgm:prSet presAssocID="{EBC4CF2E-6BDA-4DD1-81EC-D24E76F8B3F1}" presName="compNode" presStyleCnt="0"/>
      <dgm:spPr/>
    </dgm:pt>
    <dgm:pt modelId="{F8C94833-4A22-4BBB-9C3E-6CF8351BAF56}" type="pres">
      <dgm:prSet presAssocID="{EBC4CF2E-6BDA-4DD1-81EC-D24E76F8B3F1}" presName="bgRect" presStyleLbl="bgShp" presStyleIdx="1" presStyleCnt="4"/>
      <dgm:spPr/>
    </dgm:pt>
    <dgm:pt modelId="{15602440-80D9-4ADC-9FE4-8B2EDDB4EE2C}" type="pres">
      <dgm:prSet presAssocID="{EBC4CF2E-6BDA-4DD1-81EC-D24E76F8B3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i Resorts"/>
        </a:ext>
      </dgm:extLst>
    </dgm:pt>
    <dgm:pt modelId="{5C5F6225-DDED-4CFD-84B9-E242F648A188}" type="pres">
      <dgm:prSet presAssocID="{EBC4CF2E-6BDA-4DD1-81EC-D24E76F8B3F1}" presName="spaceRect" presStyleCnt="0"/>
      <dgm:spPr/>
    </dgm:pt>
    <dgm:pt modelId="{B1740092-73E1-4E6A-958A-1518692C64CB}" type="pres">
      <dgm:prSet presAssocID="{EBC4CF2E-6BDA-4DD1-81EC-D24E76F8B3F1}" presName="parTx" presStyleLbl="revTx" presStyleIdx="1" presStyleCnt="4">
        <dgm:presLayoutVars>
          <dgm:chMax val="0"/>
          <dgm:chPref val="0"/>
        </dgm:presLayoutVars>
      </dgm:prSet>
      <dgm:spPr/>
    </dgm:pt>
    <dgm:pt modelId="{A7C566F1-330B-4CC9-9327-9C3A8E22E84A}" type="pres">
      <dgm:prSet presAssocID="{06CB7EBB-C368-4A44-B631-F7EA3502F272}" presName="sibTrans" presStyleCnt="0"/>
      <dgm:spPr/>
    </dgm:pt>
    <dgm:pt modelId="{952DC896-5B6B-4CFE-B597-B630AEF96D86}" type="pres">
      <dgm:prSet presAssocID="{118D1418-A03D-4FA3-ABDF-C9C3E2AFADB9}" presName="compNode" presStyleCnt="0"/>
      <dgm:spPr/>
    </dgm:pt>
    <dgm:pt modelId="{EB629999-FF39-4320-AE16-F671812265C5}" type="pres">
      <dgm:prSet presAssocID="{118D1418-A03D-4FA3-ABDF-C9C3E2AFADB9}" presName="bgRect" presStyleLbl="bgShp" presStyleIdx="2" presStyleCnt="4"/>
      <dgm:spPr/>
    </dgm:pt>
    <dgm:pt modelId="{22D8917F-94D9-4C70-B650-25101CE2E7BF}" type="pres">
      <dgm:prSet presAssocID="{118D1418-A03D-4FA3-ABDF-C9C3E2AFAD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l"/>
        </a:ext>
      </dgm:extLst>
    </dgm:pt>
    <dgm:pt modelId="{6AECCD40-0060-4FE2-8B9C-FEC67B7F3E94}" type="pres">
      <dgm:prSet presAssocID="{118D1418-A03D-4FA3-ABDF-C9C3E2AFADB9}" presName="spaceRect" presStyleCnt="0"/>
      <dgm:spPr/>
    </dgm:pt>
    <dgm:pt modelId="{C87C45D0-85B5-4A0E-BBC5-A704187632C8}" type="pres">
      <dgm:prSet presAssocID="{118D1418-A03D-4FA3-ABDF-C9C3E2AFADB9}" presName="parTx" presStyleLbl="revTx" presStyleIdx="2" presStyleCnt="4">
        <dgm:presLayoutVars>
          <dgm:chMax val="0"/>
          <dgm:chPref val="0"/>
        </dgm:presLayoutVars>
      </dgm:prSet>
      <dgm:spPr/>
    </dgm:pt>
    <dgm:pt modelId="{416305E4-9E8E-4B26-B069-115757345775}" type="pres">
      <dgm:prSet presAssocID="{1EF8C925-E29E-40D9-AB61-3E0DF99246E3}" presName="sibTrans" presStyleCnt="0"/>
      <dgm:spPr/>
    </dgm:pt>
    <dgm:pt modelId="{1F29BBF3-10FC-4655-BCF8-26291B590200}" type="pres">
      <dgm:prSet presAssocID="{7A01EA92-AEBC-4F19-B149-66DDAF6406B7}" presName="compNode" presStyleCnt="0"/>
      <dgm:spPr/>
    </dgm:pt>
    <dgm:pt modelId="{34476B7C-3D51-48F7-8311-55AB7DEC803F}" type="pres">
      <dgm:prSet presAssocID="{7A01EA92-AEBC-4F19-B149-66DDAF6406B7}" presName="bgRect" presStyleLbl="bgShp" presStyleIdx="3" presStyleCnt="4"/>
      <dgm:spPr/>
    </dgm:pt>
    <dgm:pt modelId="{8EAA7413-D79C-4DB8-8CF6-E8DA865E80FD}" type="pres">
      <dgm:prSet presAssocID="{7A01EA92-AEBC-4F19-B149-66DDAF64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ck Up"/>
        </a:ext>
      </dgm:extLst>
    </dgm:pt>
    <dgm:pt modelId="{8DA4CF01-7BE9-42CE-9B8D-4A8DFF1C4E01}" type="pres">
      <dgm:prSet presAssocID="{7A01EA92-AEBC-4F19-B149-66DDAF6406B7}" presName="spaceRect" presStyleCnt="0"/>
      <dgm:spPr/>
    </dgm:pt>
    <dgm:pt modelId="{89E27DED-5C0C-46A8-86FE-98AFA64B0172}" type="pres">
      <dgm:prSet presAssocID="{7A01EA92-AEBC-4F19-B149-66DDAF64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1B651B-8E77-48CD-90F2-EC640776B6E6}" type="presOf" srcId="{F72F1504-4D99-446D-9C46-FF097B64CD50}" destId="{0DB8715F-C076-4A33-922C-EF4E1D828FE9}" srcOrd="0" destOrd="0" presId="urn:microsoft.com/office/officeart/2018/2/layout/IconVerticalSolidList"/>
    <dgm:cxn modelId="{AED4763A-2B62-45C7-A597-D57412B67123}" srcId="{F72F1504-4D99-446D-9C46-FF097B64CD50}" destId="{118D1418-A03D-4FA3-ABDF-C9C3E2AFADB9}" srcOrd="2" destOrd="0" parTransId="{46F75629-6248-4D1F-84D9-F776F3652CBD}" sibTransId="{1EF8C925-E29E-40D9-AB61-3E0DF99246E3}"/>
    <dgm:cxn modelId="{FAB70E3E-99C0-42A9-AE59-B228DAF24256}" srcId="{F72F1504-4D99-446D-9C46-FF097B64CD50}" destId="{EBC4CF2E-6BDA-4DD1-81EC-D24E76F8B3F1}" srcOrd="1" destOrd="0" parTransId="{CC4E52DC-23E0-485F-A8FA-401BB27ED0D7}" sibTransId="{06CB7EBB-C368-4A44-B631-F7EA3502F272}"/>
    <dgm:cxn modelId="{42796761-69DB-45F2-9CD7-EBC433DD14E4}" srcId="{F72F1504-4D99-446D-9C46-FF097B64CD50}" destId="{7A01EA92-AEBC-4F19-B149-66DDAF6406B7}" srcOrd="3" destOrd="0" parTransId="{D0DEB3CA-D4F0-4CDD-A534-0606F7FF5F2E}" sibTransId="{66914627-CAED-4A62-973A-272C80FD2450}"/>
    <dgm:cxn modelId="{6E17874E-87F8-48CF-9993-3FD2F87969B6}" type="presOf" srcId="{118D1418-A03D-4FA3-ABDF-C9C3E2AFADB9}" destId="{C87C45D0-85B5-4A0E-BBC5-A704187632C8}" srcOrd="0" destOrd="0" presId="urn:microsoft.com/office/officeart/2018/2/layout/IconVerticalSolidList"/>
    <dgm:cxn modelId="{DE653679-F785-4307-9BEB-81DC06E8A53A}" srcId="{F72F1504-4D99-446D-9C46-FF097B64CD50}" destId="{09F998F4-8D29-4E4B-BB91-E102085C7C68}" srcOrd="0" destOrd="0" parTransId="{10B17B5A-B2BE-4B17-89F8-757B057F4789}" sibTransId="{A3DDF240-9547-4401-BF9D-65A8A118BD57}"/>
    <dgm:cxn modelId="{05AC9AD8-63D5-4B66-AFE6-DE0EF98084D0}" type="presOf" srcId="{7A01EA92-AEBC-4F19-B149-66DDAF6406B7}" destId="{89E27DED-5C0C-46A8-86FE-98AFA64B0172}" srcOrd="0" destOrd="0" presId="urn:microsoft.com/office/officeart/2018/2/layout/IconVerticalSolidList"/>
    <dgm:cxn modelId="{1A5731E8-6485-4840-8BB9-A60EF8FAB0DD}" type="presOf" srcId="{EBC4CF2E-6BDA-4DD1-81EC-D24E76F8B3F1}" destId="{B1740092-73E1-4E6A-958A-1518692C64CB}" srcOrd="0" destOrd="0" presId="urn:microsoft.com/office/officeart/2018/2/layout/IconVerticalSolidList"/>
    <dgm:cxn modelId="{708AABEF-1E58-4718-9FB2-8538D1D5BF70}" type="presOf" srcId="{09F998F4-8D29-4E4B-BB91-E102085C7C68}" destId="{A543AFDA-CD28-44E2-9F87-37AC50EC2AF5}" srcOrd="0" destOrd="0" presId="urn:microsoft.com/office/officeart/2018/2/layout/IconVerticalSolidList"/>
    <dgm:cxn modelId="{A404FCCD-FD2B-40DF-B3E3-1BDCAEF19E5A}" type="presParOf" srcId="{0DB8715F-C076-4A33-922C-EF4E1D828FE9}" destId="{83EB42E5-2548-4425-BE46-BE4BBD76EC1C}" srcOrd="0" destOrd="0" presId="urn:microsoft.com/office/officeart/2018/2/layout/IconVerticalSolidList"/>
    <dgm:cxn modelId="{FA31F100-4B32-42A1-80B9-9CB5A2B1528D}" type="presParOf" srcId="{83EB42E5-2548-4425-BE46-BE4BBD76EC1C}" destId="{0B422836-5B5F-4ABA-8542-B2435C97EB1E}" srcOrd="0" destOrd="0" presId="urn:microsoft.com/office/officeart/2018/2/layout/IconVerticalSolidList"/>
    <dgm:cxn modelId="{A3C89F23-5D0D-4538-B6A8-C41D91DD96C6}" type="presParOf" srcId="{83EB42E5-2548-4425-BE46-BE4BBD76EC1C}" destId="{31F7AEE6-B39C-4618-A3A2-BDDB340F83B9}" srcOrd="1" destOrd="0" presId="urn:microsoft.com/office/officeart/2018/2/layout/IconVerticalSolidList"/>
    <dgm:cxn modelId="{D6803E97-78D0-40E1-8EBD-F4A082FCE391}" type="presParOf" srcId="{83EB42E5-2548-4425-BE46-BE4BBD76EC1C}" destId="{B8CCF1C9-B484-42FB-B090-9FDBE98BDAC0}" srcOrd="2" destOrd="0" presId="urn:microsoft.com/office/officeart/2018/2/layout/IconVerticalSolidList"/>
    <dgm:cxn modelId="{8EFF40EA-2ABA-43FE-AF0A-DC03B1627E6B}" type="presParOf" srcId="{83EB42E5-2548-4425-BE46-BE4BBD76EC1C}" destId="{A543AFDA-CD28-44E2-9F87-37AC50EC2AF5}" srcOrd="3" destOrd="0" presId="urn:microsoft.com/office/officeart/2018/2/layout/IconVerticalSolidList"/>
    <dgm:cxn modelId="{9A8988C2-90D4-48EE-94F2-D5792132007D}" type="presParOf" srcId="{0DB8715F-C076-4A33-922C-EF4E1D828FE9}" destId="{19D180F1-E97A-4207-80AE-D9E8419505B9}" srcOrd="1" destOrd="0" presId="urn:microsoft.com/office/officeart/2018/2/layout/IconVerticalSolidList"/>
    <dgm:cxn modelId="{F6D4B0F4-5482-4936-9FF4-45209DD7A170}" type="presParOf" srcId="{0DB8715F-C076-4A33-922C-EF4E1D828FE9}" destId="{B8DF689F-685C-4016-8A32-323DA23211C4}" srcOrd="2" destOrd="0" presId="urn:microsoft.com/office/officeart/2018/2/layout/IconVerticalSolidList"/>
    <dgm:cxn modelId="{5C5E5216-0DA0-46A5-8AC0-0612FD85FD16}" type="presParOf" srcId="{B8DF689F-685C-4016-8A32-323DA23211C4}" destId="{F8C94833-4A22-4BBB-9C3E-6CF8351BAF56}" srcOrd="0" destOrd="0" presId="urn:microsoft.com/office/officeart/2018/2/layout/IconVerticalSolidList"/>
    <dgm:cxn modelId="{D0779340-5ED1-40CA-B7E3-B3A1D1B3FB51}" type="presParOf" srcId="{B8DF689F-685C-4016-8A32-323DA23211C4}" destId="{15602440-80D9-4ADC-9FE4-8B2EDDB4EE2C}" srcOrd="1" destOrd="0" presId="urn:microsoft.com/office/officeart/2018/2/layout/IconVerticalSolidList"/>
    <dgm:cxn modelId="{DE2C7BA7-304E-41E5-BF73-BA0591AC34E9}" type="presParOf" srcId="{B8DF689F-685C-4016-8A32-323DA23211C4}" destId="{5C5F6225-DDED-4CFD-84B9-E242F648A188}" srcOrd="2" destOrd="0" presId="urn:microsoft.com/office/officeart/2018/2/layout/IconVerticalSolidList"/>
    <dgm:cxn modelId="{C5753561-E2F2-4FCA-8E08-FA41007C57D4}" type="presParOf" srcId="{B8DF689F-685C-4016-8A32-323DA23211C4}" destId="{B1740092-73E1-4E6A-958A-1518692C64CB}" srcOrd="3" destOrd="0" presId="urn:microsoft.com/office/officeart/2018/2/layout/IconVerticalSolidList"/>
    <dgm:cxn modelId="{5F7007F4-D3D4-4187-8B64-4C630EA46891}" type="presParOf" srcId="{0DB8715F-C076-4A33-922C-EF4E1D828FE9}" destId="{A7C566F1-330B-4CC9-9327-9C3A8E22E84A}" srcOrd="3" destOrd="0" presId="urn:microsoft.com/office/officeart/2018/2/layout/IconVerticalSolidList"/>
    <dgm:cxn modelId="{5B07F769-622C-4ECF-8BB1-8E4E8F3F1242}" type="presParOf" srcId="{0DB8715F-C076-4A33-922C-EF4E1D828FE9}" destId="{952DC896-5B6B-4CFE-B597-B630AEF96D86}" srcOrd="4" destOrd="0" presId="urn:microsoft.com/office/officeart/2018/2/layout/IconVerticalSolidList"/>
    <dgm:cxn modelId="{E979E41F-436F-4987-AD4C-2825226D19CC}" type="presParOf" srcId="{952DC896-5B6B-4CFE-B597-B630AEF96D86}" destId="{EB629999-FF39-4320-AE16-F671812265C5}" srcOrd="0" destOrd="0" presId="urn:microsoft.com/office/officeart/2018/2/layout/IconVerticalSolidList"/>
    <dgm:cxn modelId="{2CFF497F-0D4B-4A34-AF03-AC31B54C4FBC}" type="presParOf" srcId="{952DC896-5B6B-4CFE-B597-B630AEF96D86}" destId="{22D8917F-94D9-4C70-B650-25101CE2E7BF}" srcOrd="1" destOrd="0" presId="urn:microsoft.com/office/officeart/2018/2/layout/IconVerticalSolidList"/>
    <dgm:cxn modelId="{2DD452FA-E54E-40B9-826B-B39E61AF7010}" type="presParOf" srcId="{952DC896-5B6B-4CFE-B597-B630AEF96D86}" destId="{6AECCD40-0060-4FE2-8B9C-FEC67B7F3E94}" srcOrd="2" destOrd="0" presId="urn:microsoft.com/office/officeart/2018/2/layout/IconVerticalSolidList"/>
    <dgm:cxn modelId="{82D32E8B-A520-49B4-9072-91A267EBF8DC}" type="presParOf" srcId="{952DC896-5B6B-4CFE-B597-B630AEF96D86}" destId="{C87C45D0-85B5-4A0E-BBC5-A704187632C8}" srcOrd="3" destOrd="0" presId="urn:microsoft.com/office/officeart/2018/2/layout/IconVerticalSolidList"/>
    <dgm:cxn modelId="{BEEFAD35-CDBB-40F8-BDAB-D1660CECD5D5}" type="presParOf" srcId="{0DB8715F-C076-4A33-922C-EF4E1D828FE9}" destId="{416305E4-9E8E-4B26-B069-115757345775}" srcOrd="5" destOrd="0" presId="urn:microsoft.com/office/officeart/2018/2/layout/IconVerticalSolidList"/>
    <dgm:cxn modelId="{40262905-C12F-499A-AB22-399302370CA6}" type="presParOf" srcId="{0DB8715F-C076-4A33-922C-EF4E1D828FE9}" destId="{1F29BBF3-10FC-4655-BCF8-26291B590200}" srcOrd="6" destOrd="0" presId="urn:microsoft.com/office/officeart/2018/2/layout/IconVerticalSolidList"/>
    <dgm:cxn modelId="{56B0CF00-C069-49F3-BFC8-1ECABB7FB692}" type="presParOf" srcId="{1F29BBF3-10FC-4655-BCF8-26291B590200}" destId="{34476B7C-3D51-48F7-8311-55AB7DEC803F}" srcOrd="0" destOrd="0" presId="urn:microsoft.com/office/officeart/2018/2/layout/IconVerticalSolidList"/>
    <dgm:cxn modelId="{4CF42011-74B1-47D8-B970-24EF285FB571}" type="presParOf" srcId="{1F29BBF3-10FC-4655-BCF8-26291B590200}" destId="{8EAA7413-D79C-4DB8-8CF6-E8DA865E80FD}" srcOrd="1" destOrd="0" presId="urn:microsoft.com/office/officeart/2018/2/layout/IconVerticalSolidList"/>
    <dgm:cxn modelId="{624DBF23-D252-447F-9BAC-E26EEBAF8FA1}" type="presParOf" srcId="{1F29BBF3-10FC-4655-BCF8-26291B590200}" destId="{8DA4CF01-7BE9-42CE-9B8D-4A8DFF1C4E01}" srcOrd="2" destOrd="0" presId="urn:microsoft.com/office/officeart/2018/2/layout/IconVerticalSolidList"/>
    <dgm:cxn modelId="{ABAF646A-4F40-4167-A258-DCA8F6D5CCF6}" type="presParOf" srcId="{1F29BBF3-10FC-4655-BCF8-26291B590200}" destId="{89E27DED-5C0C-46A8-86FE-98AFA64B01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89184-F65A-4485-8D62-A6254C3323F9}">
      <dsp:nvSpPr>
        <dsp:cNvPr id="0" name=""/>
        <dsp:cNvSpPr/>
      </dsp:nvSpPr>
      <dsp:spPr>
        <a:xfrm>
          <a:off x="938079" y="92175"/>
          <a:ext cx="669938" cy="669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3F235-87C7-4D2A-9EB0-24B213685B5E}">
      <dsp:nvSpPr>
        <dsp:cNvPr id="0" name=""/>
        <dsp:cNvSpPr/>
      </dsp:nvSpPr>
      <dsp:spPr>
        <a:xfrm>
          <a:off x="1078766" y="232862"/>
          <a:ext cx="388564" cy="388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09394-72DD-416B-9BCC-87F68D6A5639}">
      <dsp:nvSpPr>
        <dsp:cNvPr id="0" name=""/>
        <dsp:cNvSpPr/>
      </dsp:nvSpPr>
      <dsp:spPr>
        <a:xfrm>
          <a:off x="1751575" y="92175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OBJECTIVE</a:t>
          </a:r>
        </a:p>
      </dsp:txBody>
      <dsp:txXfrm>
        <a:off x="1751575" y="92175"/>
        <a:ext cx="1579140" cy="669938"/>
      </dsp:txXfrm>
    </dsp:sp>
    <dsp:sp modelId="{5DC24EB7-2F4E-4ED9-8E89-EA2DFBD3D27F}">
      <dsp:nvSpPr>
        <dsp:cNvPr id="0" name=""/>
        <dsp:cNvSpPr/>
      </dsp:nvSpPr>
      <dsp:spPr>
        <a:xfrm>
          <a:off x="3605869" y="92175"/>
          <a:ext cx="669938" cy="669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C04A9-6B55-4186-A497-E8C335B2936B}">
      <dsp:nvSpPr>
        <dsp:cNvPr id="0" name=""/>
        <dsp:cNvSpPr/>
      </dsp:nvSpPr>
      <dsp:spPr>
        <a:xfrm>
          <a:off x="3746556" y="232862"/>
          <a:ext cx="388564" cy="388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114D6-5F6E-4D2E-AFD4-F069368C242C}">
      <dsp:nvSpPr>
        <dsp:cNvPr id="0" name=""/>
        <dsp:cNvSpPr/>
      </dsp:nvSpPr>
      <dsp:spPr>
        <a:xfrm>
          <a:off x="4419365" y="92175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ANALYTICAL OVERVIEW</a:t>
          </a:r>
        </a:p>
      </dsp:txBody>
      <dsp:txXfrm>
        <a:off x="4419365" y="92175"/>
        <a:ext cx="1579140" cy="669938"/>
      </dsp:txXfrm>
    </dsp:sp>
    <dsp:sp modelId="{74DFA74E-4AA2-4446-8780-EB1CE7C204F0}">
      <dsp:nvSpPr>
        <dsp:cNvPr id="0" name=""/>
        <dsp:cNvSpPr/>
      </dsp:nvSpPr>
      <dsp:spPr>
        <a:xfrm>
          <a:off x="6273659" y="92175"/>
          <a:ext cx="669938" cy="669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C2B20-84B2-4E53-AF09-0CECA5DC1BD5}">
      <dsp:nvSpPr>
        <dsp:cNvPr id="0" name=""/>
        <dsp:cNvSpPr/>
      </dsp:nvSpPr>
      <dsp:spPr>
        <a:xfrm>
          <a:off x="6414346" y="232862"/>
          <a:ext cx="388564" cy="388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F508F-7EFD-4292-8C89-5531BBA1D44D}">
      <dsp:nvSpPr>
        <dsp:cNvPr id="0" name=""/>
        <dsp:cNvSpPr/>
      </dsp:nvSpPr>
      <dsp:spPr>
        <a:xfrm>
          <a:off x="7087155" y="92175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EXPLORATORY DATA ANALYSIS</a:t>
          </a:r>
        </a:p>
      </dsp:txBody>
      <dsp:txXfrm>
        <a:off x="7087155" y="92175"/>
        <a:ext cx="1579140" cy="669938"/>
      </dsp:txXfrm>
    </dsp:sp>
    <dsp:sp modelId="{36A5C1E9-D05F-4C13-A77F-327C327E4F30}">
      <dsp:nvSpPr>
        <dsp:cNvPr id="0" name=""/>
        <dsp:cNvSpPr/>
      </dsp:nvSpPr>
      <dsp:spPr>
        <a:xfrm>
          <a:off x="938079" y="1327277"/>
          <a:ext cx="669938" cy="6699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F77C1-BB17-4DAE-A4BF-EBD9E53491D8}">
      <dsp:nvSpPr>
        <dsp:cNvPr id="0" name=""/>
        <dsp:cNvSpPr/>
      </dsp:nvSpPr>
      <dsp:spPr>
        <a:xfrm>
          <a:off x="1078766" y="1467964"/>
          <a:ext cx="388564" cy="3885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4BEED-AD13-4566-B360-2F4BDB84FDD0}">
      <dsp:nvSpPr>
        <dsp:cNvPr id="0" name=""/>
        <dsp:cNvSpPr/>
      </dsp:nvSpPr>
      <dsp:spPr>
        <a:xfrm>
          <a:off x="1751575" y="1327277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BUILDING</a:t>
          </a:r>
        </a:p>
      </dsp:txBody>
      <dsp:txXfrm>
        <a:off x="1751575" y="1327277"/>
        <a:ext cx="1579140" cy="669938"/>
      </dsp:txXfrm>
    </dsp:sp>
    <dsp:sp modelId="{08B43A16-B90F-4DBC-94FF-F765EC6A4290}">
      <dsp:nvSpPr>
        <dsp:cNvPr id="0" name=""/>
        <dsp:cNvSpPr/>
      </dsp:nvSpPr>
      <dsp:spPr>
        <a:xfrm>
          <a:off x="3605869" y="1327277"/>
          <a:ext cx="669938" cy="6699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12AA7-322A-4D5D-B705-B543F031C04E}">
      <dsp:nvSpPr>
        <dsp:cNvPr id="0" name=""/>
        <dsp:cNvSpPr/>
      </dsp:nvSpPr>
      <dsp:spPr>
        <a:xfrm>
          <a:off x="3746556" y="1467964"/>
          <a:ext cx="388564" cy="3885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EBB22-3592-4917-9CDF-EA787AB6CB1B}">
      <dsp:nvSpPr>
        <dsp:cNvPr id="0" name=""/>
        <dsp:cNvSpPr/>
      </dsp:nvSpPr>
      <dsp:spPr>
        <a:xfrm>
          <a:off x="4419365" y="1327277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</dsp:txBody>
      <dsp:txXfrm>
        <a:off x="4419365" y="1327277"/>
        <a:ext cx="1579140" cy="669938"/>
      </dsp:txXfrm>
    </dsp:sp>
    <dsp:sp modelId="{2DFBCDDF-5F1F-4033-AD46-7810CB829C33}">
      <dsp:nvSpPr>
        <dsp:cNvPr id="0" name=""/>
        <dsp:cNvSpPr/>
      </dsp:nvSpPr>
      <dsp:spPr>
        <a:xfrm>
          <a:off x="6273659" y="1327277"/>
          <a:ext cx="669938" cy="669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AEF2A-5DEC-448D-A2E4-197A616BB9CD}">
      <dsp:nvSpPr>
        <dsp:cNvPr id="0" name=""/>
        <dsp:cNvSpPr/>
      </dsp:nvSpPr>
      <dsp:spPr>
        <a:xfrm>
          <a:off x="6414346" y="1467964"/>
          <a:ext cx="388564" cy="3885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88DE8-2B90-4640-B601-498512691CEC}">
      <dsp:nvSpPr>
        <dsp:cNvPr id="0" name=""/>
        <dsp:cNvSpPr/>
      </dsp:nvSpPr>
      <dsp:spPr>
        <a:xfrm>
          <a:off x="7087155" y="1327277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ASSUMPTIONS</a:t>
          </a:r>
        </a:p>
      </dsp:txBody>
      <dsp:txXfrm>
        <a:off x="7087155" y="1327277"/>
        <a:ext cx="1579140" cy="669938"/>
      </dsp:txXfrm>
    </dsp:sp>
    <dsp:sp modelId="{E6D6F745-188E-4FBA-81BC-5F299702711C}">
      <dsp:nvSpPr>
        <dsp:cNvPr id="0" name=""/>
        <dsp:cNvSpPr/>
      </dsp:nvSpPr>
      <dsp:spPr>
        <a:xfrm>
          <a:off x="938079" y="2562380"/>
          <a:ext cx="669938" cy="669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D5847-8DB8-4AFD-838E-9059E9191C4B}">
      <dsp:nvSpPr>
        <dsp:cNvPr id="0" name=""/>
        <dsp:cNvSpPr/>
      </dsp:nvSpPr>
      <dsp:spPr>
        <a:xfrm>
          <a:off x="1078766" y="2703067"/>
          <a:ext cx="388564" cy="3885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90125-3045-4A0E-8938-0920B5D2D6FC}">
      <dsp:nvSpPr>
        <dsp:cNvPr id="0" name=""/>
        <dsp:cNvSpPr/>
      </dsp:nvSpPr>
      <dsp:spPr>
        <a:xfrm>
          <a:off x="1751575" y="2562380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VALIDATION OF MODEL</a:t>
          </a:r>
        </a:p>
      </dsp:txBody>
      <dsp:txXfrm>
        <a:off x="1751575" y="2562380"/>
        <a:ext cx="1579140" cy="669938"/>
      </dsp:txXfrm>
    </dsp:sp>
    <dsp:sp modelId="{8F94897C-3492-4DE6-BA18-6E82606E7FAD}">
      <dsp:nvSpPr>
        <dsp:cNvPr id="0" name=""/>
        <dsp:cNvSpPr/>
      </dsp:nvSpPr>
      <dsp:spPr>
        <a:xfrm>
          <a:off x="3605869" y="2562380"/>
          <a:ext cx="669938" cy="669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19698-D21C-4221-8E82-83E9610E8B95}">
      <dsp:nvSpPr>
        <dsp:cNvPr id="0" name=""/>
        <dsp:cNvSpPr/>
      </dsp:nvSpPr>
      <dsp:spPr>
        <a:xfrm>
          <a:off x="3746556" y="2703067"/>
          <a:ext cx="388564" cy="3885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F6E80-CBF2-4C34-A48C-AC5B494291E3}">
      <dsp:nvSpPr>
        <dsp:cNvPr id="0" name=""/>
        <dsp:cNvSpPr/>
      </dsp:nvSpPr>
      <dsp:spPr>
        <a:xfrm>
          <a:off x="4419365" y="2562380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4419365" y="2562380"/>
        <a:ext cx="1579140" cy="66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874B7-B40C-4986-8E44-22A5C1935394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E026E-4576-4CBD-8F9D-30C7FE43FB31}">
      <dsp:nvSpPr>
        <dsp:cNvPr id="0" name=""/>
        <dsp:cNvSpPr/>
      </dsp:nvSpPr>
      <dsp:spPr>
        <a:xfrm>
          <a:off x="0" y="566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1. Analysis of Data</a:t>
          </a:r>
          <a:endParaRPr lang="en-US" sz="1500" kern="1200"/>
        </a:p>
      </dsp:txBody>
      <dsp:txXfrm>
        <a:off x="0" y="566"/>
        <a:ext cx="5913437" cy="515106"/>
      </dsp:txXfrm>
    </dsp:sp>
    <dsp:sp modelId="{34CED6AD-A4B7-4C8D-B4DA-CFD13A07AE76}">
      <dsp:nvSpPr>
        <dsp:cNvPr id="0" name=""/>
        <dsp:cNvSpPr/>
      </dsp:nvSpPr>
      <dsp:spPr>
        <a:xfrm>
          <a:off x="0" y="515672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9DB734-22E1-42A6-A98D-3B86A4D8514F}">
      <dsp:nvSpPr>
        <dsp:cNvPr id="0" name=""/>
        <dsp:cNvSpPr/>
      </dsp:nvSpPr>
      <dsp:spPr>
        <a:xfrm>
          <a:off x="0" y="515672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Types of Data- All the variables are numeric. No categorical data</a:t>
          </a:r>
        </a:p>
      </dsp:txBody>
      <dsp:txXfrm>
        <a:off x="0" y="515672"/>
        <a:ext cx="5913437" cy="515106"/>
      </dsp:txXfrm>
    </dsp:sp>
    <dsp:sp modelId="{255FD10A-D778-41B2-A4EF-37FFD65CE73F}">
      <dsp:nvSpPr>
        <dsp:cNvPr id="0" name=""/>
        <dsp:cNvSpPr/>
      </dsp:nvSpPr>
      <dsp:spPr>
        <a:xfrm>
          <a:off x="0" y="103077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6A79B-7990-494F-BA6D-14CCD876F963}">
      <dsp:nvSpPr>
        <dsp:cNvPr id="0" name=""/>
        <dsp:cNvSpPr/>
      </dsp:nvSpPr>
      <dsp:spPr>
        <a:xfrm>
          <a:off x="0" y="1030778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Missing Data- No missing data in the data set.</a:t>
          </a:r>
        </a:p>
      </dsp:txBody>
      <dsp:txXfrm>
        <a:off x="0" y="1030778"/>
        <a:ext cx="5913437" cy="515106"/>
      </dsp:txXfrm>
    </dsp:sp>
    <dsp:sp modelId="{7F02AC24-C771-491D-86BA-DD48E68095E5}">
      <dsp:nvSpPr>
        <dsp:cNvPr id="0" name=""/>
        <dsp:cNvSpPr/>
      </dsp:nvSpPr>
      <dsp:spPr>
        <a:xfrm>
          <a:off x="0" y="1545884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FFD14-5286-4645-8A34-822FA556590F}">
      <dsp:nvSpPr>
        <dsp:cNvPr id="0" name=""/>
        <dsp:cNvSpPr/>
      </dsp:nvSpPr>
      <dsp:spPr>
        <a:xfrm>
          <a:off x="0" y="1545884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Analysis- EDA and Multiple Linear Regression followed by Model Validation</a:t>
          </a:r>
        </a:p>
      </dsp:txBody>
      <dsp:txXfrm>
        <a:off x="0" y="1545884"/>
        <a:ext cx="5913437" cy="515106"/>
      </dsp:txXfrm>
    </dsp:sp>
    <dsp:sp modelId="{B648D7ED-657F-4BB1-BF5B-C0519080CE43}">
      <dsp:nvSpPr>
        <dsp:cNvPr id="0" name=""/>
        <dsp:cNvSpPr/>
      </dsp:nvSpPr>
      <dsp:spPr>
        <a:xfrm>
          <a:off x="0" y="206099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5D0CA7-A653-4F9B-9C92-78124BDC3EE1}">
      <dsp:nvSpPr>
        <dsp:cNvPr id="0" name=""/>
        <dsp:cNvSpPr/>
      </dsp:nvSpPr>
      <dsp:spPr>
        <a:xfrm>
          <a:off x="0" y="2060990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2.  Package used :  </a:t>
          </a:r>
          <a:endParaRPr lang="en-US" sz="1500" kern="1200"/>
        </a:p>
      </dsp:txBody>
      <dsp:txXfrm>
        <a:off x="0" y="2060990"/>
        <a:ext cx="5913437" cy="515106"/>
      </dsp:txXfrm>
    </dsp:sp>
    <dsp:sp modelId="{83A3DD98-B53E-49B1-A86F-5A4BBD8D6774}">
      <dsp:nvSpPr>
        <dsp:cNvPr id="0" name=""/>
        <dsp:cNvSpPr/>
      </dsp:nvSpPr>
      <dsp:spPr>
        <a:xfrm>
          <a:off x="0" y="257609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0760E4-E3C2-4DF4-8FDD-1DF034A93025}">
      <dsp:nvSpPr>
        <dsp:cNvPr id="0" name=""/>
        <dsp:cNvSpPr/>
      </dsp:nvSpPr>
      <dsp:spPr>
        <a:xfrm>
          <a:off x="0" y="2576097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ggplot</a:t>
          </a:r>
          <a:r>
            <a:rPr lang="en-US" sz="1500" kern="1200" dirty="0"/>
            <a:t>, </a:t>
          </a:r>
          <a:r>
            <a:rPr lang="en-US" sz="1500" kern="1200" dirty="0" err="1"/>
            <a:t>tidyverse,Funmodelling,Hmisc,DataExplorer</a:t>
          </a:r>
          <a:r>
            <a:rPr lang="en-US" sz="1500" kern="1200" dirty="0"/>
            <a:t>, </a:t>
          </a:r>
          <a:r>
            <a:rPr lang="en-US" sz="1500" kern="1200" dirty="0" err="1"/>
            <a:t>corrplot</a:t>
          </a:r>
          <a:r>
            <a:rPr lang="en-US" sz="1500" kern="1200" dirty="0"/>
            <a:t> packages to perform EDA</a:t>
          </a:r>
        </a:p>
      </dsp:txBody>
      <dsp:txXfrm>
        <a:off x="0" y="2576097"/>
        <a:ext cx="5913437" cy="515106"/>
      </dsp:txXfrm>
    </dsp:sp>
    <dsp:sp modelId="{2D654661-DED1-4A7A-B18D-00CC26D2CD26}">
      <dsp:nvSpPr>
        <dsp:cNvPr id="0" name=""/>
        <dsp:cNvSpPr/>
      </dsp:nvSpPr>
      <dsp:spPr>
        <a:xfrm>
          <a:off x="0" y="3091203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18835-BCCA-4DDD-A58A-A50C5514F475}">
      <dsp:nvSpPr>
        <dsp:cNvPr id="0" name=""/>
        <dsp:cNvSpPr/>
      </dsp:nvSpPr>
      <dsp:spPr>
        <a:xfrm>
          <a:off x="0" y="3091203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Mass, </a:t>
          </a:r>
          <a:r>
            <a:rPr lang="en-US" sz="1500" kern="1200" dirty="0" err="1"/>
            <a:t>olsrr,leaps,car,boot</a:t>
          </a:r>
          <a:r>
            <a:rPr lang="en-US" sz="1500" kern="1200" dirty="0"/>
            <a:t> packages for MLR</a:t>
          </a:r>
        </a:p>
      </dsp:txBody>
      <dsp:txXfrm>
        <a:off x="0" y="3091203"/>
        <a:ext cx="5913437" cy="515106"/>
      </dsp:txXfrm>
    </dsp:sp>
    <dsp:sp modelId="{0A9C9BE7-8FF4-4333-8BA2-A3695180625E}">
      <dsp:nvSpPr>
        <dsp:cNvPr id="0" name=""/>
        <dsp:cNvSpPr/>
      </dsp:nvSpPr>
      <dsp:spPr>
        <a:xfrm>
          <a:off x="0" y="3606309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42E747-9288-459A-81CB-09DEB4778E52}">
      <dsp:nvSpPr>
        <dsp:cNvPr id="0" name=""/>
        <dsp:cNvSpPr/>
      </dsp:nvSpPr>
      <dsp:spPr>
        <a:xfrm>
          <a:off x="0" y="3606309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3.  Visualization:</a:t>
          </a:r>
          <a:endParaRPr lang="en-US" sz="1500" kern="1200"/>
        </a:p>
      </dsp:txBody>
      <dsp:txXfrm>
        <a:off x="0" y="3606309"/>
        <a:ext cx="5913437" cy="515106"/>
      </dsp:txXfrm>
    </dsp:sp>
    <dsp:sp modelId="{A1D2270A-F71D-4EF0-BC07-E1B089F1B3B1}">
      <dsp:nvSpPr>
        <dsp:cNvPr id="0" name=""/>
        <dsp:cNvSpPr/>
      </dsp:nvSpPr>
      <dsp:spPr>
        <a:xfrm>
          <a:off x="0" y="4121415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AD8-79EF-4AE2-AAFF-5A8CBE2DDC13}">
      <dsp:nvSpPr>
        <dsp:cNvPr id="0" name=""/>
        <dsp:cNvSpPr/>
      </dsp:nvSpPr>
      <dsp:spPr>
        <a:xfrm>
          <a:off x="0" y="4121415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Histogram, Bar </a:t>
          </a:r>
          <a:r>
            <a:rPr lang="en-US" sz="1500" kern="1200" dirty="0" err="1"/>
            <a:t>graphs,Density</a:t>
          </a:r>
          <a:r>
            <a:rPr lang="en-US" sz="1500" kern="1200" dirty="0"/>
            <a:t> plot, Scatterplot, </a:t>
          </a:r>
          <a:r>
            <a:rPr lang="en-US" sz="1500" kern="1200" dirty="0" err="1"/>
            <a:t>pairplot</a:t>
          </a:r>
          <a:r>
            <a:rPr lang="en-US" sz="1500" kern="1200" dirty="0"/>
            <a:t>, heatmap.</a:t>
          </a:r>
        </a:p>
      </dsp:txBody>
      <dsp:txXfrm>
        <a:off x="0" y="4121415"/>
        <a:ext cx="5913437" cy="515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49E54-98C6-4B4E-AF30-CF0DF7B0CD86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3EC76-5766-47CD-8D08-9CF138CFEE58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Dataset Summary : 39 Observations and 11 variables</a:t>
          </a:r>
        </a:p>
      </dsp:txBody>
      <dsp:txXfrm>
        <a:off x="350375" y="997410"/>
        <a:ext cx="2600752" cy="1614803"/>
      </dsp:txXfrm>
    </dsp:sp>
    <dsp:sp modelId="{54AAB1CE-E8CE-4072-89CB-4F6796457AF4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03342D-11C0-4A44-B5F2-078E758BE4BB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Correlation Matrix </a:t>
          </a:r>
        </a:p>
      </dsp:txBody>
      <dsp:txXfrm>
        <a:off x="3651879" y="997410"/>
        <a:ext cx="2600752" cy="1614803"/>
      </dsp:txXfrm>
    </dsp:sp>
    <dsp:sp modelId="{A10E6CB2-3E03-4169-B659-A41B2CEFE3C4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B1CFF-EB0B-447E-A223-A458AD5B5F6E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Relation between Selling Price and the other variables</a:t>
          </a:r>
        </a:p>
      </dsp:txBody>
      <dsp:txXfrm>
        <a:off x="6953383" y="997410"/>
        <a:ext cx="2600752" cy="1614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AB170-6144-492F-805E-107DCC23D610}">
      <dsp:nvSpPr>
        <dsp:cNvPr id="0" name=""/>
        <dsp:cNvSpPr/>
      </dsp:nvSpPr>
      <dsp:spPr>
        <a:xfrm>
          <a:off x="4713318" y="1345208"/>
          <a:ext cx="3910218" cy="465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38"/>
              </a:lnTo>
              <a:lnTo>
                <a:pt x="3910218" y="317038"/>
              </a:lnTo>
              <a:lnTo>
                <a:pt x="3910218" y="465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2E84B-42AE-4EAE-9C5B-F6315A084B34}">
      <dsp:nvSpPr>
        <dsp:cNvPr id="0" name=""/>
        <dsp:cNvSpPr/>
      </dsp:nvSpPr>
      <dsp:spPr>
        <a:xfrm>
          <a:off x="4713318" y="1345208"/>
          <a:ext cx="1955109" cy="465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38"/>
              </a:lnTo>
              <a:lnTo>
                <a:pt x="1955109" y="317038"/>
              </a:lnTo>
              <a:lnTo>
                <a:pt x="1955109" y="465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25996-5362-4464-9D94-1F0226FBB995}">
      <dsp:nvSpPr>
        <dsp:cNvPr id="0" name=""/>
        <dsp:cNvSpPr/>
      </dsp:nvSpPr>
      <dsp:spPr>
        <a:xfrm>
          <a:off x="4667598" y="1345208"/>
          <a:ext cx="91440" cy="465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5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645C4-9F16-48E5-8F44-B21D78620940}">
      <dsp:nvSpPr>
        <dsp:cNvPr id="0" name=""/>
        <dsp:cNvSpPr/>
      </dsp:nvSpPr>
      <dsp:spPr>
        <a:xfrm>
          <a:off x="2758209" y="1345208"/>
          <a:ext cx="1955109" cy="465227"/>
        </a:xfrm>
        <a:custGeom>
          <a:avLst/>
          <a:gdLst/>
          <a:ahLst/>
          <a:cxnLst/>
          <a:rect l="0" t="0" r="0" b="0"/>
          <a:pathLst>
            <a:path>
              <a:moveTo>
                <a:pt x="1955109" y="0"/>
              </a:moveTo>
              <a:lnTo>
                <a:pt x="1955109" y="317038"/>
              </a:lnTo>
              <a:lnTo>
                <a:pt x="0" y="317038"/>
              </a:lnTo>
              <a:lnTo>
                <a:pt x="0" y="465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655C9-0E95-4ADB-B75E-F6E702B8D8DB}">
      <dsp:nvSpPr>
        <dsp:cNvPr id="0" name=""/>
        <dsp:cNvSpPr/>
      </dsp:nvSpPr>
      <dsp:spPr>
        <a:xfrm>
          <a:off x="803100" y="1345208"/>
          <a:ext cx="3910218" cy="465227"/>
        </a:xfrm>
        <a:custGeom>
          <a:avLst/>
          <a:gdLst/>
          <a:ahLst/>
          <a:cxnLst/>
          <a:rect l="0" t="0" r="0" b="0"/>
          <a:pathLst>
            <a:path>
              <a:moveTo>
                <a:pt x="3910218" y="0"/>
              </a:moveTo>
              <a:lnTo>
                <a:pt x="3910218" y="317038"/>
              </a:lnTo>
              <a:lnTo>
                <a:pt x="0" y="317038"/>
              </a:lnTo>
              <a:lnTo>
                <a:pt x="0" y="465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02A7-B641-4281-B286-2DA30ED1A2D9}">
      <dsp:nvSpPr>
        <dsp:cNvPr id="0" name=""/>
        <dsp:cNvSpPr/>
      </dsp:nvSpPr>
      <dsp:spPr>
        <a:xfrm>
          <a:off x="3913501" y="329440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F8F679-4CEB-4B33-87EA-0316387CE615}">
      <dsp:nvSpPr>
        <dsp:cNvPr id="0" name=""/>
        <dsp:cNvSpPr/>
      </dsp:nvSpPr>
      <dsp:spPr>
        <a:xfrm>
          <a:off x="4091238" y="498290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Best Model is selected considering </a:t>
          </a:r>
        </a:p>
      </dsp:txBody>
      <dsp:txXfrm>
        <a:off x="4120989" y="528041"/>
        <a:ext cx="1540132" cy="956266"/>
      </dsp:txXfrm>
    </dsp:sp>
    <dsp:sp modelId="{85BF6362-480A-4CE5-9108-A13CF94E4518}">
      <dsp:nvSpPr>
        <dsp:cNvPr id="0" name=""/>
        <dsp:cNvSpPr/>
      </dsp:nvSpPr>
      <dsp:spPr>
        <a:xfrm>
          <a:off x="3282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E44915-BFC8-4226-9D0B-594F2C0B048F}">
      <dsp:nvSpPr>
        <dsp:cNvPr id="0" name=""/>
        <dsp:cNvSpPr/>
      </dsp:nvSpPr>
      <dsp:spPr>
        <a:xfrm>
          <a:off x="181019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R2 and adjusted R2</a:t>
          </a:r>
        </a:p>
      </dsp:txBody>
      <dsp:txXfrm>
        <a:off x="210770" y="2009036"/>
        <a:ext cx="1540132" cy="956266"/>
      </dsp:txXfrm>
    </dsp:sp>
    <dsp:sp modelId="{8F96521D-7298-4D7E-85A5-89B87874EF17}">
      <dsp:nvSpPr>
        <dsp:cNvPr id="0" name=""/>
        <dsp:cNvSpPr/>
      </dsp:nvSpPr>
      <dsp:spPr>
        <a:xfrm>
          <a:off x="1958392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2910FD-0C72-42CF-AE5C-F967C3EFB6EA}">
      <dsp:nvSpPr>
        <dsp:cNvPr id="0" name=""/>
        <dsp:cNvSpPr/>
      </dsp:nvSpPr>
      <dsp:spPr>
        <a:xfrm>
          <a:off x="2136129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Significant p values</a:t>
          </a:r>
        </a:p>
      </dsp:txBody>
      <dsp:txXfrm>
        <a:off x="2165880" y="2009036"/>
        <a:ext cx="1540132" cy="956266"/>
      </dsp:txXfrm>
    </dsp:sp>
    <dsp:sp modelId="{27C0058F-AF19-41C0-A1F9-CF784457364E}">
      <dsp:nvSpPr>
        <dsp:cNvPr id="0" name=""/>
        <dsp:cNvSpPr/>
      </dsp:nvSpPr>
      <dsp:spPr>
        <a:xfrm>
          <a:off x="3913501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28328-8493-4BC7-B68B-819C6DDA7D2C}">
      <dsp:nvSpPr>
        <dsp:cNvPr id="0" name=""/>
        <dsp:cNvSpPr/>
      </dsp:nvSpPr>
      <dsp:spPr>
        <a:xfrm>
          <a:off x="4091238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Cp index</a:t>
          </a:r>
        </a:p>
      </dsp:txBody>
      <dsp:txXfrm>
        <a:off x="4120989" y="2009036"/>
        <a:ext cx="1540132" cy="956266"/>
      </dsp:txXfrm>
    </dsp:sp>
    <dsp:sp modelId="{EEE9690E-2964-4F45-935B-135037975777}">
      <dsp:nvSpPr>
        <dsp:cNvPr id="0" name=""/>
        <dsp:cNvSpPr/>
      </dsp:nvSpPr>
      <dsp:spPr>
        <a:xfrm>
          <a:off x="5868610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BDAE30-004B-44A1-9AE7-BF41C687DF7E}">
      <dsp:nvSpPr>
        <dsp:cNvPr id="0" name=""/>
        <dsp:cNvSpPr/>
      </dsp:nvSpPr>
      <dsp:spPr>
        <a:xfrm>
          <a:off x="6046347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AIC and BIC</a:t>
          </a:r>
        </a:p>
      </dsp:txBody>
      <dsp:txXfrm>
        <a:off x="6076098" y="2009036"/>
        <a:ext cx="1540132" cy="956266"/>
      </dsp:txXfrm>
    </dsp:sp>
    <dsp:sp modelId="{927D2F85-A02F-42CD-96CD-F4DBCE7CF51B}">
      <dsp:nvSpPr>
        <dsp:cNvPr id="0" name=""/>
        <dsp:cNvSpPr/>
      </dsp:nvSpPr>
      <dsp:spPr>
        <a:xfrm>
          <a:off x="7823720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A04B2-6A76-4EC1-A9B5-FF85A117AC88}">
      <dsp:nvSpPr>
        <dsp:cNvPr id="0" name=""/>
        <dsp:cNvSpPr/>
      </dsp:nvSpPr>
      <dsp:spPr>
        <a:xfrm>
          <a:off x="8001457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Vif</a:t>
          </a:r>
        </a:p>
      </dsp:txBody>
      <dsp:txXfrm>
        <a:off x="8031208" y="2009036"/>
        <a:ext cx="1540132" cy="956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22836-5B5F-4ABA-8542-B2435C97EB1E}">
      <dsp:nvSpPr>
        <dsp:cNvPr id="0" name=""/>
        <dsp:cNvSpPr/>
      </dsp:nvSpPr>
      <dsp:spPr>
        <a:xfrm>
          <a:off x="0" y="1379"/>
          <a:ext cx="9604375" cy="699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7AEE6-B39C-4618-A3A2-BDDB340F83B9}">
      <dsp:nvSpPr>
        <dsp:cNvPr id="0" name=""/>
        <dsp:cNvSpPr/>
      </dsp:nvSpPr>
      <dsp:spPr>
        <a:xfrm>
          <a:off x="211542" y="158725"/>
          <a:ext cx="384621" cy="384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AFDA-CD28-44E2-9F87-37AC50EC2AF5}">
      <dsp:nvSpPr>
        <dsp:cNvPr id="0" name=""/>
        <dsp:cNvSpPr/>
      </dsp:nvSpPr>
      <dsp:spPr>
        <a:xfrm>
          <a:off x="807705" y="1379"/>
          <a:ext cx="8796669" cy="69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List Price is the proxy to Selling Price , so including list price as a predictor variable decreases the significance of the other variables included.</a:t>
          </a:r>
        </a:p>
      </dsp:txBody>
      <dsp:txXfrm>
        <a:off x="807705" y="1379"/>
        <a:ext cx="8796669" cy="699312"/>
      </dsp:txXfrm>
    </dsp:sp>
    <dsp:sp modelId="{F8C94833-4A22-4BBB-9C3E-6CF8351BAF56}">
      <dsp:nvSpPr>
        <dsp:cNvPr id="0" name=""/>
        <dsp:cNvSpPr/>
      </dsp:nvSpPr>
      <dsp:spPr>
        <a:xfrm>
          <a:off x="0" y="875520"/>
          <a:ext cx="9604375" cy="699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02440-80D9-4ADC-9FE4-8B2EDDB4EE2C}">
      <dsp:nvSpPr>
        <dsp:cNvPr id="0" name=""/>
        <dsp:cNvSpPr/>
      </dsp:nvSpPr>
      <dsp:spPr>
        <a:xfrm>
          <a:off x="211542" y="1032865"/>
          <a:ext cx="384621" cy="384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40092-73E1-4E6A-958A-1518692C64CB}">
      <dsp:nvSpPr>
        <dsp:cNvPr id="0" name=""/>
        <dsp:cNvSpPr/>
      </dsp:nvSpPr>
      <dsp:spPr>
        <a:xfrm>
          <a:off x="807705" y="875520"/>
          <a:ext cx="8796669" cy="69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best model to predict the selling price of the homes in Colorado Ski Resort is SELLING PRICE= 266.26 + 20.65(BEDROOMS) + 0.042(SQ_FT) – 4.55(MOUNTAIN) + 14.14(GARAGE) + 4.16(LOT SIZE)</a:t>
          </a:r>
        </a:p>
      </dsp:txBody>
      <dsp:txXfrm>
        <a:off x="807705" y="875520"/>
        <a:ext cx="8796669" cy="699312"/>
      </dsp:txXfrm>
    </dsp:sp>
    <dsp:sp modelId="{EB629999-FF39-4320-AE16-F671812265C5}">
      <dsp:nvSpPr>
        <dsp:cNvPr id="0" name=""/>
        <dsp:cNvSpPr/>
      </dsp:nvSpPr>
      <dsp:spPr>
        <a:xfrm>
          <a:off x="0" y="1749661"/>
          <a:ext cx="9604375" cy="699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8917F-94D9-4C70-B650-25101CE2E7BF}">
      <dsp:nvSpPr>
        <dsp:cNvPr id="0" name=""/>
        <dsp:cNvSpPr/>
      </dsp:nvSpPr>
      <dsp:spPr>
        <a:xfrm>
          <a:off x="211542" y="1907006"/>
          <a:ext cx="384621" cy="384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45D0-85B5-4A0E-BBC5-A704187632C8}">
      <dsp:nvSpPr>
        <dsp:cNvPr id="0" name=""/>
        <dsp:cNvSpPr/>
      </dsp:nvSpPr>
      <dsp:spPr>
        <a:xfrm>
          <a:off x="807705" y="1749661"/>
          <a:ext cx="8796669" cy="69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age or the time the house is on market do not effect the selling price.</a:t>
          </a:r>
        </a:p>
      </dsp:txBody>
      <dsp:txXfrm>
        <a:off x="807705" y="1749661"/>
        <a:ext cx="8796669" cy="699312"/>
      </dsp:txXfrm>
    </dsp:sp>
    <dsp:sp modelId="{34476B7C-3D51-48F7-8311-55AB7DEC803F}">
      <dsp:nvSpPr>
        <dsp:cNvPr id="0" name=""/>
        <dsp:cNvSpPr/>
      </dsp:nvSpPr>
      <dsp:spPr>
        <a:xfrm>
          <a:off x="0" y="2623801"/>
          <a:ext cx="9604375" cy="699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A7413-D79C-4DB8-8CF6-E8DA865E80FD}">
      <dsp:nvSpPr>
        <dsp:cNvPr id="0" name=""/>
        <dsp:cNvSpPr/>
      </dsp:nvSpPr>
      <dsp:spPr>
        <a:xfrm>
          <a:off x="211542" y="2781147"/>
          <a:ext cx="384621" cy="384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27DED-5C0C-46A8-86FE-98AFA64B0172}">
      <dsp:nvSpPr>
        <dsp:cNvPr id="0" name=""/>
        <dsp:cNvSpPr/>
      </dsp:nvSpPr>
      <dsp:spPr>
        <a:xfrm>
          <a:off x="807705" y="2623801"/>
          <a:ext cx="8796669" cy="69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With the increasing miles of mountain base , the selling price decreases. So lower the miles of mountain better the selling price.</a:t>
          </a:r>
        </a:p>
      </dsp:txBody>
      <dsp:txXfrm>
        <a:off x="807705" y="2623801"/>
        <a:ext cx="8796669" cy="699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5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3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6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3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1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8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0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2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367221"/>
          </a:xfrm>
        </p:spPr>
        <p:txBody>
          <a:bodyPr>
            <a:normAutofit/>
          </a:bodyPr>
          <a:lstStyle/>
          <a:p>
            <a:r>
              <a:rPr lang="en-US" sz="5400" b="1" i="1"/>
              <a:t>SKI RESORT PROPERTIES</a:t>
            </a:r>
            <a:br>
              <a:rPr lang="en-US" sz="5400" b="1" i="1"/>
            </a:br>
            <a:r>
              <a:rPr lang="en-US" sz="5400" b="1" i="1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5530919" cy="1606576"/>
          </a:xfrm>
        </p:spPr>
        <p:txBody>
          <a:bodyPr>
            <a:normAutofit/>
          </a:bodyPr>
          <a:lstStyle/>
          <a:p>
            <a:r>
              <a:rPr lang="en-US" b="1" i="1"/>
              <a:t>Rubina Shaik, Anurag Lahon, Anamika Singh</a:t>
            </a:r>
          </a:p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7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3697-AD73-4852-BC4A-3B018229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8387746" cy="1049235"/>
          </a:xfrm>
        </p:spPr>
        <p:txBody>
          <a:bodyPr>
            <a:normAutofit fontScale="90000"/>
          </a:bodyPr>
          <a:lstStyle/>
          <a:p>
            <a:r>
              <a:rPr lang="en-US"/>
              <a:t>Model 1:                                              MODEL 2:</a:t>
            </a:r>
            <a:br>
              <a:rPr lang="en-US"/>
            </a:br>
            <a:r>
              <a:rPr lang="en-US"/>
              <a:t>                              </a:t>
            </a:r>
            <a:br>
              <a:rPr lang="en-US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AF522-600F-41F7-93E8-74B194ED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pPr marL="0" indent="0">
              <a:buNone/>
            </a:pPr>
            <a:br>
              <a:rPr lang="en-US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1281F-FED9-4343-85C3-5CC6FB78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152650"/>
            <a:ext cx="5429250" cy="2934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ED2A2-9603-49C2-9AE4-26E48E3A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143125"/>
            <a:ext cx="5467722" cy="29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9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054082-DBB7-4861-BBCB-AF7BACCB6495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MODEL SELECTION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9B74972D-0370-403A-8FEA-BDD164241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54226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627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B240-F912-46FD-84FF-BF025982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values of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F50B3-6F4A-404A-B158-F29239E90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844" y="1853754"/>
            <a:ext cx="7640076" cy="39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E4A-33F7-4068-961E-390DE346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i="1" dirty="0"/>
              <a:t>FINAL EQUATION of model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2EB0B5-0784-4BDD-A846-F113C756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SELLING PRICE= 266.26 + 20.65(BEDROOMS) + 0.042(SQ_FT) – 4.55(MOUNTAIN) + 14.14(GARAGE) + 4.16(LOT SIZE)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where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Selling price in $1000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Bedrooms- Number of bedrooms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 err="1"/>
              <a:t>Sqft</a:t>
            </a:r>
            <a:r>
              <a:rPr lang="en-US" sz="1700" dirty="0"/>
              <a:t>- area of house in square feet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Mountain- miles from the property to the base of the ski resort’s facing mountain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Garage- Number of cars that will fit into the garage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Lot Size - size of the property in acres </a:t>
            </a:r>
          </a:p>
        </p:txBody>
      </p:sp>
      <p:pic>
        <p:nvPicPr>
          <p:cNvPr id="7" name="Graphic 6" descr="Street">
            <a:extLst>
              <a:ext uri="{FF2B5EF4-FFF2-40B4-BE49-F238E27FC236}">
                <a16:creationId xmlns:a16="http://schemas.microsoft.com/office/drawing/2014/main" id="{79D219CE-58A6-4E9B-9F85-40F6611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4045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2E10-1E6E-4D16-9929-4C7421AA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1"/>
              <a:t>REGRESSION ASSUMPTIONS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8C212C-19DE-4C5A-B924-BBEBEFB7F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3108945" cy="3453535"/>
            <a:chOff x="7807230" y="2012810"/>
            <a:chExt cx="3251252" cy="345986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12EE914-60A8-4356-91C6-7461A3704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56FA5E-3168-496B-88AF-213038F3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D4A3F784-7616-4DA9-B364-519D35E8C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882" y="2355231"/>
            <a:ext cx="2762372" cy="2762372"/>
          </a:xfrm>
          <a:prstGeom prst="rect">
            <a:avLst/>
          </a:prstGeom>
        </p:spPr>
      </p:pic>
      <p:sp>
        <p:nvSpPr>
          <p:cNvPr id="33" name="Content Placeholder 30">
            <a:extLst>
              <a:ext uri="{FF2B5EF4-FFF2-40B4-BE49-F238E27FC236}">
                <a16:creationId xmlns:a16="http://schemas.microsoft.com/office/drawing/2014/main" id="{4E9E20A2-2416-4BB2-927C-4E4C0304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839" y="2015734"/>
            <a:ext cx="6003015" cy="34506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Normality</a:t>
            </a:r>
          </a:p>
          <a:p>
            <a:pPr marL="457200" indent="-457200">
              <a:buAutoNum type="arabicPeriod"/>
            </a:pPr>
            <a:r>
              <a:rPr lang="en-US" b="1" dirty="0"/>
              <a:t>Equal variance</a:t>
            </a:r>
          </a:p>
          <a:p>
            <a:pPr marL="457200" indent="-457200">
              <a:buAutoNum type="arabicPeriod"/>
            </a:pPr>
            <a:r>
              <a:rPr lang="en-US" b="1" dirty="0"/>
              <a:t>Collinearity</a:t>
            </a:r>
          </a:p>
          <a:p>
            <a:pPr marL="457200" indent="-457200">
              <a:buAutoNum type="arabicPeriod"/>
            </a:pPr>
            <a:r>
              <a:rPr lang="en-US" b="1" dirty="0"/>
              <a:t>Independence of errors</a:t>
            </a:r>
          </a:p>
        </p:txBody>
      </p:sp>
    </p:spTree>
    <p:extLst>
      <p:ext uri="{BB962C8B-B14F-4D97-AF65-F5344CB8AC3E}">
        <p14:creationId xmlns:p14="http://schemas.microsoft.com/office/powerpoint/2010/main" val="88447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F18F2-D4E6-4270-8CB1-17DA60391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075" y="491645"/>
            <a:ext cx="4953000" cy="981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0F68AB-64E3-465C-9754-6F23EB2836E1}"/>
              </a:ext>
            </a:extLst>
          </p:cNvPr>
          <p:cNvSpPr txBox="1"/>
          <p:nvPr/>
        </p:nvSpPr>
        <p:spPr>
          <a:xfrm>
            <a:off x="504825" y="335852"/>
            <a:ext cx="3886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Durbin Watson Test:</a:t>
            </a:r>
          </a:p>
          <a:p>
            <a:r>
              <a:rPr lang="en-US" b="1" dirty="0"/>
              <a:t>There is no auto correlations present between the errors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17E09-F517-40D0-8B14-76676F3AD5F0}"/>
              </a:ext>
            </a:extLst>
          </p:cNvPr>
          <p:cNvSpPr txBox="1"/>
          <p:nvPr/>
        </p:nvSpPr>
        <p:spPr>
          <a:xfrm>
            <a:off x="400050" y="2838450"/>
            <a:ext cx="47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Residual Diagnostic Plots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6E702C-548E-4B22-9D95-ADE70CE7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2125682"/>
            <a:ext cx="51339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6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7E749-7029-4667-952F-3DF9BC54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 b="1" i="1"/>
              <a:t>VALIDATION OF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FA92F92F-E635-4859-8DEA-ED1F82F6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rgbClr val="000000"/>
                </a:solidFill>
              </a:rPr>
              <a:t>Type 1: Data Splitting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700" b="1" dirty="0">
                <a:solidFill>
                  <a:srgbClr val="000000"/>
                </a:solidFill>
              </a:rPr>
              <a:t>Split the data into testing and training data set.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700" b="1" dirty="0">
                <a:solidFill>
                  <a:srgbClr val="000000"/>
                </a:solidFill>
              </a:rPr>
              <a:t>33 rows as training rows to build the regression model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700" b="1" dirty="0">
                <a:solidFill>
                  <a:srgbClr val="000000"/>
                </a:solidFill>
              </a:rPr>
              <a:t>6 rows as testing rows to make predictions.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700" b="1" dirty="0">
                <a:solidFill>
                  <a:srgbClr val="000000"/>
                </a:solidFill>
              </a:rPr>
              <a:t>RMSE, MAE,P-values are calculated and compared.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rgbClr val="000000"/>
                </a:solidFill>
              </a:rPr>
              <a:t>Type 2 : K fold Cross Validation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rgbClr val="000000"/>
                </a:solidFill>
              </a:rPr>
              <a:t> As the data is limited , we can perform a K Fold Cross Validation to eliminate overfitting</a:t>
            </a:r>
          </a:p>
          <a:p>
            <a:pPr>
              <a:lnSpc>
                <a:spcPct val="110000"/>
              </a:lnSpc>
            </a:pPr>
            <a:endParaRPr lang="en-US" sz="17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7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A404C2-0E90-4266-A97B-4B7C2355E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396" y="1890944"/>
            <a:ext cx="8383509" cy="3557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950DE5-A4B0-4C53-B8BC-A1CC19F571CC}"/>
              </a:ext>
            </a:extLst>
          </p:cNvPr>
          <p:cNvSpPr txBox="1"/>
          <p:nvPr/>
        </p:nvSpPr>
        <p:spPr>
          <a:xfrm>
            <a:off x="1275396" y="932155"/>
            <a:ext cx="546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and Test Values from Data Splitting Validation</a:t>
            </a:r>
          </a:p>
        </p:txBody>
      </p:sp>
    </p:spTree>
    <p:extLst>
      <p:ext uri="{BB962C8B-B14F-4D97-AF65-F5344CB8AC3E}">
        <p14:creationId xmlns:p14="http://schemas.microsoft.com/office/powerpoint/2010/main" val="390909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2F4D-ACCB-47C7-A77C-52F3D973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5F5ABF3-59DF-4D74-BCE3-4AAB59AFB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72393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35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A20C4-5B8A-49C7-8B8E-35CDCB07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78E1079-D873-4BA8-BF65-B42D5117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1091-F73F-4DEC-928C-427BDB41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1"/>
              <a:t>CONTENTS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A791A1F-5CD3-4001-A25C-B10D93583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05838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3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pPr lvl="0"/>
            <a:r>
              <a:rPr lang="en-US" sz="4800" b="1" i="1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 b="1" dirty="0"/>
              <a:t>AGENDA is to build a model to predict the selling price of the new houses coming onto the market</a:t>
            </a:r>
          </a:p>
        </p:txBody>
      </p:sp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C6FBE75C-7D9E-401F-B59E-51ABDAD7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D296B-CC0D-4479-A87F-23FDD6C6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b="1" i="1"/>
              <a:t>ANALYTICAL OVERVIEW</a:t>
            </a:r>
            <a:endParaRPr lang="en-US" b="1" i="1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Content Placeholder 2">
            <a:extLst>
              <a:ext uri="{FF2B5EF4-FFF2-40B4-BE49-F238E27FC236}">
                <a16:creationId xmlns:a16="http://schemas.microsoft.com/office/drawing/2014/main" id="{9FDABFDA-3621-489B-91F4-E8E0F39DD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22441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3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D2151-0E23-4AF9-B708-4C7DB7EA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EXPLORATORY DATA ANALYSIS</a:t>
            </a:r>
            <a:endParaRPr lang="en-US" dirty="0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537F9B4-59E3-40A2-ACF7-323501DC1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00684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08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EBF97-0CC9-4C48-B2F6-01E498E8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HistograM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568CB62-DC1A-440A-825C-0E39EB4EDE04}"/>
              </a:ext>
            </a:extLst>
          </p:cNvPr>
          <p:cNvPicPr/>
          <p:nvPr/>
        </p:nvPicPr>
        <p:blipFill rotWithShape="1">
          <a:blip r:embed="rId3"/>
          <a:srcRect l="6157" r="9336" b="-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5EC553-54E7-4ACE-B0E2-BC2223E9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Correlation MATRIX</a:t>
            </a:r>
          </a:p>
        </p:txBody>
      </p:sp>
      <p:cxnSp>
        <p:nvCxnSpPr>
          <p:cNvPr id="62" name="Straight Connector 5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598A03-E0DF-469D-AA76-7E08A65D6F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7905" y="1116345"/>
            <a:ext cx="5103857" cy="386617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1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EEA-DB98-4EC8-905E-9DF873A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Selling Price  v/s  VARIABLES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542FF9-0787-4EBC-BE5A-FE52CF76BA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012" y="2407444"/>
            <a:ext cx="5448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2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25DE-9714-49E2-8E49-FEC83904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1"/>
              <a:t>MODEL BUILDING</a:t>
            </a:r>
          </a:p>
        </p:txBody>
      </p:sp>
      <p:pic>
        <p:nvPicPr>
          <p:cNvPr id="59" name="Graphic 58" descr="Presentation with Checklist">
            <a:extLst>
              <a:ext uri="{FF2B5EF4-FFF2-40B4-BE49-F238E27FC236}">
                <a16:creationId xmlns:a16="http://schemas.microsoft.com/office/drawing/2014/main" id="{F9D6767C-2A41-4C6C-BC12-8A5A37D57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494" y="2015734"/>
            <a:ext cx="3450613" cy="3450613"/>
          </a:xfrm>
          <a:prstGeom prst="rect">
            <a:avLst/>
          </a:prstGeom>
        </p:spPr>
      </p:pic>
      <p:sp>
        <p:nvSpPr>
          <p:cNvPr id="68" name="Content Placeholder 7">
            <a:extLst>
              <a:ext uri="{FF2B5EF4-FFF2-40B4-BE49-F238E27FC236}">
                <a16:creationId xmlns:a16="http://schemas.microsoft.com/office/drawing/2014/main" id="{8F79C407-AEAE-421C-9542-343760A9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Decide predictor variables</a:t>
            </a:r>
          </a:p>
          <a:p>
            <a:pPr marL="457200" indent="-457200">
              <a:buAutoNum type="arabicPeriod"/>
            </a:pPr>
            <a:r>
              <a:rPr lang="en-US" b="1" dirty="0"/>
              <a:t>Used 3 different functions : </a:t>
            </a:r>
            <a:r>
              <a:rPr lang="en-US" b="1" dirty="0" err="1"/>
              <a:t>stepAIC</a:t>
            </a:r>
            <a:r>
              <a:rPr lang="en-US" b="1" dirty="0"/>
              <a:t>, </a:t>
            </a:r>
            <a:r>
              <a:rPr lang="en-US" b="1" dirty="0" err="1"/>
              <a:t>ols_step_best_subset</a:t>
            </a:r>
            <a:r>
              <a:rPr lang="en-US" b="1" dirty="0"/>
              <a:t>, </a:t>
            </a:r>
            <a:r>
              <a:rPr lang="en-US" b="1" dirty="0" err="1"/>
              <a:t>regsubsets</a:t>
            </a:r>
            <a:r>
              <a:rPr lang="en-US" b="1" dirty="0"/>
              <a:t>.</a:t>
            </a:r>
          </a:p>
          <a:p>
            <a:pPr marL="457200" indent="-457200">
              <a:buAutoNum type="arabicPeriod"/>
            </a:pPr>
            <a:r>
              <a:rPr lang="en-US" b="1" dirty="0"/>
              <a:t>Two possible models built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83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SKI RESORT PROPERTIES CASE STUDY</vt:lpstr>
      <vt:lpstr>CONTENTS</vt:lpstr>
      <vt:lpstr>OBJECTIVE</vt:lpstr>
      <vt:lpstr>ANALYTICAL OVERVIEW</vt:lpstr>
      <vt:lpstr>EXPLORATORY DATA ANALYSIS</vt:lpstr>
      <vt:lpstr>HistograM </vt:lpstr>
      <vt:lpstr>Correlation MATRIX</vt:lpstr>
      <vt:lpstr>Selling Price  v/s  VARIABLES</vt:lpstr>
      <vt:lpstr>MODEL BUILDING</vt:lpstr>
      <vt:lpstr>Model 1:                                              MODEL 2:                                </vt:lpstr>
      <vt:lpstr>PowerPoint Presentation</vt:lpstr>
      <vt:lpstr>Deciding values of MODEL</vt:lpstr>
      <vt:lpstr>FINAL EQUATION of model</vt:lpstr>
      <vt:lpstr>REGRESSION ASSUMPTIONS</vt:lpstr>
      <vt:lpstr>PowerPoint Presentation</vt:lpstr>
      <vt:lpstr>VALIDATION OF MODEL</vt:lpstr>
      <vt:lpstr>PowerPoint Presentation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2020-04-15T22:27:42Z</dcterms:created>
  <dcterms:modified xsi:type="dcterms:W3CDTF">2020-04-15T23:21:02Z</dcterms:modified>
</cp:coreProperties>
</file>