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B56-197A-4F8C-BE9F-AFA5CD04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C84E-24FF-46D6-82F5-47554B34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FC7E-D779-4153-8AFA-353F4C27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2401-27BA-48B5-BFE1-039C2D0B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D314-84B2-4C88-AE01-B5EB1CF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5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BFE0-130C-4C72-A554-55C26A22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48993-E274-419F-A8C1-25A9888FE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06A6-610F-4C0B-A023-65A5D45C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8F47-6996-41A1-9C6F-06D32E75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02A0-3CE4-4ACA-88F0-BA07450C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29EB8-D087-4023-AD19-FC0240E1D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C3EF-2BC3-4F82-A147-53C0F772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D49D-4912-4C71-A12F-148C7FB2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1EDA-6B5F-4891-A581-6534EE56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E9CB-F6B4-4BB3-87FB-0B57A5A9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2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75C-1A3A-44FA-9FCE-D5081A8C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3B71-CAB1-4BD8-ABEB-FE768051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F54D-DED8-423A-AF21-E4C6A32A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F1BD-9B95-402D-AEC4-77EF0233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2D06-2B8F-43B2-BF04-B2CF8DC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4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553D-A578-46ED-BE5D-A937055F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D677-2725-4E99-8881-00953397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B0B6-32CB-49B2-B636-6600FBB0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3D903-C2B3-4A83-823B-1979EDCF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B6B6-5EB9-4EE0-8429-EBED84D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ED99-1776-49A4-8FBF-7D57FEA2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303C-9517-4690-97A1-A53436D6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F2B2-0066-4C95-B9B4-25673A33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8A3DC-2559-4A6C-B674-18D30CB0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C90D7-936F-4DB1-A239-370100E3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3D798-A8DF-4892-AE5F-7B262E4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CB68-9973-4CD6-BECA-E7562DA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16CF-00AE-405A-BD93-8132CC50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454D-1D2F-4033-B530-38D9279C9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BEC75-E8FC-48FC-92F8-D4E91D1B7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F75A9-6F9F-486F-B657-5F210CE37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3CC33-B7E5-463D-9C62-524324F7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E9E64-05DB-4C27-B14F-30334D39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649B3-7468-4D54-AE4D-D653C79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42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9746-13AB-4D38-BD22-E4DCC0A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FB52B-6A04-4DA9-9BE5-7475B444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35BBA-C126-4659-AA45-FBA318F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193B8-6C22-46CF-9234-6C29BF6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3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38311-45BF-4228-82E0-896AC9B4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4E665-D419-46B3-85BB-0DD956B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D00DB-A067-48AB-A8F7-F68E2648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8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F9B9-A40B-4B21-891A-7B98D84C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7BA1-2BD8-4D58-A151-717F82D1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12B87-C8E9-4EB6-97DC-AFF4B5377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76BC-1EA1-4832-B2E0-153A531D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FAA5-D0AA-4839-B487-3CF0D109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33CF-09E9-48C8-BCE3-9C47516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7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2D3B-91DE-4BED-ABB9-F72393EE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E58B6-A1FE-4B7F-9938-A0DA5681B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55F06-83D0-4ED2-9E9A-3C4053AA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69C2-9FC1-4C4F-B8D8-ADE8432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F5EDF-FA5E-4CFF-A62C-5596CF3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6E13F-09FE-41F0-A69E-625E858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6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53953-B4F4-4F5D-8013-915C322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670A-EF78-4566-ACFD-67E97A95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CABC-B1BB-4B62-8452-34ECA33F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C1DB9-ECE6-43C4-A01D-B6D3C0B7B526}" type="datetimeFigureOut">
              <a:rPr lang="en-IN" smtClean="0"/>
              <a:t>23-10-2018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FD17-DE05-4B4F-A0D9-90FCD6308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D5F4B-26D1-45A2-B1E2-F41F0E95A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FE6E9-011F-4C1C-9DE4-ED074317D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6A44-C5CA-4CDF-BCC4-421E9185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757" y="507264"/>
            <a:ext cx="9144000" cy="1092936"/>
          </a:xfrm>
        </p:spPr>
        <p:txBody>
          <a:bodyPr/>
          <a:lstStyle/>
          <a:p>
            <a:r>
              <a:rPr lang="en-IN" dirty="0"/>
              <a:t>Some fancy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1E02-8569-43E1-83BB-37143B3B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1" y="1668543"/>
            <a:ext cx="5442408" cy="4543719"/>
          </a:xfrm>
        </p:spPr>
        <p:txBody>
          <a:bodyPr/>
          <a:lstStyle/>
          <a:p>
            <a:pPr algn="l"/>
            <a:r>
              <a:rPr lang="en-IN" dirty="0"/>
              <a:t>Group 1 – Anton K, Anurag M, </a:t>
            </a:r>
            <a:r>
              <a:rPr lang="en-IN" dirty="0" err="1"/>
              <a:t>Jhanvi</a:t>
            </a:r>
            <a:r>
              <a:rPr lang="en-IN" dirty="0"/>
              <a:t> M</a:t>
            </a:r>
          </a:p>
          <a:p>
            <a:pPr algn="l"/>
            <a:endParaRPr lang="en-IN" b="1" dirty="0"/>
          </a:p>
          <a:p>
            <a:pPr algn="l"/>
            <a:r>
              <a:rPr lang="en-IN" b="1" dirty="0"/>
              <a:t>Motivation : </a:t>
            </a:r>
            <a:endParaRPr lang="en-IN" dirty="0"/>
          </a:p>
          <a:p>
            <a:pPr algn="l"/>
            <a:r>
              <a:rPr lang="en-IN" dirty="0"/>
              <a:t>Design a system to auto calibrate the position of a surgical stand with the relative position of surgical needles and the points of interest on the subject under test.</a:t>
            </a:r>
          </a:p>
        </p:txBody>
      </p:sp>
    </p:spTree>
    <p:extLst>
      <p:ext uri="{BB962C8B-B14F-4D97-AF65-F5344CB8AC3E}">
        <p14:creationId xmlns:p14="http://schemas.microsoft.com/office/powerpoint/2010/main" val="14578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967A-2DA9-49C7-80A2-F6F36686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F1E1-ED3F-477B-9172-565096A5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en-IN" dirty="0"/>
              <a:t>Build a system to position the subject under test in line with the surgical needles.</a:t>
            </a:r>
          </a:p>
          <a:p>
            <a:r>
              <a:rPr lang="en-IN" dirty="0"/>
              <a:t>Provide audio/visual indicators for as and when the needles and point of interest are misaligned or aligned.</a:t>
            </a:r>
          </a:p>
          <a:p>
            <a:r>
              <a:rPr lang="en-IN" dirty="0"/>
              <a:t>A provision to auto calibrate the test platform with respect to the surgical instruments</a:t>
            </a:r>
          </a:p>
          <a:p>
            <a:r>
              <a:rPr lang="en-IN" dirty="0"/>
              <a:t>Design an interface (PC or mobile) to control and/or record the process for quality assurance and training purpose.</a:t>
            </a:r>
          </a:p>
        </p:txBody>
      </p:sp>
    </p:spTree>
    <p:extLst>
      <p:ext uri="{BB962C8B-B14F-4D97-AF65-F5344CB8AC3E}">
        <p14:creationId xmlns:p14="http://schemas.microsoft.com/office/powerpoint/2010/main" val="31048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4DC-416A-47A3-8BED-49A798C7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70B5-FCF2-4A54-95FA-7558E38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3714946" cy="296001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Software</a:t>
            </a:r>
          </a:p>
          <a:p>
            <a:r>
              <a:rPr lang="en-IN" dirty="0"/>
              <a:t>Image Processing</a:t>
            </a:r>
          </a:p>
          <a:p>
            <a:r>
              <a:rPr lang="en-IN" dirty="0"/>
              <a:t>Micro-controller</a:t>
            </a:r>
          </a:p>
          <a:p>
            <a:r>
              <a:rPr lang="en-IN" dirty="0"/>
              <a:t>PC/Mobile Interface</a:t>
            </a:r>
          </a:p>
          <a:p>
            <a:pPr lvl="1"/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592360-09E7-4024-AF35-CE96D037475F}"/>
              </a:ext>
            </a:extLst>
          </p:cNvPr>
          <p:cNvSpPr txBox="1">
            <a:spLocks/>
          </p:cNvSpPr>
          <p:nvPr/>
        </p:nvSpPr>
        <p:spPr>
          <a:xfrm>
            <a:off x="6096000" y="1244338"/>
            <a:ext cx="3905839" cy="1923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Mechanical</a:t>
            </a:r>
          </a:p>
          <a:p>
            <a:r>
              <a:rPr lang="en-IN" dirty="0"/>
              <a:t>Test bed control</a:t>
            </a:r>
          </a:p>
          <a:p>
            <a:r>
              <a:rPr lang="en-IN" dirty="0"/>
              <a:t>Camera movement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FE7560-B008-4892-B110-D6B421B1805F}"/>
              </a:ext>
            </a:extLst>
          </p:cNvPr>
          <p:cNvSpPr txBox="1">
            <a:spLocks/>
          </p:cNvSpPr>
          <p:nvPr/>
        </p:nvSpPr>
        <p:spPr>
          <a:xfrm>
            <a:off x="990600" y="1293043"/>
            <a:ext cx="3139911" cy="296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/>
              <a:t>Electronics</a:t>
            </a:r>
          </a:p>
          <a:p>
            <a:r>
              <a:rPr lang="en-IN"/>
              <a:t>Sensors</a:t>
            </a:r>
          </a:p>
          <a:p>
            <a:r>
              <a:rPr lang="en-IN"/>
              <a:t>Audio/Visuals</a:t>
            </a:r>
          </a:p>
          <a:p>
            <a:r>
              <a:rPr lang="en-IN"/>
              <a:t>Stepper motors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84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1E1F-FF38-4185-8021-9B5E5EF2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469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3705-3AC2-497F-A856-575A6BD6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11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Some fancy Title</vt:lpstr>
      <vt:lpstr>Goals</vt:lpstr>
      <vt:lpstr>Components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fancy Title</dc:title>
  <dc:creator>Anurag</dc:creator>
  <cp:lastModifiedBy>Anurag</cp:lastModifiedBy>
  <cp:revision>3</cp:revision>
  <dcterms:created xsi:type="dcterms:W3CDTF">2018-10-23T12:50:08Z</dcterms:created>
  <dcterms:modified xsi:type="dcterms:W3CDTF">2018-10-23T13:15:10Z</dcterms:modified>
</cp:coreProperties>
</file>