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1A06-F546-D742-5759-F36DFBF2A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E2EA9-32F2-C580-F5A4-6B9507A25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6383-1C36-554B-DA38-250599DA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A71-52A4-4D9F-9EE1-4FF82394A0E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6848E-9C9C-496F-4442-D3866731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6F01-7DBE-F6F4-15D1-84A62040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FF78-9B41-4475-9842-8375309F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6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A9C6-5988-263A-4DD6-00C78A90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77E71-4318-D287-4A44-ACE2EEB14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819EC-B5FB-BC8C-CCB5-00005852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A71-52A4-4D9F-9EE1-4FF82394A0E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DA008-FFB5-061C-2F90-1422F4A8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2A37-D25E-12D8-9D0E-41084525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FF78-9B41-4475-9842-8375309F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0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1792D-D76E-ED80-502F-08E85EEE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42C9E-0CFE-7C48-D334-A305D778B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EF1E-307B-93E5-F2CA-1C144E74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A71-52A4-4D9F-9EE1-4FF82394A0E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56AD-2796-7FC5-ACA3-BB2D33D5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0C04-DB1D-8C10-FA8C-E5FC050E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FF78-9B41-4475-9842-8375309F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19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94F2-934F-E072-087E-F4F39E42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22F0-BF11-36FC-16A4-CC619387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90F5-F4EA-E24B-1335-5ACBA363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A71-52A4-4D9F-9EE1-4FF82394A0E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A8A7-87E2-8201-AA6A-60B8D87F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72AAC-F792-121B-6AEF-1E83059D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FF78-9B41-4475-9842-8375309F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86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78DA-BC1F-F3F7-6E7D-E64E1EDA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50ABE-4DBD-C7F2-3972-1C13FBB8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B5D6-678B-36F6-BE4F-FDAAC2E8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A71-52A4-4D9F-9EE1-4FF82394A0E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B00B-37BE-2BFA-63B2-8B42A99B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5CE7-8774-E577-8270-7EA32E59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FF78-9B41-4475-9842-8375309F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7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0AA0-7083-901B-76CB-86CF6A62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31D8-A64E-3D9E-B785-0E783556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1024B-05DC-A5DC-4BDA-0815E27D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19029-5884-CA7B-BC6E-FCFB5431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A71-52A4-4D9F-9EE1-4FF82394A0E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944D-9BFC-F71F-86B7-866E7654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2C0CB-8A2B-3DDC-BE83-C9A61AA9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FF78-9B41-4475-9842-8375309F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98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BB2E-1B7E-9BDE-D3C7-9A9A4E60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621A7-F8B6-22BD-4F0F-6E8785846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B9E0-FAF6-C31A-474C-8E6E72952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8CCDF-6DFE-E792-9503-DF58D9076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971F0-1958-1E2D-C386-A03D201C5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46936-1AC5-8B80-BEC8-73079D79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A71-52A4-4D9F-9EE1-4FF82394A0E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0646D-9B05-05BF-741B-E860F807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4B4CE-2404-ED4F-4051-698F14FB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FF78-9B41-4475-9842-8375309F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08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8DB9-82ED-C58D-922E-FC40FFD5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1E8D2-9603-E283-2AF0-A717C17A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A71-52A4-4D9F-9EE1-4FF82394A0E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AF294-1406-3EEE-FB46-45325EE5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B505E-039B-314E-7032-AC3E06E3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FF78-9B41-4475-9842-8375309F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7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F84A3-9E11-3724-BC97-39798DAC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A71-52A4-4D9F-9EE1-4FF82394A0E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CBE04-697A-85EB-996F-462FFD67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4AE7F-C1DB-9A73-707B-56F288A2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FF78-9B41-4475-9842-8375309F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560A-71DC-B711-60FD-CB22038C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C0D1-7EB8-E1E7-C1A3-D8A05FAC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11C46-EF88-989D-998E-E5427BD74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4BFE6-1DA4-56B5-0B97-85E410CA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A71-52A4-4D9F-9EE1-4FF82394A0E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C8075-B57B-0AF5-0744-F4DAAE54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F9E0B-46F0-5AB1-FCF7-F936A5C6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FF78-9B41-4475-9842-8375309F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00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CEA4-0EB3-2C44-679F-254D252A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CD505-D5E7-19FF-EF05-5E64906F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C1491-4810-3239-2D08-3B773CF02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C25-1AAB-4DFB-9811-2F3EFA4D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1A71-52A4-4D9F-9EE1-4FF82394A0E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3992A-A133-9464-1A94-4CAFA384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CBBDD-1CDE-3217-9675-47A0049F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FF78-9B41-4475-9842-8375309F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29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71C96-2F5F-8299-0F88-2E828109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37D5-9EBA-FC41-3BE7-3458D780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EA5F1-5750-DAB2-999E-C224FDE1A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1A71-52A4-4D9F-9EE1-4FF82394A0E6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B6099-362E-EE6E-967E-E89F5F92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2E6A-C368-F160-4621-B05314DA6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EFF78-9B41-4475-9842-8375309F0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04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EC4F-DD36-86B8-4FE5-D2738818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Abstractive Text Summarization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7DF8-AF4E-B274-574E-79B8F0A8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Here, we generate new sentences from the original text.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sentences generated through abstractive summarization might not be present in the original text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C5EAE-7C60-5A52-01C3-F45B126E4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08" y="3733653"/>
            <a:ext cx="3665538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6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ECA6-3ADE-7F69-F9E0-033EAF05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Seq2Seq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F250-6816-E879-1100-F653D3FD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Our objective is to build a text summarizer where the input is a long sequence of words (in a text body), and the output is a short summary (which is a sequence as well). So, </a:t>
            </a:r>
            <a:r>
              <a:rPr lang="en-GB" sz="20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can model this as a Many-to-Many Seq2Seq problem.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Below is a typical Seq2Seq model architecture</a:t>
            </a:r>
          </a:p>
          <a:p>
            <a:pPr algn="l"/>
            <a:r>
              <a:rPr lang="en-GB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There are two major components of a Seq2Seq model: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Encoder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Decoder</a:t>
            </a:r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D839C-C3AE-9854-622B-61966365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06" y="3750416"/>
            <a:ext cx="5928874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6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AA95-EEEF-5A80-A7F0-F7F686A6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Encoder-Decoder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560A-F711-29F3-9B7C-142AA7E2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input is a long sequence of words and the output will be a short version of the input sequence.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can set up the Encoder-Decoder in 2 phases:</a:t>
            </a: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Training phase</a:t>
            </a: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Inference phase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0D70C-A273-E6EC-4B4F-3E2EA549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660" y="4081228"/>
            <a:ext cx="3867655" cy="19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F406-FD83-F716-64BD-901EA725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A2909-4B79-86C6-C2CB-53452EF94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LSTM </a:t>
            </a: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processes the information at every timestep and captures the contextual information present in the input sequence.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hidden state (h</a:t>
            </a:r>
            <a:r>
              <a:rPr lang="en-GB" b="0" i="0" baseline="-2500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) and cell state (c</a:t>
            </a:r>
            <a:r>
              <a:rPr lang="en-GB" b="0" i="0" baseline="-2500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) of the last time step are used to initialize the decoder. Remember, this is because the encoder and decoder are two different sets of the LSTM architecture.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3D0C2-3887-06F3-1747-1503F094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11" y="4191392"/>
            <a:ext cx="6624428" cy="19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1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CB07-620F-DB3F-88D1-C3EBF3EE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DAAE-7C56-2F91-F5A5-A28FC4E9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decoder is trained to predict the next word in the sequence given the previous word.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370EC-85DE-84B6-A587-91580F918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74" y="2977241"/>
            <a:ext cx="4701787" cy="22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2795-B594-4DCA-BB38-C692929A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 Phase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7989-BDCD-118A-473E-07321538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After training, the model is tested on new source sequences for which the target sequence is unknown. So, we need to set up the inference architecture to decode a test sequence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80EE8-834F-8654-1F92-0E15DDEA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71" y="3429000"/>
            <a:ext cx="5608806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5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Office Theme</vt:lpstr>
      <vt:lpstr>Abstractive Text Summarization</vt:lpstr>
      <vt:lpstr>Seq2Seq</vt:lpstr>
      <vt:lpstr>Encoder-Decoder Architecture</vt:lpstr>
      <vt:lpstr>Encoder</vt:lpstr>
      <vt:lpstr>Decoder</vt:lpstr>
      <vt:lpstr>Inference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Abstractive Text Summarization</dc:title>
  <dc:creator>Anurag Goyal</dc:creator>
  <cp:lastModifiedBy>Anurag Goyal</cp:lastModifiedBy>
  <cp:revision>1</cp:revision>
  <dcterms:created xsi:type="dcterms:W3CDTF">2022-11-30T07:33:56Z</dcterms:created>
  <dcterms:modified xsi:type="dcterms:W3CDTF">2022-11-30T07:39:44Z</dcterms:modified>
</cp:coreProperties>
</file>