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9DD7-EC28-4D2A-88B3-EC7AA591E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CBB90-92CB-4B97-9363-B632BCEBD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ABDCA-991B-42B1-886E-A7959E39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D90-2B76-49C9-97A3-8DE25B630B2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62AF-9359-4841-859A-0B79ADDC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9D09-C7B5-428D-A020-A89CDBDC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7A31-D2EE-429A-A089-39A3CBC14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57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60F8-89BD-493A-93F8-96EA670A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D7BF0-A8BE-474D-B518-96A0A9D84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192C2-BDAC-4BD4-B57B-A6DEBF3A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D90-2B76-49C9-97A3-8DE25B630B2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B4CB-A20B-4588-A20E-CACBAB12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3CD9-5A8B-470C-AA22-228C014C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7A31-D2EE-429A-A089-39A3CBC14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A2877-7B03-4683-86EB-90182A6FA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9E62F-D4E4-4D04-BF09-74F459B8A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1DAB9-CD80-421F-94AB-20A51C0D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D90-2B76-49C9-97A3-8DE25B630B2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1F4A-6729-48E6-BAE1-585D58AE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C37B-EE4E-4912-B6B5-BD951481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7A31-D2EE-429A-A089-39A3CBC14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0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E9F9-8840-468C-B839-9FBB7BFB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18C7-968C-4934-8ABF-5ED7AC60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C8F3-2878-4CB3-8675-99767148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D90-2B76-49C9-97A3-8DE25B630B2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B9BFE-D0A8-42F6-8AFE-9D77D359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FA28-86FC-4291-9C6E-E73BF545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7A31-D2EE-429A-A089-39A3CBC14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67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8AF2-3230-447C-98B3-30E5387B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141F-BF53-4E9B-A9BF-611FAC7E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5578-8B38-4260-9027-625CF9BE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D90-2B76-49C9-97A3-8DE25B630B2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EDC8-1A32-4367-A09F-0C6C41A6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7DFFD-A5B5-47A1-9CF7-8218829D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7A31-D2EE-429A-A089-39A3CBC14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7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96BF-4B16-46BC-8746-EEB7B792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C6B6-8D6C-4756-A14D-F2D696537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10299-8276-473A-A643-F5970B107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35C70-CDA7-4444-87EF-55E7F47B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D90-2B76-49C9-97A3-8DE25B630B2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F1E3D-EC04-4042-9B5D-706053F0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FEDDE-4A3E-4FB8-BAC1-E478BCC2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7A31-D2EE-429A-A089-39A3CBC14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1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8458-E4D9-4040-A3CD-2B7281B1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8D4A0-3C20-4216-B012-2ED73A416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E4C19-90A1-447D-8663-080350F53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FE79F-0E8B-471A-9C0A-DDEC02B11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18190-B835-45B9-89EE-AFD5EE603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2B5BB-C41D-4411-975B-532BE2D4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D90-2B76-49C9-97A3-8DE25B630B2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EF452-8F62-4958-80A2-4A8B899E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7FFD9-85EC-4D8B-B4A8-2B552C9F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7A31-D2EE-429A-A089-39A3CBC14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2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0D2E-7A80-467E-814A-B0FC3041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38CAD-99A4-4C11-8562-B6AAE754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D90-2B76-49C9-97A3-8DE25B630B2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4176F-FCDB-440C-8FDD-220DF614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39DE3-47E3-454E-9C16-8EFE6411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7A31-D2EE-429A-A089-39A3CBC14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7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A3409-038F-4B44-B9E7-38C7B3C5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D90-2B76-49C9-97A3-8DE25B630B2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1959A-6773-40D7-9ED5-407C2E58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1A0C2-3ED0-4113-ACBE-3FBEA9FD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7A31-D2EE-429A-A089-39A3CBC14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54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344C-8696-4F23-B8BF-9E7AACE2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9ACE-29D4-4DAE-A1F7-764DBF5D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0E7C4-ABE6-4094-B4EC-7B2208040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CBB75-F74A-4D9D-A306-3F5EAD0D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D90-2B76-49C9-97A3-8DE25B630B2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954E3-1AC0-4097-BCF5-6273C684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C7973-8B53-470B-8834-B34C7D5E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7A31-D2EE-429A-A089-39A3CBC14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77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BB31-661A-4D21-8A95-004D5A52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F4806-8519-4FB7-A137-7973B8766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48955-5B27-42A8-AE59-2E65024FF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7D5EC-0A4E-492B-859C-300E357E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D90-2B76-49C9-97A3-8DE25B630B2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90F72-26F4-4ECE-A4C4-C43936ED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CDDCA-91EE-44A8-990B-0B1D67B5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7A31-D2EE-429A-A089-39A3CBC14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20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AE818-5861-4D84-88A1-18DE2F84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411F9-1A71-40BB-B064-74A548550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1CB8-BF52-4FB2-ADC9-AC5577DA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1D90-2B76-49C9-97A3-8DE25B630B2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AE1C7-04CE-40AC-BDB4-6E9345C98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5094-72F0-4E38-9946-62B69BE47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7A31-D2EE-429A-A089-39A3CBC14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0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891F2-FFED-4BE2-9155-989137F2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225" y="2498725"/>
            <a:ext cx="8486775" cy="1325563"/>
          </a:xfrm>
        </p:spPr>
        <p:txBody>
          <a:bodyPr/>
          <a:lstStyle/>
          <a:p>
            <a:r>
              <a:rPr lang="en-US" dirty="0"/>
              <a:t>BIG Data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5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60AC-9495-430E-81DB-886509EA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9D8C6-ECD4-4344-9B8C-E2E49BEF5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770" y="1825625"/>
            <a:ext cx="9748459" cy="4351338"/>
          </a:xfrm>
        </p:spPr>
      </p:pic>
    </p:spTree>
    <p:extLst>
      <p:ext uri="{BB962C8B-B14F-4D97-AF65-F5344CB8AC3E}">
        <p14:creationId xmlns:p14="http://schemas.microsoft.com/office/powerpoint/2010/main" val="200184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970D2-8B6D-466F-9F6A-36B0AE5AF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116" y="1825625"/>
            <a:ext cx="8239767" cy="4351338"/>
          </a:xfrm>
        </p:spPr>
      </p:pic>
    </p:spTree>
    <p:extLst>
      <p:ext uri="{BB962C8B-B14F-4D97-AF65-F5344CB8AC3E}">
        <p14:creationId xmlns:p14="http://schemas.microsoft.com/office/powerpoint/2010/main" val="7891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8C849-6817-4C30-A96C-BDD2825F8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53406"/>
            <a:ext cx="9144000" cy="4295775"/>
          </a:xfrm>
        </p:spPr>
      </p:pic>
    </p:spTree>
    <p:extLst>
      <p:ext uri="{BB962C8B-B14F-4D97-AF65-F5344CB8AC3E}">
        <p14:creationId xmlns:p14="http://schemas.microsoft.com/office/powerpoint/2010/main" val="107365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C81F1-456B-446A-ABC9-8877094FB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845" y="1825625"/>
            <a:ext cx="8972310" cy="4351338"/>
          </a:xfrm>
        </p:spPr>
      </p:pic>
    </p:spTree>
    <p:extLst>
      <p:ext uri="{BB962C8B-B14F-4D97-AF65-F5344CB8AC3E}">
        <p14:creationId xmlns:p14="http://schemas.microsoft.com/office/powerpoint/2010/main" val="201289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35E5F-073F-4686-B214-E22E78573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1839119"/>
            <a:ext cx="9258300" cy="4324350"/>
          </a:xfrm>
        </p:spPr>
      </p:pic>
    </p:spTree>
    <p:extLst>
      <p:ext uri="{BB962C8B-B14F-4D97-AF65-F5344CB8AC3E}">
        <p14:creationId xmlns:p14="http://schemas.microsoft.com/office/powerpoint/2010/main" val="347724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04DFB-CC86-45F5-AFA2-CBDBFCDBA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98" y="1825625"/>
            <a:ext cx="9245403" cy="4351338"/>
          </a:xfrm>
        </p:spPr>
      </p:pic>
    </p:spTree>
    <p:extLst>
      <p:ext uri="{BB962C8B-B14F-4D97-AF65-F5344CB8AC3E}">
        <p14:creationId xmlns:p14="http://schemas.microsoft.com/office/powerpoint/2010/main" val="92574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7D7F9-ADB7-4584-A67A-4D5879A7E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137" y="1962944"/>
            <a:ext cx="9229725" cy="4076700"/>
          </a:xfrm>
        </p:spPr>
      </p:pic>
    </p:spTree>
    <p:extLst>
      <p:ext uri="{BB962C8B-B14F-4D97-AF65-F5344CB8AC3E}">
        <p14:creationId xmlns:p14="http://schemas.microsoft.com/office/powerpoint/2010/main" val="91065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622D0-7995-4EF8-ABB2-079784670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62" y="1858169"/>
            <a:ext cx="9363075" cy="4286250"/>
          </a:xfrm>
        </p:spPr>
      </p:pic>
    </p:spTree>
    <p:extLst>
      <p:ext uri="{BB962C8B-B14F-4D97-AF65-F5344CB8AC3E}">
        <p14:creationId xmlns:p14="http://schemas.microsoft.com/office/powerpoint/2010/main" val="202179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F60B1-92E8-49B6-8379-14DAFBF8F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137" y="1839119"/>
            <a:ext cx="9229725" cy="4324350"/>
          </a:xfrm>
        </p:spPr>
      </p:pic>
    </p:spTree>
    <p:extLst>
      <p:ext uri="{BB962C8B-B14F-4D97-AF65-F5344CB8AC3E}">
        <p14:creationId xmlns:p14="http://schemas.microsoft.com/office/powerpoint/2010/main" val="422940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8284D9-11A3-43A6-BD9B-4D2A6307E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2101056"/>
            <a:ext cx="8629650" cy="3800475"/>
          </a:xfrm>
        </p:spPr>
      </p:pic>
    </p:spTree>
    <p:extLst>
      <p:ext uri="{BB962C8B-B14F-4D97-AF65-F5344CB8AC3E}">
        <p14:creationId xmlns:p14="http://schemas.microsoft.com/office/powerpoint/2010/main" val="278612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35090-E628-4B32-B634-4C66D1DD9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372" y="1825625"/>
            <a:ext cx="8377255" cy="4351338"/>
          </a:xfrm>
        </p:spPr>
      </p:pic>
    </p:spTree>
    <p:extLst>
      <p:ext uri="{BB962C8B-B14F-4D97-AF65-F5344CB8AC3E}">
        <p14:creationId xmlns:p14="http://schemas.microsoft.com/office/powerpoint/2010/main" val="314912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5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BIG Data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Cases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Testing</dc:title>
  <dc:creator>Digambar</dc:creator>
  <cp:lastModifiedBy>Digambar</cp:lastModifiedBy>
  <cp:revision>12</cp:revision>
  <dcterms:created xsi:type="dcterms:W3CDTF">2021-11-18T08:22:35Z</dcterms:created>
  <dcterms:modified xsi:type="dcterms:W3CDTF">2022-02-03T01:02:27Z</dcterms:modified>
</cp:coreProperties>
</file>