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4699049-3993-4AEE-93FC-2E212812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Amazon DashBoard by Anurag Prasad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E123679-6D38-499F-BD5F-95E93AA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2B Sales Quantity">
            <a:extLst>
              <a:ext uri="{FF2B5EF4-FFF2-40B4-BE49-F238E27FC236}">
                <a16:creationId xmlns:a16="http://schemas.microsoft.com/office/drawing/2014/main" id="{99336F00-0966-4FBF-9A65-E3BEBF56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733"/>
            <a:ext cx="12192000" cy="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urrency">
            <a:extLst>
              <a:ext uri="{FF2B5EF4-FFF2-40B4-BE49-F238E27FC236}">
                <a16:creationId xmlns:a16="http://schemas.microsoft.com/office/drawing/2014/main" id="{20CC9E1A-3B62-4104-B088-D95B5735F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2" y="1438275"/>
            <a:ext cx="1133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tal Quantity">
            <a:extLst>
              <a:ext uri="{FF2B5EF4-FFF2-40B4-BE49-F238E27FC236}">
                <a16:creationId xmlns:a16="http://schemas.microsoft.com/office/drawing/2014/main" id="{6B59A000-0537-44ED-BF28-86700BA9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2071687"/>
            <a:ext cx="1457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tal Amount">
            <a:extLst>
              <a:ext uri="{FF2B5EF4-FFF2-40B4-BE49-F238E27FC236}">
                <a16:creationId xmlns:a16="http://schemas.microsoft.com/office/drawing/2014/main" id="{9CECFADF-E202-4DD9-928C-C6092BE8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352675"/>
            <a:ext cx="1905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tal Sizes">
            <a:extLst>
              <a:ext uri="{FF2B5EF4-FFF2-40B4-BE49-F238E27FC236}">
                <a16:creationId xmlns:a16="http://schemas.microsoft.com/office/drawing/2014/main" id="{4E74DE1F-FCB7-498B-97A7-177690C81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352675"/>
            <a:ext cx="1905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Total Categories">
            <a:extLst>
              <a:ext uri="{FF2B5EF4-FFF2-40B4-BE49-F238E27FC236}">
                <a16:creationId xmlns:a16="http://schemas.microsoft.com/office/drawing/2014/main" id="{796EC12E-A266-4D92-9FA0-324F07DF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071687"/>
            <a:ext cx="1905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Total Products">
            <a:extLst>
              <a:ext uri="{FF2B5EF4-FFF2-40B4-BE49-F238E27FC236}">
                <a16:creationId xmlns:a16="http://schemas.microsoft.com/office/drawing/2014/main" id="{C46D19FE-5B20-4391-8724-EBF44BA28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352675"/>
            <a:ext cx="1905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ashboard 1">
            <a:extLst>
              <a:ext uri="{FF2B5EF4-FFF2-40B4-BE49-F238E27FC236}">
                <a16:creationId xmlns:a16="http://schemas.microsoft.com/office/drawing/2014/main" id="{2DAAC4C0-4B56-4F7B-B33E-AEA50878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 : Quantity by States">
            <a:extLst>
              <a:ext uri="{FF2B5EF4-FFF2-40B4-BE49-F238E27FC236}">
                <a16:creationId xmlns:a16="http://schemas.microsoft.com/office/drawing/2014/main" id="{164A23BA-3103-4F6F-8680-8D4CEA91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1" y="0"/>
            <a:ext cx="11399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 by Week &amp;amp; Category">
            <a:extLst>
              <a:ext uri="{FF2B5EF4-FFF2-40B4-BE49-F238E27FC236}">
                <a16:creationId xmlns:a16="http://schemas.microsoft.com/office/drawing/2014/main" id="{6E6C5C87-B885-4175-9326-B7539DA1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" y="0"/>
            <a:ext cx="12051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mount by Week &amp;amp; Category ">
            <a:extLst>
              <a:ext uri="{FF2B5EF4-FFF2-40B4-BE49-F238E27FC236}">
                <a16:creationId xmlns:a16="http://schemas.microsoft.com/office/drawing/2014/main" id="{953DF970-9B74-4F7A-8731-26AB623F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" y="0"/>
            <a:ext cx="12051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antity by Size &amp;amp; Category">
            <a:extLst>
              <a:ext uri="{FF2B5EF4-FFF2-40B4-BE49-F238E27FC236}">
                <a16:creationId xmlns:a16="http://schemas.microsoft.com/office/drawing/2014/main" id="{6E8F80D0-5018-4600-B7C4-A35EE0D5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" y="0"/>
            <a:ext cx="12051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10 States by Quantity &amp;amp; Category - Ship Service Level">
            <a:extLst>
              <a:ext uri="{FF2B5EF4-FFF2-40B4-BE49-F238E27FC236}">
                <a16:creationId xmlns:a16="http://schemas.microsoft.com/office/drawing/2014/main" id="{FE8E34F0-1FCC-4D25-99CD-60D81FF9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5" y="0"/>
            <a:ext cx="11782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Quantity by Status &amp;amp; Category">
            <a:extLst>
              <a:ext uri="{FF2B5EF4-FFF2-40B4-BE49-F238E27FC236}">
                <a16:creationId xmlns:a16="http://schemas.microsoft.com/office/drawing/2014/main" id="{35C9E339-4071-45DA-9378-2BBDDCD3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0"/>
            <a:ext cx="12192000" cy="66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Quantity by Courier Status &amp;amp; Category ">
            <a:extLst>
              <a:ext uri="{FF2B5EF4-FFF2-40B4-BE49-F238E27FC236}">
                <a16:creationId xmlns:a16="http://schemas.microsoft.com/office/drawing/2014/main" id="{D6AE99B7-72A7-48A7-9DB8-3E0C048A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5" y="0"/>
            <a:ext cx="11782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Quantity by Sales Channel &amp;amp; Category">
            <a:extLst>
              <a:ext uri="{FF2B5EF4-FFF2-40B4-BE49-F238E27FC236}">
                <a16:creationId xmlns:a16="http://schemas.microsoft.com/office/drawing/2014/main" id="{D391A9EC-0BBA-4A4A-94FA-BFB48A0B1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733"/>
            <a:ext cx="12192000" cy="9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Amazon DashBoard by Anurag Prasad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DashBoard by Anurag Prasad</dc:title>
  <dc:creator/>
  <cp:lastModifiedBy>ANURAG</cp:lastModifiedBy>
  <cp:revision>1</cp:revision>
  <dcterms:created xsi:type="dcterms:W3CDTF">2024-06-16T07:01:46Z</dcterms:created>
  <dcterms:modified xsi:type="dcterms:W3CDTF">2024-06-16T07:02:15Z</dcterms:modified>
</cp:coreProperties>
</file>