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6C91AA6-3F6B-4775-8871-AD1B54AC8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Covid India (Aug 2021) By Anurag Prasad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01EE2B5-F373-4622-AB0C-0E45C29BD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Gender without Missing Values">
            <a:extLst>
              <a:ext uri="{FF2B5EF4-FFF2-40B4-BE49-F238E27FC236}">
                <a16:creationId xmlns:a16="http://schemas.microsoft.com/office/drawing/2014/main" id="{F0B517BD-1AD4-4683-BC43-51F11412F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823"/>
            <a:ext cx="12192000" cy="564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ICMR Testing Labs By State">
            <a:extLst>
              <a:ext uri="{FF2B5EF4-FFF2-40B4-BE49-F238E27FC236}">
                <a16:creationId xmlns:a16="http://schemas.microsoft.com/office/drawing/2014/main" id="{631355F2-59E6-4B6A-961B-35D95C101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026" y="0"/>
            <a:ext cx="6381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Title">
            <a:extLst>
              <a:ext uri="{FF2B5EF4-FFF2-40B4-BE49-F238E27FC236}">
                <a16:creationId xmlns:a16="http://schemas.microsoft.com/office/drawing/2014/main" id="{5F7823C5-5AB6-4E67-9499-E6E837E83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2815"/>
            <a:ext cx="12192000" cy="12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ateWise Testing Details">
            <a:extLst>
              <a:ext uri="{FF2B5EF4-FFF2-40B4-BE49-F238E27FC236}">
                <a16:creationId xmlns:a16="http://schemas.microsoft.com/office/drawing/2014/main" id="{D4DFBE01-5AA7-488E-A029-322E544AA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78" y="0"/>
            <a:ext cx="6357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Dashboard ">
            <a:extLst>
              <a:ext uri="{FF2B5EF4-FFF2-40B4-BE49-F238E27FC236}">
                <a16:creationId xmlns:a16="http://schemas.microsoft.com/office/drawing/2014/main" id="{19A673F8-28FD-49D4-99DA-B1A116DA0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18"/>
            <a:ext cx="12192000" cy="6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p: Total Deaths by States">
            <a:extLst>
              <a:ext uri="{FF2B5EF4-FFF2-40B4-BE49-F238E27FC236}">
                <a16:creationId xmlns:a16="http://schemas.microsoft.com/office/drawing/2014/main" id="{481C4ACF-36F9-4BD0-981B-496EB421F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4" y="0"/>
            <a:ext cx="11666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vid Cases by Date">
            <a:extLst>
              <a:ext uri="{FF2B5EF4-FFF2-40B4-BE49-F238E27FC236}">
                <a16:creationId xmlns:a16="http://schemas.microsoft.com/office/drawing/2014/main" id="{4CC87DE4-49AB-460B-97A4-F675CDBFE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712"/>
            <a:ext cx="12192000" cy="637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ovid Cases by State">
            <a:extLst>
              <a:ext uri="{FF2B5EF4-FFF2-40B4-BE49-F238E27FC236}">
                <a16:creationId xmlns:a16="http://schemas.microsoft.com/office/drawing/2014/main" id="{C7D6E571-1518-4910-A787-EAA01F3F4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50"/>
            <a:ext cx="12192000" cy="65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vid Cases by DATE">
            <a:extLst>
              <a:ext uri="{FF2B5EF4-FFF2-40B4-BE49-F238E27FC236}">
                <a16:creationId xmlns:a16="http://schemas.microsoft.com/office/drawing/2014/main" id="{51F15343-E000-4863-B238-7639636FD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087"/>
            <a:ext cx="12192000" cy="599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ovid Cases by STATE">
            <a:extLst>
              <a:ext uri="{FF2B5EF4-FFF2-40B4-BE49-F238E27FC236}">
                <a16:creationId xmlns:a16="http://schemas.microsoft.com/office/drawing/2014/main" id="{44F95062-F198-4FBE-9BA2-CA1E86F9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913"/>
            <a:ext cx="12192000" cy="62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First vs Second Dose">
            <a:extLst>
              <a:ext uri="{FF2B5EF4-FFF2-40B4-BE49-F238E27FC236}">
                <a16:creationId xmlns:a16="http://schemas.microsoft.com/office/drawing/2014/main" id="{9F613FA4-1EF3-4C36-8494-2CA5655C8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3"/>
            <a:ext cx="12192000" cy="67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oses Administrated By Vaccines">
            <a:extLst>
              <a:ext uri="{FF2B5EF4-FFF2-40B4-BE49-F238E27FC236}">
                <a16:creationId xmlns:a16="http://schemas.microsoft.com/office/drawing/2014/main" id="{E6B4458E-05E6-49E9-8619-78C6A9004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3"/>
            <a:ext cx="12192000" cy="67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Age Group Details">
            <a:extLst>
              <a:ext uri="{FF2B5EF4-FFF2-40B4-BE49-F238E27FC236}">
                <a16:creationId xmlns:a16="http://schemas.microsoft.com/office/drawing/2014/main" id="{46E825F6-C61A-4EAA-97E2-FE231B580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719"/>
            <a:ext cx="12192000" cy="563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Covid India (Aug 2021) By Anurag Prasad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India (Aug 2021) By Anurag Prasad</dc:title>
  <dc:creator>ANURAG</dc:creator>
  <cp:lastModifiedBy>ANURAG</cp:lastModifiedBy>
  <cp:revision>1</cp:revision>
  <dcterms:created xsi:type="dcterms:W3CDTF">2024-06-16T06:04:32Z</dcterms:created>
  <dcterms:modified xsi:type="dcterms:W3CDTF">2024-06-16T06:22:00Z</dcterms:modified>
</cp:coreProperties>
</file>