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9" r:id="rId2"/>
  </p:sldMasterIdLst>
  <p:notesMasterIdLst>
    <p:notesMasterId r:id="rId16"/>
  </p:notesMasterIdLst>
  <p:handoutMasterIdLst>
    <p:handoutMasterId r:id="rId17"/>
  </p:handoutMasterIdLst>
  <p:sldIdLst>
    <p:sldId id="301" r:id="rId3"/>
    <p:sldId id="302" r:id="rId4"/>
    <p:sldId id="304" r:id="rId5"/>
    <p:sldId id="308" r:id="rId6"/>
    <p:sldId id="323" r:id="rId7"/>
    <p:sldId id="321" r:id="rId8"/>
    <p:sldId id="305" r:id="rId9"/>
    <p:sldId id="319" r:id="rId10"/>
    <p:sldId id="315" r:id="rId11"/>
    <p:sldId id="317" r:id="rId12"/>
    <p:sldId id="312" r:id="rId13"/>
    <p:sldId id="324" r:id="rId14"/>
    <p:sldId id="310" r:id="rId15"/>
  </p:sldIdLst>
  <p:sldSz cx="9144000" cy="5143500" type="screen16x9"/>
  <p:notesSz cx="6718300" cy="9867900"/>
  <p:embeddedFontLs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Effra" panose="020B0604020202020204" charset="0"/>
      <p:regular r:id="rId24"/>
      <p:bold r:id="rId25"/>
      <p:italic r:id="rId26"/>
      <p:boldItalic r:id="rId27"/>
    </p:embeddedFont>
    <p:embeddedFont>
      <p:font typeface="Effra Bold" panose="020B0604020202020204" charset="0"/>
      <p:bold r:id="rId28"/>
    </p:embeddedFont>
    <p:embeddedFont>
      <p:font typeface="Effra Light" panose="020B0604020202020204" charset="0"/>
      <p:regular r:id="rId29"/>
      <p:italic r:id="rId30"/>
    </p:embeddedFont>
  </p:embeddedFontLst>
  <p:defaultTextStyle>
    <a:defPPr>
      <a:defRPr lang="en-GB"/>
    </a:defPPr>
    <a:lvl1pPr algn="l" rtl="0" eaLnBrk="0" fontAlgn="base" hangingPunct="0">
      <a:spcBef>
        <a:spcPct val="0"/>
      </a:spcBef>
      <a:spcAft>
        <a:spcPct val="0"/>
      </a:spcAft>
      <a:defRPr sz="2000" kern="1200">
        <a:solidFill>
          <a:schemeClr val="tx2"/>
        </a:solidFill>
        <a:latin typeface="Effra" panose="020B0604020202020204" charset="0"/>
        <a:ea typeface="+mn-ea"/>
        <a:cs typeface="+mn-cs"/>
      </a:defRPr>
    </a:lvl1pPr>
    <a:lvl2pPr marL="457200" algn="l" rtl="0" eaLnBrk="0" fontAlgn="base" hangingPunct="0">
      <a:spcBef>
        <a:spcPct val="0"/>
      </a:spcBef>
      <a:spcAft>
        <a:spcPct val="0"/>
      </a:spcAft>
      <a:defRPr sz="2000" kern="1200">
        <a:solidFill>
          <a:schemeClr val="tx2"/>
        </a:solidFill>
        <a:latin typeface="Effra" panose="020B0604020202020204" charset="0"/>
        <a:ea typeface="+mn-ea"/>
        <a:cs typeface="+mn-cs"/>
      </a:defRPr>
    </a:lvl2pPr>
    <a:lvl3pPr marL="914400" algn="l" rtl="0" eaLnBrk="0" fontAlgn="base" hangingPunct="0">
      <a:spcBef>
        <a:spcPct val="0"/>
      </a:spcBef>
      <a:spcAft>
        <a:spcPct val="0"/>
      </a:spcAft>
      <a:defRPr sz="2000" kern="1200">
        <a:solidFill>
          <a:schemeClr val="tx2"/>
        </a:solidFill>
        <a:latin typeface="Effra" panose="020B0604020202020204" charset="0"/>
        <a:ea typeface="+mn-ea"/>
        <a:cs typeface="+mn-cs"/>
      </a:defRPr>
    </a:lvl3pPr>
    <a:lvl4pPr marL="1371600" algn="l" rtl="0" eaLnBrk="0" fontAlgn="base" hangingPunct="0">
      <a:spcBef>
        <a:spcPct val="0"/>
      </a:spcBef>
      <a:spcAft>
        <a:spcPct val="0"/>
      </a:spcAft>
      <a:defRPr sz="2000" kern="1200">
        <a:solidFill>
          <a:schemeClr val="tx2"/>
        </a:solidFill>
        <a:latin typeface="Effra" panose="020B0604020202020204" charset="0"/>
        <a:ea typeface="+mn-ea"/>
        <a:cs typeface="+mn-cs"/>
      </a:defRPr>
    </a:lvl4pPr>
    <a:lvl5pPr marL="1828800" algn="l" rtl="0" eaLnBrk="0" fontAlgn="base" hangingPunct="0">
      <a:spcBef>
        <a:spcPct val="0"/>
      </a:spcBef>
      <a:spcAft>
        <a:spcPct val="0"/>
      </a:spcAft>
      <a:defRPr sz="2000" kern="1200">
        <a:solidFill>
          <a:schemeClr val="tx2"/>
        </a:solidFill>
        <a:latin typeface="Effra" panose="020B0604020202020204" charset="0"/>
        <a:ea typeface="+mn-ea"/>
        <a:cs typeface="+mn-cs"/>
      </a:defRPr>
    </a:lvl5pPr>
    <a:lvl6pPr marL="2286000" algn="l" defTabSz="914400" rtl="0" eaLnBrk="1" latinLnBrk="0" hangingPunct="1">
      <a:defRPr sz="2000" kern="1200">
        <a:solidFill>
          <a:schemeClr val="tx2"/>
        </a:solidFill>
        <a:latin typeface="Effra" panose="020B0604020202020204" charset="0"/>
        <a:ea typeface="+mn-ea"/>
        <a:cs typeface="+mn-cs"/>
      </a:defRPr>
    </a:lvl6pPr>
    <a:lvl7pPr marL="2743200" algn="l" defTabSz="914400" rtl="0" eaLnBrk="1" latinLnBrk="0" hangingPunct="1">
      <a:defRPr sz="2000" kern="1200">
        <a:solidFill>
          <a:schemeClr val="tx2"/>
        </a:solidFill>
        <a:latin typeface="Effra" panose="020B0604020202020204" charset="0"/>
        <a:ea typeface="+mn-ea"/>
        <a:cs typeface="+mn-cs"/>
      </a:defRPr>
    </a:lvl7pPr>
    <a:lvl8pPr marL="3200400" algn="l" defTabSz="914400" rtl="0" eaLnBrk="1" latinLnBrk="0" hangingPunct="1">
      <a:defRPr sz="2000" kern="1200">
        <a:solidFill>
          <a:schemeClr val="tx2"/>
        </a:solidFill>
        <a:latin typeface="Effra" panose="020B0604020202020204" charset="0"/>
        <a:ea typeface="+mn-ea"/>
        <a:cs typeface="+mn-cs"/>
      </a:defRPr>
    </a:lvl8pPr>
    <a:lvl9pPr marL="3657600" algn="l" defTabSz="914400" rtl="0" eaLnBrk="1" latinLnBrk="0" hangingPunct="1">
      <a:defRPr sz="2000" kern="1200">
        <a:solidFill>
          <a:schemeClr val="tx2"/>
        </a:solidFill>
        <a:latin typeface="Effra" panose="020B060402020202020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1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ragr" initials="a" lastIdx="6" clrIdx="0">
    <p:extLst>
      <p:ext uri="{19B8F6BF-5375-455C-9EA6-DF929625EA0E}">
        <p15:presenceInfo xmlns:p15="http://schemas.microsoft.com/office/powerpoint/2012/main" userId="anurag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99A1"/>
    <a:srgbClr val="BF0071"/>
    <a:srgbClr val="7EAF35"/>
    <a:srgbClr val="F3F3F3"/>
    <a:srgbClr val="F0F0F0"/>
    <a:srgbClr val="EEEEEE"/>
    <a:srgbClr val="FDFDF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autoAdjust="0"/>
    <p:restoredTop sz="95990" autoAdjust="0"/>
  </p:normalViewPr>
  <p:slideViewPr>
    <p:cSldViewPr>
      <p:cViewPr varScale="1">
        <p:scale>
          <a:sx n="103" d="100"/>
          <a:sy n="103" d="100"/>
        </p:scale>
        <p:origin x="114" y="180"/>
      </p:cViewPr>
      <p:guideLst>
        <p:guide orient="horz" pos="1620"/>
        <p:guide pos="2880"/>
      </p:guideLst>
    </p:cSldViewPr>
  </p:slideViewPr>
  <p:notesTextViewPr>
    <p:cViewPr>
      <p:scale>
        <a:sx n="75" d="100"/>
        <a:sy n="75" d="100"/>
      </p:scale>
      <p:origin x="0" y="0"/>
    </p:cViewPr>
  </p:notesTextViewPr>
  <p:notesViewPr>
    <p:cSldViewPr>
      <p:cViewPr varScale="1">
        <p:scale>
          <a:sx n="113" d="100"/>
          <a:sy n="113" d="100"/>
        </p:scale>
        <p:origin x="-1326" y="-102"/>
      </p:cViewPr>
      <p:guideLst>
        <p:guide orient="horz" pos="3108"/>
        <p:guide pos="211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6-08T15:19:49.976" idx="4">
    <p:pos x="2628" y="1941"/>
    <p:text>Duesenberry and Richard Layard have also done some work in the econmetrics - but most work on conp cons is related to visibility</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6-04T19:48:57.810" idx="2">
    <p:pos x="3488" y="2594"/>
    <p:text>Segmentation of goods needs to be understood under segmentation of needs. Myopia and Inertia.</p:text>
    <p:extLst>
      <p:ext uri="{C676402C-5697-4E1C-873F-D02D1690AC5C}">
        <p15:threadingInfo xmlns:p15="http://schemas.microsoft.com/office/powerpoint/2012/main" timeZoneBias="-60"/>
      </p:ext>
    </p:extLst>
  </p:cm>
  <p:cm authorId="1" dt="2019-06-08T15:30:37.094" idx="5">
    <p:pos x="5033" y="1850"/>
    <p:text>We don't have a detailed price time-series on items - and the model with to interpret quality in terms of quantity of a cheaper item is full of issues</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6-06T20:19:27.458" idx="3">
    <p:pos x="4793" y="1314"/>
    <p:text>education – like other assets – experienced a wide interest by the population
we assume what's necessary for the population and what isn't</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6-08T15:36:49.757" idx="6">
    <p:pos x="1257" y="2022"/>
    <p:text>Essentially this is about an ontological sense of status</p:text>
    <p:extLst mod="1">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p:cNvSpPr>
            <a:spLocks noGrp="1" noChangeArrowheads="1"/>
          </p:cNvSpPr>
          <p:nvPr>
            <p:ph type="hdr" sz="quarter"/>
          </p:nvPr>
        </p:nvSpPr>
        <p:spPr bwMode="auto">
          <a:xfrm>
            <a:off x="0"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ctr" anchorCtr="0" compatLnSpc="1"/>
          <a:lstStyle>
            <a:lvl1pPr eaLnBrk="1" hangingPunct="1">
              <a:defRPr sz="1200" dirty="0">
                <a:solidFill>
                  <a:schemeClr val="bg1"/>
                </a:solidFill>
                <a:latin typeface="Effra" panose="020B0603020203020204" pitchFamily="34" charset="0"/>
              </a:defRPr>
            </a:lvl1pPr>
          </a:lstStyle>
          <a:p>
            <a:pPr>
              <a:defRPr/>
            </a:pPr>
            <a:endParaRPr lang="en-GB" altLang="en-US"/>
          </a:p>
        </p:txBody>
      </p:sp>
      <p:sp>
        <p:nvSpPr>
          <p:cNvPr id="459779" name="Rectangle 3"/>
          <p:cNvSpPr>
            <a:spLocks noGrp="1" noChangeArrowheads="1"/>
          </p:cNvSpPr>
          <p:nvPr>
            <p:ph type="dt" sz="quarter" idx="1"/>
          </p:nvPr>
        </p:nvSpPr>
        <p:spPr bwMode="auto">
          <a:xfrm>
            <a:off x="3806825"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ctr" anchorCtr="0" compatLnSpc="1"/>
          <a:lstStyle>
            <a:lvl1pPr algn="r" eaLnBrk="1" hangingPunct="1">
              <a:defRPr sz="1200" dirty="0">
                <a:solidFill>
                  <a:schemeClr val="bg1"/>
                </a:solidFill>
                <a:latin typeface="Effra" panose="020B0603020203020204" pitchFamily="34" charset="0"/>
              </a:defRPr>
            </a:lvl1pPr>
          </a:lstStyle>
          <a:p>
            <a:pPr>
              <a:defRPr/>
            </a:pPr>
            <a:endParaRPr lang="en-GB" altLang="en-US"/>
          </a:p>
        </p:txBody>
      </p:sp>
      <p:sp>
        <p:nvSpPr>
          <p:cNvPr id="459780" name="Rectangle 4"/>
          <p:cNvSpPr>
            <a:spLocks noGrp="1" noChangeArrowheads="1"/>
          </p:cNvSpPr>
          <p:nvPr>
            <p:ph type="ftr" sz="quarter" idx="2"/>
          </p:nvPr>
        </p:nvSpPr>
        <p:spPr bwMode="auto">
          <a:xfrm>
            <a:off x="0" y="9374188"/>
            <a:ext cx="291147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b" anchorCtr="0" compatLnSpc="1"/>
          <a:lstStyle>
            <a:lvl1pPr eaLnBrk="1" hangingPunct="1">
              <a:defRPr sz="1200" dirty="0">
                <a:solidFill>
                  <a:schemeClr val="bg1"/>
                </a:solidFill>
                <a:latin typeface="Effra" panose="020B0603020203020204" pitchFamily="34" charset="0"/>
              </a:defRPr>
            </a:lvl1pPr>
          </a:lstStyle>
          <a:p>
            <a:pPr>
              <a:defRPr/>
            </a:pPr>
            <a:endParaRPr lang="en-GB" altLang="en-US"/>
          </a:p>
        </p:txBody>
      </p:sp>
      <p:sp>
        <p:nvSpPr>
          <p:cNvPr id="459781" name="Rectangle 5"/>
          <p:cNvSpPr>
            <a:spLocks noGrp="1" noChangeArrowheads="1"/>
          </p:cNvSpPr>
          <p:nvPr>
            <p:ph type="sldNum" sz="quarter" idx="3"/>
          </p:nvPr>
        </p:nvSpPr>
        <p:spPr bwMode="auto">
          <a:xfrm>
            <a:off x="3806825" y="9374188"/>
            <a:ext cx="291147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b" anchorCtr="0" compatLnSpc="1"/>
          <a:lstStyle>
            <a:lvl1pPr algn="r" eaLnBrk="1" hangingPunct="1">
              <a:defRPr sz="1200">
                <a:solidFill>
                  <a:schemeClr val="bg1"/>
                </a:solidFill>
                <a:latin typeface="Effra" panose="020B0603020203020204" pitchFamily="34" charset="0"/>
              </a:defRPr>
            </a:lvl1pPr>
          </a:lstStyle>
          <a:p>
            <a:pPr>
              <a:defRPr/>
            </a:pPr>
            <a:fld id="{5C24E9C8-3A95-493E-88C0-5F2296E45E41}"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lstStyle>
            <a:lvl1pPr eaLnBrk="1" hangingPunct="1">
              <a:defRPr sz="1200" dirty="0">
                <a:latin typeface="Effra" panose="020B0603020203020204" pitchFamily="34" charset="0"/>
              </a:defRPr>
            </a:lvl1pPr>
          </a:lstStyle>
          <a:p>
            <a:pPr>
              <a:defRPr/>
            </a:pPr>
            <a:endParaRPr lang="en-GB" altLang="en-US"/>
          </a:p>
        </p:txBody>
      </p:sp>
      <p:sp>
        <p:nvSpPr>
          <p:cNvPr id="9219" name="Rectangle 3"/>
          <p:cNvSpPr>
            <a:spLocks noGrp="1" noChangeArrowheads="1"/>
          </p:cNvSpPr>
          <p:nvPr>
            <p:ph type="dt" idx="1"/>
          </p:nvPr>
        </p:nvSpPr>
        <p:spPr bwMode="auto">
          <a:xfrm>
            <a:off x="3805238"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lstStyle>
            <a:lvl1pPr algn="r" eaLnBrk="1" hangingPunct="1">
              <a:defRPr sz="1200" dirty="0">
                <a:latin typeface="Effra" panose="020B0603020203020204" pitchFamily="34" charset="0"/>
              </a:defRPr>
            </a:lvl1pPr>
          </a:lstStyle>
          <a:p>
            <a:pPr>
              <a:defRPr/>
            </a:pPr>
            <a:endParaRPr lang="en-GB" altLang="en-US"/>
          </a:p>
        </p:txBody>
      </p:sp>
      <p:sp>
        <p:nvSpPr>
          <p:cNvPr id="23556" name="Rectangle 4"/>
          <p:cNvSpPr>
            <a:spLocks noGrp="1" noRot="1" noChangeAspect="1" noChangeArrowheads="1" noTextEdit="1"/>
          </p:cNvSpPr>
          <p:nvPr>
            <p:ph type="sldImg" idx="2"/>
          </p:nvPr>
        </p:nvSpPr>
        <p:spPr bwMode="auto">
          <a:xfrm>
            <a:off x="71438" y="739775"/>
            <a:ext cx="657860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1" name="Rectangle 5"/>
          <p:cNvSpPr>
            <a:spLocks noGrp="1" noChangeArrowheads="1"/>
          </p:cNvSpPr>
          <p:nvPr>
            <p:ph type="body" sz="quarter" idx="3"/>
          </p:nvPr>
        </p:nvSpPr>
        <p:spPr bwMode="auto">
          <a:xfrm>
            <a:off x="671513" y="4687888"/>
            <a:ext cx="5375275" cy="444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sp>
        <p:nvSpPr>
          <p:cNvPr id="9222" name="Rectangle 6"/>
          <p:cNvSpPr>
            <a:spLocks noGrp="1" noChangeArrowheads="1"/>
          </p:cNvSpPr>
          <p:nvPr>
            <p:ph type="ftr" sz="quarter" idx="4"/>
          </p:nvPr>
        </p:nvSpPr>
        <p:spPr bwMode="auto">
          <a:xfrm>
            <a:off x="0" y="937260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b" anchorCtr="0" compatLnSpc="1"/>
          <a:lstStyle>
            <a:lvl1pPr eaLnBrk="1" hangingPunct="1">
              <a:defRPr sz="1200" dirty="0">
                <a:latin typeface="Effra" panose="020B0603020203020204" pitchFamily="34" charset="0"/>
              </a:defRPr>
            </a:lvl1pPr>
          </a:lstStyle>
          <a:p>
            <a:pPr>
              <a:defRPr/>
            </a:pPr>
            <a:endParaRPr lang="en-GB" altLang="en-US"/>
          </a:p>
        </p:txBody>
      </p:sp>
      <p:sp>
        <p:nvSpPr>
          <p:cNvPr id="9223" name="Rectangle 7"/>
          <p:cNvSpPr>
            <a:spLocks noGrp="1" noChangeArrowheads="1"/>
          </p:cNvSpPr>
          <p:nvPr>
            <p:ph type="sldNum" sz="quarter" idx="5"/>
          </p:nvPr>
        </p:nvSpPr>
        <p:spPr bwMode="auto">
          <a:xfrm>
            <a:off x="3805238" y="937260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b" anchorCtr="0" compatLnSpc="1"/>
          <a:lstStyle>
            <a:lvl1pPr algn="r" eaLnBrk="1" hangingPunct="1">
              <a:defRPr sz="1200" smtClean="0">
                <a:latin typeface="Effra" panose="020B0603020203020204" pitchFamily="34" charset="0"/>
              </a:defRPr>
            </a:lvl1pPr>
          </a:lstStyle>
          <a:p>
            <a:pPr>
              <a:defRPr/>
            </a:pPr>
            <a:fld id="{11552EB4-1397-4A19-91D2-50C32A30D6EE}"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ChangeArrowheads="1" noTextEdit="1"/>
          </p:cNvSpPr>
          <p:nvPr>
            <p:ph type="sldImg" idx="4294967295"/>
          </p:nvPr>
        </p:nvSpPr>
        <p:spPr>
          <a:ln/>
        </p:spPr>
      </p:sp>
      <p:sp>
        <p:nvSpPr>
          <p:cNvPr id="26627" name="Text Placeholder 2"/>
          <p:cNvSpPr>
            <a:spLocks noGrp="1" noChangeArrowheads="1"/>
          </p:cNvSpPr>
          <p:nvPr>
            <p:ph type="body" idx="4294967295"/>
          </p:nvPr>
        </p:nvSpPr>
        <p:spPr>
          <a:noFill/>
        </p:spPr>
        <p:txBody>
          <a:bodyPr>
            <a:prstTxWarp prst="textNoShape">
              <a:avLst/>
            </a:prstTxWarp>
          </a:bodyPr>
          <a:lstStyle/>
          <a:p>
            <a:pPr eaLnBrk="1" hangingPunct="1"/>
            <a:endParaRPr lang="en-US" altLang="en-GB" dirty="0">
              <a:latin typeface="Effra" panose="020B0604020202020204" charset="0"/>
            </a:endParaRPr>
          </a:p>
        </p:txBody>
      </p:sp>
      <p:sp>
        <p:nvSpPr>
          <p:cNvPr id="26628"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fld id="{2AEB3F89-B50F-43D5-B70E-0B823D2B0839}" type="slidenum">
              <a:rPr lang="en-US" altLang="en-US" sz="1200">
                <a:latin typeface="Arial" panose="020B0604020202020204" pitchFamily="34" charset="0"/>
                <a:ea typeface="宋体" panose="02010600030101010101" pitchFamily="2" charset="-122"/>
              </a:rPr>
              <a:pPr/>
              <a:t>1</a:t>
            </a:fld>
            <a:endParaRPr lang="en-US"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20843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Status is implied</a:t>
            </a:r>
          </a:p>
        </p:txBody>
      </p:sp>
      <p:sp>
        <p:nvSpPr>
          <p:cNvPr id="4" name="Slide Number Placeholder 3"/>
          <p:cNvSpPr>
            <a:spLocks noGrp="1"/>
          </p:cNvSpPr>
          <p:nvPr>
            <p:ph type="sldNum" sz="quarter" idx="10"/>
          </p:nvPr>
        </p:nvSpPr>
        <p:spPr/>
        <p:txBody>
          <a:bodyPr/>
          <a:lstStyle/>
          <a:p>
            <a:pPr>
              <a:defRPr/>
            </a:pPr>
            <a:fld id="{11552EB4-1397-4A19-91D2-50C32A30D6EE}" type="slidenum">
              <a:rPr lang="en-GB" altLang="en-US" smtClean="0"/>
              <a:pPr>
                <a:defRPr/>
              </a:pPr>
              <a:t>7</a:t>
            </a:fld>
            <a:endParaRPr lang="en-GB" altLang="en-US" dirty="0"/>
          </a:p>
        </p:txBody>
      </p:sp>
    </p:spTree>
    <p:extLst>
      <p:ext uri="{BB962C8B-B14F-4D97-AF65-F5344CB8AC3E}">
        <p14:creationId xmlns:p14="http://schemas.microsoft.com/office/powerpoint/2010/main" val="2460094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11552EB4-1397-4A19-91D2-50C32A30D6EE}" type="slidenum">
              <a:rPr lang="en-GB" altLang="en-US" smtClean="0"/>
              <a:pPr>
                <a:defRPr/>
              </a:pPr>
              <a:t>9</a:t>
            </a:fld>
            <a:endParaRPr lang="en-GB" altLang="en-US" dirty="0"/>
          </a:p>
        </p:txBody>
      </p:sp>
    </p:spTree>
    <p:extLst>
      <p:ext uri="{BB962C8B-B14F-4D97-AF65-F5344CB8AC3E}">
        <p14:creationId xmlns:p14="http://schemas.microsoft.com/office/powerpoint/2010/main" val="3583145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6" name="Content Placeholder 2"/>
          <p:cNvSpPr>
            <a:spLocks noGrp="1"/>
          </p:cNvSpPr>
          <p:nvPr>
            <p:ph idx="11"/>
          </p:nvPr>
        </p:nvSpPr>
        <p:spPr>
          <a:xfrm>
            <a:off x="424800" y="1660500"/>
            <a:ext cx="3888000" cy="3240000"/>
          </a:xfrm>
        </p:spPr>
        <p:txBody>
          <a:bodyPr/>
          <a:lstStyle>
            <a:lvl1pPr>
              <a:buClr>
                <a:schemeClr val="accent1"/>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idx="12"/>
          </p:nvPr>
        </p:nvSpPr>
        <p:spPr>
          <a:xfrm>
            <a:off x="4581327" y="1660500"/>
            <a:ext cx="3888000" cy="3240000"/>
          </a:xfrm>
        </p:spPr>
        <p:txBody>
          <a:bodyPr/>
          <a:lstStyle>
            <a:lvl1pPr>
              <a:buClr>
                <a:schemeClr val="accent1"/>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13"/>
          <p:cNvSpPr>
            <a:spLocks noGrp="1" noChangeArrowheads="1"/>
          </p:cNvSpPr>
          <p:nvPr>
            <p:ph type="sldNum" sz="quarter" idx="13"/>
          </p:nvPr>
        </p:nvSpPr>
        <p:spPr>
          <a:ln/>
        </p:spPr>
        <p:txBody>
          <a:bodyPr/>
          <a:lstStyle>
            <a:lvl1pPr>
              <a:defRPr/>
            </a:lvl1pPr>
          </a:lstStyle>
          <a:p>
            <a:pPr>
              <a:defRPr/>
            </a:pPr>
            <a:fld id="{592A8D3C-306F-42F2-BFD0-7BDAA9A2E945}" type="slidenum">
              <a:rPr lang="en-GB" altLang="en-US"/>
              <a:pPr>
                <a:defRPr/>
              </a:pPr>
              <a:t>‹#›</a:t>
            </a:fld>
            <a:endParaRPr lang="en-GB" altLang="en-US" dirty="0"/>
          </a:p>
        </p:txBody>
      </p:sp>
    </p:spTree>
    <p:extLst>
      <p:ext uri="{BB962C8B-B14F-4D97-AF65-F5344CB8AC3E}">
        <p14:creationId xmlns:p14="http://schemas.microsoft.com/office/powerpoint/2010/main" val="68824349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ubtitle (Colou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5"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4248153"/>
          </a:xfrm>
          <a:solidFill>
            <a:schemeClr val="bg1"/>
          </a:solidFill>
          <a:ln>
            <a:noFill/>
          </a:ln>
        </p:spPr>
        <p:txBody>
          <a:bodyPr/>
          <a:lstStyle/>
          <a:p>
            <a:pPr lvl="0"/>
            <a:r>
              <a:rPr lang="en-US" noProof="0"/>
              <a:t>Click icon to add picture</a:t>
            </a:r>
            <a:endParaRPr lang="en-GB" noProof="0" dirty="0"/>
          </a:p>
        </p:txBody>
      </p:sp>
      <p:sp>
        <p:nvSpPr>
          <p:cNvPr id="14" name="Title 1"/>
          <p:cNvSpPr>
            <a:spLocks noGrp="1"/>
          </p:cNvSpPr>
          <p:nvPr>
            <p:ph type="title"/>
          </p:nvPr>
        </p:nvSpPr>
        <p:spPr>
          <a:xfrm>
            <a:off x="251520" y="4339402"/>
            <a:ext cx="8568952" cy="716624"/>
          </a:xfrm>
        </p:spPr>
        <p:txBody>
          <a:bodyPr wrap="square" anchor="t"/>
          <a:lstStyle>
            <a:lvl1pPr>
              <a:lnSpc>
                <a:spcPct val="80000"/>
              </a:lnSpc>
              <a:defRPr sz="2800">
                <a:solidFill>
                  <a:schemeClr val="bg1"/>
                </a:solidFill>
              </a:defRPr>
            </a:lvl1pPr>
          </a:lstStyle>
          <a:p>
            <a:r>
              <a:rPr lang="en-US"/>
              <a:t>Click to edit Master title style</a:t>
            </a:r>
            <a:endParaRPr lang="en-GB" dirty="0"/>
          </a:p>
        </p:txBody>
      </p:sp>
      <p:sp>
        <p:nvSpPr>
          <p:cNvPr id="10" name="Slide Number Placeholder 1"/>
          <p:cNvSpPr>
            <a:spLocks noGrp="1"/>
          </p:cNvSpPr>
          <p:nvPr>
            <p:ph type="sldNum" sz="quarter" idx="12"/>
          </p:nvPr>
        </p:nvSpPr>
        <p:spPr/>
        <p:txBody>
          <a:bodyPr/>
          <a:lstStyle>
            <a:lvl1pPr>
              <a:defRPr smtClean="0">
                <a:solidFill>
                  <a:schemeClr val="bg1"/>
                </a:solidFill>
              </a:defRPr>
            </a:lvl1pPr>
          </a:lstStyle>
          <a:p>
            <a:pPr>
              <a:defRPr/>
            </a:pPr>
            <a:fld id="{D09E884D-34DE-4261-8EE9-C65F8F0EDA3F}" type="slidenum">
              <a:rPr lang="en-GB" altLang="en-US"/>
              <a:pPr>
                <a:defRPr/>
              </a:pPr>
              <a:t>‹#›</a:t>
            </a:fld>
            <a:endParaRPr lang="en-GB" altLang="en-US"/>
          </a:p>
        </p:txBody>
      </p:sp>
    </p:spTree>
    <p:extLst>
      <p:ext uri="{BB962C8B-B14F-4D97-AF65-F5344CB8AC3E}">
        <p14:creationId xmlns:p14="http://schemas.microsoft.com/office/powerpoint/2010/main" val="31492158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ubtitle (Grey)">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5"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4248153"/>
          </a:xfrm>
          <a:solidFill>
            <a:schemeClr val="bg1"/>
          </a:solidFill>
          <a:ln>
            <a:noFill/>
          </a:ln>
        </p:spPr>
        <p:txBody>
          <a:bodyPr/>
          <a:lstStyle/>
          <a:p>
            <a:pPr lvl="0"/>
            <a:r>
              <a:rPr lang="en-US" noProof="0"/>
              <a:t>Click icon to add picture</a:t>
            </a:r>
            <a:endParaRPr lang="en-GB" noProof="0" dirty="0"/>
          </a:p>
        </p:txBody>
      </p:sp>
      <p:sp>
        <p:nvSpPr>
          <p:cNvPr id="14" name="Title 1"/>
          <p:cNvSpPr>
            <a:spLocks noGrp="1"/>
          </p:cNvSpPr>
          <p:nvPr>
            <p:ph type="title"/>
          </p:nvPr>
        </p:nvSpPr>
        <p:spPr>
          <a:xfrm>
            <a:off x="251520" y="4339402"/>
            <a:ext cx="8568952" cy="716624"/>
          </a:xfrm>
        </p:spPr>
        <p:txBody>
          <a:bodyPr wrap="square" anchor="t"/>
          <a:lstStyle>
            <a:lvl1pPr>
              <a:lnSpc>
                <a:spcPct val="80000"/>
              </a:lnSpc>
              <a:defRPr sz="2800" baseline="0">
                <a:solidFill>
                  <a:schemeClr val="bg1"/>
                </a:solidFill>
              </a:defRPr>
            </a:lvl1pPr>
          </a:lstStyle>
          <a:p>
            <a:r>
              <a:rPr lang="en-US"/>
              <a:t>Click to edit Master title style</a:t>
            </a:r>
            <a:endParaRPr lang="en-GB" dirty="0"/>
          </a:p>
        </p:txBody>
      </p:sp>
      <p:sp>
        <p:nvSpPr>
          <p:cNvPr id="10" name="Slide Number Placeholder 1"/>
          <p:cNvSpPr>
            <a:spLocks noGrp="1"/>
          </p:cNvSpPr>
          <p:nvPr>
            <p:ph type="sldNum" sz="quarter" idx="12"/>
          </p:nvPr>
        </p:nvSpPr>
        <p:spPr/>
        <p:txBody>
          <a:bodyPr/>
          <a:lstStyle>
            <a:lvl1pPr>
              <a:defRPr smtClean="0">
                <a:solidFill>
                  <a:schemeClr val="bg1"/>
                </a:solidFill>
              </a:defRPr>
            </a:lvl1pPr>
          </a:lstStyle>
          <a:p>
            <a:pPr>
              <a:defRPr/>
            </a:pPr>
            <a:fld id="{BC1EAD16-0DE7-4E08-AD7C-61EF2956CB5F}" type="slidenum">
              <a:rPr lang="en-GB" altLang="en-US"/>
              <a:pPr>
                <a:defRPr/>
              </a:pPr>
              <a:t>‹#›</a:t>
            </a:fld>
            <a:endParaRPr lang="en-GB" altLang="en-US"/>
          </a:p>
        </p:txBody>
      </p:sp>
    </p:spTree>
    <p:extLst>
      <p:ext uri="{BB962C8B-B14F-4D97-AF65-F5344CB8AC3E}">
        <p14:creationId xmlns:p14="http://schemas.microsoft.com/office/powerpoint/2010/main" val="269010873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ubtitle (White)">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5"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4248153"/>
          </a:xfrm>
          <a:solidFill>
            <a:schemeClr val="bg1"/>
          </a:solidFill>
          <a:ln>
            <a:noFill/>
          </a:ln>
        </p:spPr>
        <p:txBody>
          <a:bodyPr/>
          <a:lstStyle/>
          <a:p>
            <a:pPr lvl="0"/>
            <a:r>
              <a:rPr lang="en-US" noProof="0"/>
              <a:t>Click icon to add picture</a:t>
            </a:r>
            <a:endParaRPr lang="en-GB" noProof="0" dirty="0"/>
          </a:p>
        </p:txBody>
      </p:sp>
      <p:sp>
        <p:nvSpPr>
          <p:cNvPr id="9" name="Title 1"/>
          <p:cNvSpPr>
            <a:spLocks noGrp="1"/>
          </p:cNvSpPr>
          <p:nvPr>
            <p:ph type="title"/>
          </p:nvPr>
        </p:nvSpPr>
        <p:spPr>
          <a:xfrm>
            <a:off x="251520" y="4339402"/>
            <a:ext cx="8568952" cy="716624"/>
          </a:xfrm>
        </p:spPr>
        <p:txBody>
          <a:bodyPr wrap="square" anchor="t"/>
          <a:lstStyle>
            <a:lvl1pPr>
              <a:lnSpc>
                <a:spcPct val="80000"/>
              </a:lnSpc>
              <a:defRPr sz="2800">
                <a:solidFill>
                  <a:schemeClr val="accent1"/>
                </a:solidFill>
              </a:defRPr>
            </a:lvl1pPr>
          </a:lstStyle>
          <a:p>
            <a:r>
              <a:rPr lang="en-US"/>
              <a:t>Click to edit Master title style</a:t>
            </a:r>
            <a:endParaRPr lang="en-GB" dirty="0"/>
          </a:p>
        </p:txBody>
      </p:sp>
      <p:sp>
        <p:nvSpPr>
          <p:cNvPr id="11" name="Slide Number Placeholder 1"/>
          <p:cNvSpPr>
            <a:spLocks noGrp="1"/>
          </p:cNvSpPr>
          <p:nvPr>
            <p:ph type="sldNum" sz="quarter" idx="12"/>
          </p:nvPr>
        </p:nvSpPr>
        <p:spPr/>
        <p:txBody>
          <a:bodyPr/>
          <a:lstStyle>
            <a:lvl1pPr>
              <a:defRPr smtClean="0">
                <a:solidFill>
                  <a:schemeClr val="bg1"/>
                </a:solidFill>
              </a:defRPr>
            </a:lvl1pPr>
          </a:lstStyle>
          <a:p>
            <a:pPr>
              <a:defRPr/>
            </a:pPr>
            <a:fld id="{48BF62DA-864E-4564-8F83-14AB00A5C2C1}" type="slidenum">
              <a:rPr lang="en-GB" altLang="en-US"/>
              <a:pPr>
                <a:defRPr/>
              </a:pPr>
              <a:t>‹#›</a:t>
            </a:fld>
            <a:endParaRPr lang="en-GB" altLang="en-US"/>
          </a:p>
        </p:txBody>
      </p:sp>
    </p:spTree>
    <p:extLst>
      <p:ext uri="{BB962C8B-B14F-4D97-AF65-F5344CB8AC3E}">
        <p14:creationId xmlns:p14="http://schemas.microsoft.com/office/powerpoint/2010/main" val="19591438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idebar (Re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6096000" y="0"/>
            <a:ext cx="3044825" cy="5157788"/>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6" name="Picture Placeholder 12"/>
          <p:cNvSpPr>
            <a:spLocks noGrp="1"/>
          </p:cNvSpPr>
          <p:nvPr>
            <p:ph type="pic" sz="quarter" idx="11"/>
          </p:nvPr>
        </p:nvSpPr>
        <p:spPr>
          <a:xfrm>
            <a:off x="1" y="0"/>
            <a:ext cx="6095769" cy="5158053"/>
          </a:xfrm>
          <a:solidFill>
            <a:schemeClr val="bg1"/>
          </a:solidFill>
          <a:ln>
            <a:noFill/>
          </a:ln>
        </p:spPr>
        <p:txBody>
          <a:bodyPr/>
          <a:lstStyle/>
          <a:p>
            <a:pPr lvl="0"/>
            <a:r>
              <a:rPr lang="en-US" noProof="0"/>
              <a:t>Click icon to add picture</a:t>
            </a:r>
            <a:endParaRPr lang="en-GB" noProof="0" dirty="0"/>
          </a:p>
        </p:txBody>
      </p:sp>
      <p:sp>
        <p:nvSpPr>
          <p:cNvPr id="8" name="Title 1"/>
          <p:cNvSpPr>
            <a:spLocks noGrp="1"/>
          </p:cNvSpPr>
          <p:nvPr>
            <p:ph type="title"/>
          </p:nvPr>
        </p:nvSpPr>
        <p:spPr>
          <a:xfrm>
            <a:off x="6300192" y="249492"/>
            <a:ext cx="2592288" cy="1297608"/>
          </a:xfrm>
        </p:spPr>
        <p:txBody>
          <a:bodyPr wrap="square"/>
          <a:lstStyle>
            <a:lvl1pPr>
              <a:lnSpc>
                <a:spcPct val="80000"/>
              </a:lnSpc>
              <a:defRPr sz="2800">
                <a:solidFill>
                  <a:schemeClr val="bg1"/>
                </a:solidFill>
              </a:defRPr>
            </a:lvl1pPr>
          </a:lstStyle>
          <a:p>
            <a:r>
              <a:rPr lang="en-US"/>
              <a:t>Click to edit Master title style</a:t>
            </a:r>
            <a:endParaRPr lang="en-GB" dirty="0"/>
          </a:p>
        </p:txBody>
      </p:sp>
      <p:sp>
        <p:nvSpPr>
          <p:cNvPr id="9" name="Content Placeholder 2"/>
          <p:cNvSpPr>
            <a:spLocks noGrp="1"/>
          </p:cNvSpPr>
          <p:nvPr>
            <p:ph idx="1"/>
          </p:nvPr>
        </p:nvSpPr>
        <p:spPr>
          <a:xfrm>
            <a:off x="6300192" y="1660500"/>
            <a:ext cx="2592288" cy="297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Slide Number Placeholder 1"/>
          <p:cNvSpPr>
            <a:spLocks noGrp="1"/>
          </p:cNvSpPr>
          <p:nvPr>
            <p:ph type="sldNum" sz="quarter" idx="12"/>
          </p:nvPr>
        </p:nvSpPr>
        <p:spPr/>
        <p:txBody>
          <a:bodyPr/>
          <a:lstStyle>
            <a:lvl1pPr>
              <a:defRPr smtClean="0">
                <a:solidFill>
                  <a:schemeClr val="bg1"/>
                </a:solidFill>
              </a:defRPr>
            </a:lvl1pPr>
          </a:lstStyle>
          <a:p>
            <a:pPr>
              <a:defRPr/>
            </a:pPr>
            <a:fld id="{DFA4F400-B78B-4C9F-B8B5-910222ABFAFD}" type="slidenum">
              <a:rPr lang="en-GB" altLang="en-US"/>
              <a:pPr>
                <a:defRPr/>
              </a:pPr>
              <a:t>‹#›</a:t>
            </a:fld>
            <a:endParaRPr lang="en-GB" altLang="en-US"/>
          </a:p>
        </p:txBody>
      </p:sp>
    </p:spTree>
    <p:extLst>
      <p:ext uri="{BB962C8B-B14F-4D97-AF65-F5344CB8AC3E}">
        <p14:creationId xmlns:p14="http://schemas.microsoft.com/office/powerpoint/2010/main" val="415428236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idebar (Gre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6096000" y="0"/>
            <a:ext cx="3044825" cy="5157788"/>
          </a:xfrm>
          <a:prstGeom prst="rect">
            <a:avLst/>
          </a:prstGeom>
          <a:solidFill>
            <a:schemeClr val="tx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6" name="Picture Placeholder 12"/>
          <p:cNvSpPr>
            <a:spLocks noGrp="1"/>
          </p:cNvSpPr>
          <p:nvPr>
            <p:ph type="pic" sz="quarter" idx="11"/>
          </p:nvPr>
        </p:nvSpPr>
        <p:spPr>
          <a:xfrm>
            <a:off x="1" y="0"/>
            <a:ext cx="6095769" cy="5158053"/>
          </a:xfrm>
          <a:solidFill>
            <a:schemeClr val="bg1"/>
          </a:solidFill>
          <a:ln>
            <a:noFill/>
          </a:ln>
        </p:spPr>
        <p:txBody>
          <a:bodyPr/>
          <a:lstStyle/>
          <a:p>
            <a:pPr lvl="0"/>
            <a:r>
              <a:rPr lang="en-US" noProof="0"/>
              <a:t>Click icon to add picture</a:t>
            </a:r>
            <a:endParaRPr lang="en-GB" noProof="0" dirty="0"/>
          </a:p>
        </p:txBody>
      </p:sp>
      <p:sp>
        <p:nvSpPr>
          <p:cNvPr id="8" name="Title 1"/>
          <p:cNvSpPr>
            <a:spLocks noGrp="1"/>
          </p:cNvSpPr>
          <p:nvPr>
            <p:ph type="title"/>
          </p:nvPr>
        </p:nvSpPr>
        <p:spPr>
          <a:xfrm>
            <a:off x="6300192" y="249492"/>
            <a:ext cx="2592288" cy="1297608"/>
          </a:xfrm>
        </p:spPr>
        <p:txBody>
          <a:bodyPr wrap="square"/>
          <a:lstStyle>
            <a:lvl1pPr>
              <a:lnSpc>
                <a:spcPct val="80000"/>
              </a:lnSpc>
              <a:defRPr sz="2800">
                <a:solidFill>
                  <a:schemeClr val="bg1"/>
                </a:solidFill>
              </a:defRPr>
            </a:lvl1pPr>
          </a:lstStyle>
          <a:p>
            <a:r>
              <a:rPr lang="en-US"/>
              <a:t>Click to edit Master title style</a:t>
            </a:r>
            <a:endParaRPr lang="en-GB" dirty="0"/>
          </a:p>
        </p:txBody>
      </p:sp>
      <p:sp>
        <p:nvSpPr>
          <p:cNvPr id="9" name="Content Placeholder 2"/>
          <p:cNvSpPr>
            <a:spLocks noGrp="1"/>
          </p:cNvSpPr>
          <p:nvPr>
            <p:ph idx="1"/>
          </p:nvPr>
        </p:nvSpPr>
        <p:spPr>
          <a:xfrm>
            <a:off x="6300192" y="1660500"/>
            <a:ext cx="2592288" cy="297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Slide Number Placeholder 1"/>
          <p:cNvSpPr>
            <a:spLocks noGrp="1"/>
          </p:cNvSpPr>
          <p:nvPr>
            <p:ph type="sldNum" sz="quarter" idx="12"/>
          </p:nvPr>
        </p:nvSpPr>
        <p:spPr/>
        <p:txBody>
          <a:bodyPr/>
          <a:lstStyle>
            <a:lvl1pPr>
              <a:defRPr smtClean="0">
                <a:solidFill>
                  <a:schemeClr val="bg1"/>
                </a:solidFill>
              </a:defRPr>
            </a:lvl1pPr>
          </a:lstStyle>
          <a:p>
            <a:pPr>
              <a:defRPr/>
            </a:pPr>
            <a:fld id="{5D89A73A-1690-4CCF-9603-DF862003FFE0}" type="slidenum">
              <a:rPr lang="en-GB" altLang="en-US"/>
              <a:pPr>
                <a:defRPr/>
              </a:pPr>
              <a:t>‹#›</a:t>
            </a:fld>
            <a:endParaRPr lang="en-GB" altLang="en-US"/>
          </a:p>
        </p:txBody>
      </p:sp>
    </p:spTree>
    <p:extLst>
      <p:ext uri="{BB962C8B-B14F-4D97-AF65-F5344CB8AC3E}">
        <p14:creationId xmlns:p14="http://schemas.microsoft.com/office/powerpoint/2010/main" val="99927081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idebar (White)">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6096000" y="0"/>
            <a:ext cx="3044825" cy="515778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6" name="Picture Placeholder 12"/>
          <p:cNvSpPr>
            <a:spLocks noGrp="1"/>
          </p:cNvSpPr>
          <p:nvPr>
            <p:ph type="pic" sz="quarter" idx="11"/>
          </p:nvPr>
        </p:nvSpPr>
        <p:spPr>
          <a:xfrm>
            <a:off x="1" y="0"/>
            <a:ext cx="6095769" cy="5158053"/>
          </a:xfrm>
          <a:solidFill>
            <a:schemeClr val="bg1"/>
          </a:solidFill>
          <a:ln>
            <a:noFill/>
          </a:ln>
        </p:spPr>
        <p:txBody>
          <a:bodyPr/>
          <a:lstStyle/>
          <a:p>
            <a:pPr lvl="0"/>
            <a:r>
              <a:rPr lang="en-US" noProof="0"/>
              <a:t>Click icon to add picture</a:t>
            </a:r>
            <a:endParaRPr lang="en-GB" noProof="0" dirty="0"/>
          </a:p>
        </p:txBody>
      </p:sp>
      <p:sp>
        <p:nvSpPr>
          <p:cNvPr id="8" name="Title 1"/>
          <p:cNvSpPr>
            <a:spLocks noGrp="1"/>
          </p:cNvSpPr>
          <p:nvPr>
            <p:ph type="title"/>
          </p:nvPr>
        </p:nvSpPr>
        <p:spPr>
          <a:xfrm>
            <a:off x="6300192" y="249492"/>
            <a:ext cx="2592288" cy="1297608"/>
          </a:xfrm>
        </p:spPr>
        <p:txBody>
          <a:bodyPr wrap="square"/>
          <a:lstStyle>
            <a:lvl1pPr>
              <a:lnSpc>
                <a:spcPct val="80000"/>
              </a:lnSpc>
              <a:defRPr sz="2800">
                <a:solidFill>
                  <a:schemeClr val="accent1"/>
                </a:solidFill>
              </a:defRPr>
            </a:lvl1pPr>
          </a:lstStyle>
          <a:p>
            <a:r>
              <a:rPr lang="en-US"/>
              <a:t>Click to edit Master title style</a:t>
            </a:r>
            <a:endParaRPr lang="en-GB" dirty="0"/>
          </a:p>
        </p:txBody>
      </p:sp>
      <p:sp>
        <p:nvSpPr>
          <p:cNvPr id="9" name="Content Placeholder 2"/>
          <p:cNvSpPr>
            <a:spLocks noGrp="1"/>
          </p:cNvSpPr>
          <p:nvPr>
            <p:ph idx="1"/>
          </p:nvPr>
        </p:nvSpPr>
        <p:spPr>
          <a:xfrm>
            <a:off x="6300192" y="1660500"/>
            <a:ext cx="2592288" cy="2970000"/>
          </a:xfrm>
        </p:spPr>
        <p:txBody>
          <a:bodyPr/>
          <a:lstStyle>
            <a:lvl1pPr marL="179705" marR="0" indent="-179705" algn="l" defTabSz="914400" rtl="0" eaLnBrk="1" fontAlgn="base" latinLnBrk="0" hangingPunct="1">
              <a:lnSpc>
                <a:spcPct val="100000"/>
              </a:lnSpc>
              <a:spcBef>
                <a:spcPct val="20000"/>
              </a:spcBef>
              <a:spcAft>
                <a:spcPct val="0"/>
              </a:spcAft>
              <a:buClr>
                <a:schemeClr val="accent1"/>
              </a:buClr>
              <a:buSzTx/>
              <a:buFont typeface="Arial" panose="02080604020202020204" charset="0"/>
              <a:buChar char="•"/>
              <a:defRPr>
                <a:solidFill>
                  <a:schemeClr val="tx2"/>
                </a:solidFill>
              </a:defRPr>
            </a:lvl1pPr>
            <a:lvl2pPr marL="539750" marR="0" indent="-179705" algn="l" defTabSz="914400" rtl="0" eaLnBrk="1" fontAlgn="base" latinLnBrk="0" hangingPunct="1">
              <a:lnSpc>
                <a:spcPct val="100000"/>
              </a:lnSpc>
              <a:spcBef>
                <a:spcPct val="20000"/>
              </a:spcBef>
              <a:spcAft>
                <a:spcPct val="0"/>
              </a:spcAft>
              <a:buClr>
                <a:srgbClr val="63656A"/>
              </a:buClr>
              <a:buSzTx/>
              <a:buFont typeface="Effra" panose="020B0603020203020204" pitchFamily="34" charset="0"/>
              <a:buChar char="•"/>
              <a:defRPr>
                <a:solidFill>
                  <a:schemeClr val="tx2"/>
                </a:solidFill>
              </a:defRPr>
            </a:lvl2pPr>
            <a:lvl3pPr marL="899795" marR="0" indent="-179705" algn="l" defTabSz="914400" rtl="0" eaLnBrk="1" fontAlgn="base" latinLnBrk="0" hangingPunct="1">
              <a:lnSpc>
                <a:spcPct val="100000"/>
              </a:lnSpc>
              <a:spcBef>
                <a:spcPct val="20000"/>
              </a:spcBef>
              <a:spcAft>
                <a:spcPct val="0"/>
              </a:spcAft>
              <a:buClrTx/>
              <a:buSzTx/>
              <a:buFont typeface="Effra" panose="020B0603020203020204" pitchFamily="34" charset="0"/>
              <a:buChar char="•"/>
              <a:defRPr>
                <a:solidFill>
                  <a:schemeClr val="tx2"/>
                </a:solidFill>
              </a:defRPr>
            </a:lvl3pPr>
            <a:lvl4pPr marL="1259840" marR="0" indent="-179705" algn="l" defTabSz="914400" rtl="0" eaLnBrk="1" fontAlgn="base" latinLnBrk="0" hangingPunct="1">
              <a:lnSpc>
                <a:spcPct val="100000"/>
              </a:lnSpc>
              <a:spcBef>
                <a:spcPct val="20000"/>
              </a:spcBef>
              <a:spcAft>
                <a:spcPct val="0"/>
              </a:spcAft>
              <a:buClrTx/>
              <a:buSzTx/>
              <a:buFont typeface="Effra" panose="020B0603020203020204" pitchFamily="34" charset="0"/>
              <a:buChar char="&gt;"/>
              <a:defRPr>
                <a:solidFill>
                  <a:schemeClr val="tx2"/>
                </a:solidFill>
              </a:defRPr>
            </a:lvl4pPr>
            <a:lvl5pPr marL="1619885" marR="0" indent="-179705" algn="l" defTabSz="914400" rtl="0" eaLnBrk="1" fontAlgn="base" latinLnBrk="0" hangingPunct="1">
              <a:lnSpc>
                <a:spcPct val="100000"/>
              </a:lnSpc>
              <a:spcBef>
                <a:spcPct val="20000"/>
              </a:spcBef>
              <a:spcAft>
                <a:spcPct val="0"/>
              </a:spcAft>
              <a:buClrTx/>
              <a:buSzTx/>
              <a:buFont typeface="Effra" panose="020B0603020203020204" pitchFamily="34" charset="0"/>
              <a:buChar char="-"/>
              <a:defRPr>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Slide Number Placeholder 1"/>
          <p:cNvSpPr>
            <a:spLocks noGrp="1"/>
          </p:cNvSpPr>
          <p:nvPr>
            <p:ph type="sldNum" sz="quarter" idx="12"/>
          </p:nvPr>
        </p:nvSpPr>
        <p:spPr/>
        <p:txBody>
          <a:bodyPr/>
          <a:lstStyle>
            <a:lvl1pPr>
              <a:defRPr smtClean="0">
                <a:solidFill>
                  <a:schemeClr val="bg1"/>
                </a:solidFill>
              </a:defRPr>
            </a:lvl1pPr>
          </a:lstStyle>
          <a:p>
            <a:pPr>
              <a:defRPr/>
            </a:pPr>
            <a:fld id="{A5FF22A5-BDCE-40F7-8916-DA00A2D3EA0F}" type="slidenum">
              <a:rPr lang="en-GB" altLang="en-US"/>
              <a:pPr>
                <a:defRPr/>
              </a:pPr>
              <a:t>‹#›</a:t>
            </a:fld>
            <a:endParaRPr lang="en-GB" altLang="en-US"/>
          </a:p>
        </p:txBody>
      </p:sp>
    </p:spTree>
    <p:extLst>
      <p:ext uri="{BB962C8B-B14F-4D97-AF65-F5344CB8AC3E}">
        <p14:creationId xmlns:p14="http://schemas.microsoft.com/office/powerpoint/2010/main" val="13826820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metable (Colou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6"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 name="Rectangle 13"/>
          <p:cNvSpPr>
            <a:spLocks noChangeArrowheads="1"/>
          </p:cNvSpPr>
          <p:nvPr userDrawn="1"/>
        </p:nvSpPr>
        <p:spPr bwMode="auto">
          <a:xfrm>
            <a:off x="0" y="896938"/>
            <a:ext cx="9144000" cy="42465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14" name="Title 1"/>
          <p:cNvSpPr>
            <a:spLocks noGrp="1"/>
          </p:cNvSpPr>
          <p:nvPr>
            <p:ph type="title"/>
          </p:nvPr>
        </p:nvSpPr>
        <p:spPr>
          <a:xfrm>
            <a:off x="251520" y="141480"/>
            <a:ext cx="8568952" cy="716624"/>
          </a:xfrm>
        </p:spPr>
        <p:txBody>
          <a:bodyPr wrap="square"/>
          <a:lstStyle>
            <a:lvl1pPr>
              <a:lnSpc>
                <a:spcPct val="80000"/>
              </a:lnSpc>
              <a:defRPr sz="3600" baseline="0">
                <a:solidFill>
                  <a:schemeClr val="bg1"/>
                </a:solidFill>
              </a:defRPr>
            </a:lvl1pPr>
          </a:lstStyle>
          <a:p>
            <a:r>
              <a:rPr lang="en-US"/>
              <a:t>Click to edit Master title style</a:t>
            </a:r>
            <a:endParaRPr lang="en-GB" dirty="0"/>
          </a:p>
        </p:txBody>
      </p:sp>
      <p:sp>
        <p:nvSpPr>
          <p:cNvPr id="5" name="Table Placeholder 4"/>
          <p:cNvSpPr>
            <a:spLocks noGrp="1"/>
          </p:cNvSpPr>
          <p:nvPr>
            <p:ph type="tbl" sz="quarter" idx="11"/>
          </p:nvPr>
        </p:nvSpPr>
        <p:spPr>
          <a:xfrm>
            <a:off x="251520" y="1113588"/>
            <a:ext cx="8568952" cy="3850640"/>
          </a:xfrm>
        </p:spPr>
        <p:txBody>
          <a:bodyPr/>
          <a:lstStyle/>
          <a:p>
            <a:pPr lvl="0"/>
            <a:r>
              <a:rPr lang="en-US" noProof="0"/>
              <a:t>Click icon to add table</a:t>
            </a:r>
            <a:endParaRPr lang="en-GB" noProof="0"/>
          </a:p>
        </p:txBody>
      </p:sp>
    </p:spTree>
    <p:extLst>
      <p:ext uri="{BB962C8B-B14F-4D97-AF65-F5344CB8AC3E}">
        <p14:creationId xmlns:p14="http://schemas.microsoft.com/office/powerpoint/2010/main" val="354849186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metable (Grey)">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6"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 name="Rectangle 13"/>
          <p:cNvSpPr>
            <a:spLocks noChangeArrowheads="1"/>
          </p:cNvSpPr>
          <p:nvPr userDrawn="1"/>
        </p:nvSpPr>
        <p:spPr bwMode="auto">
          <a:xfrm>
            <a:off x="0" y="896938"/>
            <a:ext cx="9144000" cy="42465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14" name="Title 1"/>
          <p:cNvSpPr>
            <a:spLocks noGrp="1"/>
          </p:cNvSpPr>
          <p:nvPr>
            <p:ph type="title"/>
          </p:nvPr>
        </p:nvSpPr>
        <p:spPr>
          <a:xfrm>
            <a:off x="251520" y="141480"/>
            <a:ext cx="8568952" cy="716624"/>
          </a:xfrm>
        </p:spPr>
        <p:txBody>
          <a:bodyPr wrap="square"/>
          <a:lstStyle>
            <a:lvl1pPr>
              <a:lnSpc>
                <a:spcPct val="80000"/>
              </a:lnSpc>
              <a:defRPr sz="3600" baseline="0">
                <a:solidFill>
                  <a:schemeClr val="bg1"/>
                </a:solidFill>
              </a:defRPr>
            </a:lvl1pPr>
          </a:lstStyle>
          <a:p>
            <a:r>
              <a:rPr lang="en-US"/>
              <a:t>Click to edit Master title style</a:t>
            </a:r>
            <a:endParaRPr lang="en-GB" dirty="0"/>
          </a:p>
        </p:txBody>
      </p:sp>
      <p:sp>
        <p:nvSpPr>
          <p:cNvPr id="5" name="Table Placeholder 4"/>
          <p:cNvSpPr>
            <a:spLocks noGrp="1"/>
          </p:cNvSpPr>
          <p:nvPr>
            <p:ph type="tbl" sz="quarter" idx="11"/>
          </p:nvPr>
        </p:nvSpPr>
        <p:spPr>
          <a:xfrm>
            <a:off x="251520" y="1113588"/>
            <a:ext cx="8568952" cy="3850640"/>
          </a:xfrm>
        </p:spPr>
        <p:txBody>
          <a:bodyPr/>
          <a:lstStyle/>
          <a:p>
            <a:pPr lvl="0"/>
            <a:r>
              <a:rPr lang="en-US" noProof="0"/>
              <a:t>Click icon to add table</a:t>
            </a:r>
            <a:endParaRPr lang="en-GB" noProof="0"/>
          </a:p>
        </p:txBody>
      </p:sp>
    </p:spTree>
    <p:extLst>
      <p:ext uri="{BB962C8B-B14F-4D97-AF65-F5344CB8AC3E}">
        <p14:creationId xmlns:p14="http://schemas.microsoft.com/office/powerpoint/2010/main" val="30622244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metable (White)">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6"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 name="Rectangle 13"/>
          <p:cNvSpPr>
            <a:spLocks noChangeArrowheads="1"/>
          </p:cNvSpPr>
          <p:nvPr userDrawn="1"/>
        </p:nvSpPr>
        <p:spPr bwMode="auto">
          <a:xfrm>
            <a:off x="0" y="896938"/>
            <a:ext cx="9144000" cy="42465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14" name="Title 1"/>
          <p:cNvSpPr>
            <a:spLocks noGrp="1"/>
          </p:cNvSpPr>
          <p:nvPr>
            <p:ph type="title"/>
          </p:nvPr>
        </p:nvSpPr>
        <p:spPr>
          <a:xfrm>
            <a:off x="251520" y="141480"/>
            <a:ext cx="8568952" cy="716624"/>
          </a:xfrm>
        </p:spPr>
        <p:txBody>
          <a:bodyPr wrap="square"/>
          <a:lstStyle>
            <a:lvl1pPr>
              <a:lnSpc>
                <a:spcPct val="80000"/>
              </a:lnSpc>
              <a:defRPr sz="3600" baseline="0">
                <a:solidFill>
                  <a:schemeClr val="accent1"/>
                </a:solidFill>
              </a:defRPr>
            </a:lvl1pPr>
          </a:lstStyle>
          <a:p>
            <a:r>
              <a:rPr lang="en-US"/>
              <a:t>Click to edit Master title style</a:t>
            </a:r>
            <a:endParaRPr lang="en-GB" dirty="0"/>
          </a:p>
        </p:txBody>
      </p:sp>
      <p:sp>
        <p:nvSpPr>
          <p:cNvPr id="5" name="Table Placeholder 4"/>
          <p:cNvSpPr>
            <a:spLocks noGrp="1"/>
          </p:cNvSpPr>
          <p:nvPr>
            <p:ph type="tbl" sz="quarter" idx="11"/>
          </p:nvPr>
        </p:nvSpPr>
        <p:spPr>
          <a:xfrm>
            <a:off x="251520" y="1113588"/>
            <a:ext cx="8568952" cy="3850640"/>
          </a:xfrm>
        </p:spPr>
        <p:txBody>
          <a:bodyPr/>
          <a:lstStyle/>
          <a:p>
            <a:pPr lvl="0"/>
            <a:r>
              <a:rPr lang="en-US" noProof="0"/>
              <a:t>Click icon to add table</a:t>
            </a:r>
            <a:endParaRPr lang="en-GB" noProof="0"/>
          </a:p>
        </p:txBody>
      </p:sp>
    </p:spTree>
    <p:extLst>
      <p:ext uri="{BB962C8B-B14F-4D97-AF65-F5344CB8AC3E}">
        <p14:creationId xmlns:p14="http://schemas.microsoft.com/office/powerpoint/2010/main" val="2313729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lstStyle>
            <a:lvl1pPr algn="ctr">
              <a:defRPr sz="3375"/>
            </a:lvl1pPr>
          </a:lstStyle>
          <a:p>
            <a:r>
              <a:rPr lang="en-US" noProof="1"/>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noProof="1"/>
              <a:t>Click to edit Master subtitle style</a:t>
            </a:r>
          </a:p>
        </p:txBody>
      </p:sp>
      <p:sp>
        <p:nvSpPr>
          <p:cNvPr id="4" name="Date Placeholder 1027"/>
          <p:cNvSpPr>
            <a:spLocks noGrp="1"/>
          </p:cNvSpPr>
          <p:nvPr>
            <p:ph type="dt" sz="half" idx="10"/>
          </p:nvPr>
        </p:nvSpPr>
        <p:spPr>
          <a:xfrm>
            <a:off x="457200" y="4684713"/>
            <a:ext cx="2133600" cy="357187"/>
          </a:xfrm>
          <a:prstGeom prst="rect">
            <a:avLst/>
          </a:prstGeom>
        </p:spPr>
        <p:txBody>
          <a:bodyPr/>
          <a:lstStyle>
            <a:lvl1pPr eaLnBrk="1" hangingPunct="1">
              <a:defRPr>
                <a:latin typeface="+mn-lt"/>
              </a:defRPr>
            </a:lvl1pPr>
          </a:lstStyle>
          <a:p>
            <a:pPr>
              <a:defRPr/>
            </a:pPr>
            <a:fld id="{CDC63CA9-2863-4C1C-9C8F-58E2FE97848E}" type="datetimeFigureOut">
              <a:rPr lang="en-US" altLang="en-US"/>
              <a:pPr>
                <a:defRPr/>
              </a:pPr>
              <a:t>6/9/2019</a:t>
            </a:fld>
            <a:endParaRPr lang="en-US" altLang="en-US"/>
          </a:p>
        </p:txBody>
      </p:sp>
      <p:sp>
        <p:nvSpPr>
          <p:cNvPr id="5" name="Footer Placeholder 1028"/>
          <p:cNvSpPr>
            <a:spLocks noGrp="1"/>
          </p:cNvSpPr>
          <p:nvPr>
            <p:ph type="ftr" sz="quarter" idx="11"/>
          </p:nvPr>
        </p:nvSpPr>
        <p:spPr>
          <a:xfrm>
            <a:off x="3124200" y="4684713"/>
            <a:ext cx="2895600" cy="357187"/>
          </a:xfrm>
          <a:prstGeom prst="rect">
            <a:avLst/>
          </a:prstGeom>
        </p:spPr>
        <p:txBody>
          <a:bodyPr/>
          <a:lstStyle>
            <a:lvl1pPr eaLnBrk="1" hangingPunct="1">
              <a:defRPr>
                <a:latin typeface="+mn-lt"/>
              </a:defRPr>
            </a:lvl1pPr>
          </a:lstStyle>
          <a:p>
            <a:pPr>
              <a:defRPr/>
            </a:pPr>
            <a:endParaRPr lang="en-US"/>
          </a:p>
        </p:txBody>
      </p:sp>
      <p:sp>
        <p:nvSpPr>
          <p:cNvPr id="6" name="Slide Number Placeholder 1029"/>
          <p:cNvSpPr>
            <a:spLocks noGrp="1"/>
          </p:cNvSpPr>
          <p:nvPr>
            <p:ph type="sldNum" sz="quarter" idx="12"/>
          </p:nvPr>
        </p:nvSpPr>
        <p:spPr/>
        <p:txBody>
          <a:bodyPr/>
          <a:lstStyle>
            <a:lvl1pPr>
              <a:defRPr/>
            </a:lvl1pPr>
          </a:lstStyle>
          <a:p>
            <a:pPr>
              <a:defRPr/>
            </a:pPr>
            <a:fld id="{313758FB-6AB2-4D3E-8820-9BBA08918084}" type="slidenum">
              <a:rPr lang="en-US"/>
              <a:pPr>
                <a:defRPr/>
              </a:pPr>
              <a:t>‹#›</a:t>
            </a:fld>
            <a:endParaRPr lang="en-US"/>
          </a:p>
        </p:txBody>
      </p:sp>
    </p:spTree>
    <p:extLst>
      <p:ext uri="{BB962C8B-B14F-4D97-AF65-F5344CB8AC3E}">
        <p14:creationId xmlns:p14="http://schemas.microsoft.com/office/powerpoint/2010/main" val="4030862617"/>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buClr>
                <a:schemeClr val="accent1"/>
              </a:buCl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Rectangle 13"/>
          <p:cNvSpPr>
            <a:spLocks noGrp="1" noChangeArrowheads="1"/>
          </p:cNvSpPr>
          <p:nvPr>
            <p:ph type="sldNum" sz="quarter" idx="10"/>
          </p:nvPr>
        </p:nvSpPr>
        <p:spPr>
          <a:ln/>
        </p:spPr>
        <p:txBody>
          <a:bodyPr/>
          <a:lstStyle>
            <a:lvl1pPr>
              <a:defRPr/>
            </a:lvl1pPr>
          </a:lstStyle>
          <a:p>
            <a:pPr>
              <a:defRPr/>
            </a:pPr>
            <a:fld id="{E9EEBCD9-9174-4C00-A088-B9BE81ADA03F}" type="slidenum">
              <a:rPr lang="en-GB" altLang="en-US"/>
              <a:pPr>
                <a:defRPr/>
              </a:pPr>
              <a:t>‹#›</a:t>
            </a:fld>
            <a:endParaRPr lang="en-GB" altLang="en-US" dirty="0"/>
          </a:p>
        </p:txBody>
      </p:sp>
    </p:spTree>
    <p:extLst>
      <p:ext uri="{BB962C8B-B14F-4D97-AF65-F5344CB8AC3E}">
        <p14:creationId xmlns:p14="http://schemas.microsoft.com/office/powerpoint/2010/main" val="262346224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457200" y="1200151"/>
            <a:ext cx="4032504" cy="3394472"/>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54296" y="1200151"/>
            <a:ext cx="4032504" cy="3394472"/>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1027"/>
          <p:cNvSpPr>
            <a:spLocks noGrp="1"/>
          </p:cNvSpPr>
          <p:nvPr>
            <p:ph type="dt" sz="half" idx="10"/>
          </p:nvPr>
        </p:nvSpPr>
        <p:spPr>
          <a:xfrm>
            <a:off x="457200" y="4684713"/>
            <a:ext cx="2133600" cy="357187"/>
          </a:xfrm>
          <a:prstGeom prst="rect">
            <a:avLst/>
          </a:prstGeom>
        </p:spPr>
        <p:txBody>
          <a:bodyPr/>
          <a:lstStyle>
            <a:lvl1pPr eaLnBrk="1" hangingPunct="1">
              <a:defRPr>
                <a:latin typeface="+mn-lt"/>
              </a:defRPr>
            </a:lvl1pPr>
          </a:lstStyle>
          <a:p>
            <a:pPr>
              <a:defRPr/>
            </a:pPr>
            <a:fld id="{F1562241-94B9-40D7-87A5-05E5CEEBA2BE}" type="datetimeFigureOut">
              <a:rPr lang="en-US" altLang="en-US"/>
              <a:pPr>
                <a:defRPr/>
              </a:pPr>
              <a:t>6/9/2019</a:t>
            </a:fld>
            <a:endParaRPr lang="en-US" altLang="en-US"/>
          </a:p>
        </p:txBody>
      </p:sp>
      <p:sp>
        <p:nvSpPr>
          <p:cNvPr id="6" name="Footer Placeholder 1028"/>
          <p:cNvSpPr>
            <a:spLocks noGrp="1"/>
          </p:cNvSpPr>
          <p:nvPr>
            <p:ph type="ftr" sz="quarter" idx="11"/>
          </p:nvPr>
        </p:nvSpPr>
        <p:spPr>
          <a:xfrm>
            <a:off x="3124200" y="4684713"/>
            <a:ext cx="2895600" cy="357187"/>
          </a:xfrm>
          <a:prstGeom prst="rect">
            <a:avLst/>
          </a:prstGeom>
        </p:spPr>
        <p:txBody>
          <a:bodyPr/>
          <a:lstStyle>
            <a:lvl1pPr eaLnBrk="1" hangingPunct="1">
              <a:defRPr>
                <a:latin typeface="+mn-lt"/>
              </a:defRPr>
            </a:lvl1pPr>
          </a:lstStyle>
          <a:p>
            <a:pPr>
              <a:defRPr/>
            </a:pPr>
            <a:endParaRPr lang="en-US"/>
          </a:p>
        </p:txBody>
      </p:sp>
      <p:sp>
        <p:nvSpPr>
          <p:cNvPr id="7" name="Slide Number Placeholder 1029"/>
          <p:cNvSpPr>
            <a:spLocks noGrp="1"/>
          </p:cNvSpPr>
          <p:nvPr>
            <p:ph type="sldNum" sz="quarter" idx="12"/>
          </p:nvPr>
        </p:nvSpPr>
        <p:spPr/>
        <p:txBody>
          <a:bodyPr/>
          <a:lstStyle>
            <a:lvl1pPr>
              <a:defRPr/>
            </a:lvl1pPr>
          </a:lstStyle>
          <a:p>
            <a:pPr>
              <a:defRPr/>
            </a:pPr>
            <a:fld id="{3090C0B8-0492-4B7D-B733-53D47FB2A5EF}" type="slidenum">
              <a:rPr lang="en-US"/>
              <a:pPr>
                <a:defRPr/>
              </a:pPr>
              <a:t>‹#›</a:t>
            </a:fld>
            <a:endParaRPr lang="en-US"/>
          </a:p>
        </p:txBody>
      </p:sp>
    </p:spTree>
    <p:extLst>
      <p:ext uri="{BB962C8B-B14F-4D97-AF65-F5344CB8AC3E}">
        <p14:creationId xmlns:p14="http://schemas.microsoft.com/office/powerpoint/2010/main" val="702089008"/>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D96C138-A0C4-4340-B74D-6F0CD4DEC2CD}" type="datetimeFigureOut">
              <a:rPr lang="en-US" altLang="en-US"/>
              <a:pPr>
                <a:defRPr/>
              </a:pPr>
              <a:t>6/9/2019</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08E3E1-EDE7-4033-BA08-0F3655193C0E}" type="slidenum">
              <a:rPr lang="en-US"/>
              <a:pPr>
                <a:defRPr/>
              </a:pPr>
              <a:t>‹#›</a:t>
            </a:fld>
            <a:endParaRPr lang="en-US"/>
          </a:p>
        </p:txBody>
      </p:sp>
    </p:spTree>
    <p:extLst>
      <p:ext uri="{BB962C8B-B14F-4D97-AF65-F5344CB8AC3E}">
        <p14:creationId xmlns:p14="http://schemas.microsoft.com/office/powerpoint/2010/main" val="778974133"/>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B75B6EF-FA4B-4EBE-AF6A-7A35928A581D}" type="datetimeFigureOut">
              <a:rPr lang="en-US"/>
              <a:pPr>
                <a:defRPr/>
              </a:pPr>
              <a:t>6/9/2019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35B453-7314-4BBD-9303-11C6BECC4B0D}" type="slidenum">
              <a:rPr lang="en-GB" altLang="en-US"/>
              <a:pPr>
                <a:defRPr/>
              </a:pPr>
              <a:t>‹#›</a:t>
            </a:fld>
            <a:endParaRPr lang="en-GB" altLang="en-US" dirty="0"/>
          </a:p>
        </p:txBody>
      </p:sp>
    </p:spTree>
    <p:extLst>
      <p:ext uri="{BB962C8B-B14F-4D97-AF65-F5344CB8AC3E}">
        <p14:creationId xmlns:p14="http://schemas.microsoft.com/office/powerpoint/2010/main" val="2745936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DFA8456-EFE9-4973-A4DC-8967F112F6FD}" type="datetimeFigureOut">
              <a:rPr lang="en-US"/>
              <a:pPr>
                <a:defRPr/>
              </a:pPr>
              <a:t>6/9/2019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3EA458-A00F-4FCF-A4D2-CE35A1127597}" type="slidenum">
              <a:rPr lang="en-GB" altLang="en-US"/>
              <a:pPr>
                <a:defRPr/>
              </a:pPr>
              <a:t>‹#›</a:t>
            </a:fld>
            <a:endParaRPr lang="en-GB" altLang="en-US" dirty="0"/>
          </a:p>
        </p:txBody>
      </p:sp>
    </p:spTree>
    <p:extLst>
      <p:ext uri="{BB962C8B-B14F-4D97-AF65-F5344CB8AC3E}">
        <p14:creationId xmlns:p14="http://schemas.microsoft.com/office/powerpoint/2010/main" val="1375280021"/>
      </p:ext>
    </p:extLst>
  </p:cSld>
  <p:clrMapOvr>
    <a:masterClrMapping/>
  </p:clrMapOvr>
  <p:transition>
    <p:fade/>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DF7432CB-609A-4073-A00A-2C8A7923E480}" type="datetimeFigureOut">
              <a:rPr lang="en-US" altLang="en-US"/>
              <a:pPr>
                <a:defRPr/>
              </a:pPr>
              <a:t>6/9/2019</a:t>
            </a:fld>
            <a:endParaRPr lang="en-US" alt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1FBC033-1D56-4E21-9D51-FFCA08BFDC53}" type="slidenum">
              <a:rPr lang="en-US"/>
              <a:pPr>
                <a:defRPr/>
              </a:pPr>
              <a:t>‹#›</a:t>
            </a:fld>
            <a:endParaRPr lang="en-US"/>
          </a:p>
        </p:txBody>
      </p:sp>
    </p:spTree>
    <p:extLst>
      <p:ext uri="{BB962C8B-B14F-4D97-AF65-F5344CB8AC3E}">
        <p14:creationId xmlns:p14="http://schemas.microsoft.com/office/powerpoint/2010/main" val="3734653037"/>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EDF30D0-F1F8-45C1-A1BC-22A99C13BE84}" type="datetimeFigureOut">
              <a:rPr lang="en-US"/>
              <a:pPr>
                <a:defRPr/>
              </a:pPr>
              <a:t>6/9/2019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FC9FC41-64C0-445B-B5F6-BF3E976EB4AE}" type="slidenum">
              <a:rPr lang="en-GB" altLang="en-US"/>
              <a:pPr>
                <a:defRPr/>
              </a:pPr>
              <a:t>‹#›</a:t>
            </a:fld>
            <a:endParaRPr lang="en-GB" altLang="en-US" dirty="0"/>
          </a:p>
        </p:txBody>
      </p:sp>
    </p:spTree>
    <p:extLst>
      <p:ext uri="{BB962C8B-B14F-4D97-AF65-F5344CB8AC3E}">
        <p14:creationId xmlns:p14="http://schemas.microsoft.com/office/powerpoint/2010/main" val="2543767721"/>
      </p:ext>
    </p:extLst>
  </p:cSld>
  <p:clrMapOvr>
    <a:masterClrMapping/>
  </p:clrMapOvr>
  <p:transition>
    <p:fade/>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453FA37-56EC-4856-AA87-0FB37638EE1E}" type="datetimeFigureOut">
              <a:rPr lang="en-US"/>
              <a:pPr>
                <a:defRPr/>
              </a:pPr>
              <a:t>6/9/2019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EAE04A5-F6AC-43BF-B975-8B278B8ABABB}" type="slidenum">
              <a:rPr lang="en-GB" altLang="en-US"/>
              <a:pPr>
                <a:defRPr/>
              </a:pPr>
              <a:t>‹#›</a:t>
            </a:fld>
            <a:endParaRPr lang="en-GB" altLang="en-US" dirty="0"/>
          </a:p>
        </p:txBody>
      </p:sp>
    </p:spTree>
    <p:extLst>
      <p:ext uri="{BB962C8B-B14F-4D97-AF65-F5344CB8AC3E}">
        <p14:creationId xmlns:p14="http://schemas.microsoft.com/office/powerpoint/2010/main" val="2264515899"/>
      </p:ext>
    </p:extLst>
  </p:cSld>
  <p:clrMapOvr>
    <a:masterClrMapping/>
  </p:clrMapOvr>
  <p:transition>
    <p:fade/>
  </p:transition>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B6D33F0-C866-49CD-9A8D-87C788497108}" type="datetimeFigureOut">
              <a:rPr lang="en-US"/>
              <a:pPr>
                <a:defRPr/>
              </a:pPr>
              <a:t>6/9/2019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6FF0013-1DD6-4175-BFB9-CB285DE91374}" type="slidenum">
              <a:rPr lang="en-GB" altLang="en-US"/>
              <a:pPr>
                <a:defRPr/>
              </a:pPr>
              <a:t>‹#›</a:t>
            </a:fld>
            <a:endParaRPr lang="en-GB" altLang="en-US" dirty="0"/>
          </a:p>
        </p:txBody>
      </p:sp>
    </p:spTree>
    <p:extLst>
      <p:ext uri="{BB962C8B-B14F-4D97-AF65-F5344CB8AC3E}">
        <p14:creationId xmlns:p14="http://schemas.microsoft.com/office/powerpoint/2010/main" val="2620808027"/>
      </p:ext>
    </p:extLst>
  </p:cSld>
  <p:clrMapOvr>
    <a:masterClrMapping/>
  </p:clrMapOvr>
  <p:transition>
    <p:fade/>
  </p:transition>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38BC874-228D-4345-BCB2-1B94E993F020}" type="datetimeFigureOut">
              <a:rPr lang="en-US"/>
              <a:pPr>
                <a:defRPr/>
              </a:pPr>
              <a:t>6/9/2019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A9B3C0A-43B8-4C34-B1A8-5838DA63F31D}" type="slidenum">
              <a:rPr lang="en-GB" altLang="en-US"/>
              <a:pPr>
                <a:defRPr/>
              </a:pPr>
              <a:t>‹#›</a:t>
            </a:fld>
            <a:endParaRPr lang="en-GB" altLang="en-US" dirty="0"/>
          </a:p>
        </p:txBody>
      </p:sp>
    </p:spTree>
    <p:extLst>
      <p:ext uri="{BB962C8B-B14F-4D97-AF65-F5344CB8AC3E}">
        <p14:creationId xmlns:p14="http://schemas.microsoft.com/office/powerpoint/2010/main" val="627949907"/>
      </p:ext>
    </p:extLst>
  </p:cSld>
  <p:clrMapOvr>
    <a:masterClrMapping/>
  </p:clrMapOvr>
  <p:transition>
    <p:fade/>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4B99DC9-2CCD-454E-B26E-EDCE3CD1F413}" type="datetimeFigureOut">
              <a:rPr lang="en-US"/>
              <a:pPr>
                <a:defRPr/>
              </a:pPr>
              <a:t>6/9/2019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88F806E-E709-44A5-86CC-0759AFD05035}" type="slidenum">
              <a:rPr lang="en-GB" altLang="en-US"/>
              <a:pPr>
                <a:defRPr/>
              </a:pPr>
              <a:t>‹#›</a:t>
            </a:fld>
            <a:endParaRPr lang="en-GB" altLang="en-US" dirty="0"/>
          </a:p>
        </p:txBody>
      </p:sp>
    </p:spTree>
    <p:extLst>
      <p:ext uri="{BB962C8B-B14F-4D97-AF65-F5344CB8AC3E}">
        <p14:creationId xmlns:p14="http://schemas.microsoft.com/office/powerpoint/2010/main" val="567261759"/>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Colour)">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bwMode="hidden">
          <a:xfrm>
            <a:off x="0" y="3429000"/>
            <a:ext cx="9144000" cy="171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pic>
        <p:nvPicPr>
          <p:cNvPr id="11" name="Picture 4"/>
          <p:cNvPicPr>
            <a:picLocks noChangeAspect="1"/>
          </p:cNvPicPr>
          <p:nvPr userDrawn="1"/>
        </p:nvPicPr>
        <p:blipFill>
          <a:blip r:embed="rId5">
            <a:extLst>
              <a:ext uri="{28A0092B-C50C-407E-A947-70E740481C1C}">
                <a14:useLocalDpi xmlns:a14="http://schemas.microsoft.com/office/drawing/2010/main" val="0"/>
              </a:ext>
            </a:extLst>
          </a:blip>
          <a:srcRect l="13858" t="424" r="7953" b="22234"/>
          <a:stretch>
            <a:fillRect/>
          </a:stretch>
        </p:blipFill>
        <p:spPr bwMode="auto">
          <a:xfrm>
            <a:off x="0" y="1714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userDrawn="1"/>
        </p:nvSpPr>
        <p:spPr bwMode="hidden">
          <a:xfrm>
            <a:off x="0" y="0"/>
            <a:ext cx="9144000" cy="171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3" name="TextBox 12"/>
          <p:cNvSpPr txBox="1">
            <a:spLocks noChangeArrowheads="1"/>
          </p:cNvSpPr>
          <p:nvPr userDrawn="1"/>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solidFill>
                  <a:schemeClr val="bg1"/>
                </a:solidFill>
                <a:latin typeface="Effra Light" pitchFamily="34" charset="0"/>
              </a:rPr>
              <a:t>LIMITLESS </a:t>
            </a:r>
            <a:r>
              <a:rPr lang="en-GB" altLang="en-US" sz="1400" dirty="0">
                <a:solidFill>
                  <a:schemeClr val="bg1"/>
                </a:solidFill>
                <a:latin typeface="Effra Bold" panose="020B0803020203020204" pitchFamily="34" charset="0"/>
              </a:rPr>
              <a:t>POTENTIAL</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OPPORTUNITIES</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IMPACT</a:t>
            </a:r>
          </a:p>
        </p:txBody>
      </p:sp>
      <p:sp>
        <p:nvSpPr>
          <p:cNvPr id="15" name="TextBox 16"/>
          <p:cNvSpPr txBox="1">
            <a:spLocks noChangeArrowheads="1"/>
          </p:cNvSpPr>
          <p:nvPr userDrawn="1"/>
        </p:nvSpPr>
        <p:spPr bwMode="auto">
          <a:xfrm>
            <a:off x="425450" y="4984750"/>
            <a:ext cx="20161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spcBef>
                <a:spcPct val="20000"/>
              </a:spcBef>
              <a:buClr>
                <a:srgbClr val="D2002E"/>
              </a:buClr>
              <a:buFont typeface="Arial" panose="020B0604020202020204" pitchFamily="34" charset="0"/>
              <a:buNone/>
            </a:pPr>
            <a:r>
              <a:rPr lang="en-GB" altLang="en-US" sz="800">
                <a:solidFill>
                  <a:schemeClr val="bg2"/>
                </a:solidFill>
              </a:rPr>
              <a:t>Copyright University of Reading</a:t>
            </a:r>
          </a:p>
        </p:txBody>
      </p:sp>
      <p:pic>
        <p:nvPicPr>
          <p:cNvPr id="16" name="Picture 55"/>
          <p:cNvPicPr>
            <a:picLocks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hidden">
          <a:xfrm>
            <a:off x="7524750" y="330200"/>
            <a:ext cx="11842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Rectangle 12"/>
          <p:cNvSpPr>
            <a:spLocks noGrp="1" noChangeArrowheads="1"/>
          </p:cNvSpPr>
          <p:nvPr>
            <p:ph type="subTitle" idx="1"/>
          </p:nvPr>
        </p:nvSpPr>
        <p:spPr>
          <a:xfrm>
            <a:off x="424800" y="3489852"/>
            <a:ext cx="7920038" cy="694134"/>
          </a:xfrm>
        </p:spPr>
        <p:txBody>
          <a:bodyPr/>
          <a:lstStyle>
            <a:lvl1pPr marL="0" indent="0">
              <a:buFontTx/>
              <a:buNone/>
              <a:defRPr sz="2000">
                <a:solidFill>
                  <a:schemeClr val="bg1"/>
                </a:solidFill>
              </a:defRPr>
            </a:lvl1pPr>
          </a:lstStyle>
          <a:p>
            <a:pPr lvl="0"/>
            <a:r>
              <a:rPr lang="en-US" altLang="en-US" noProof="0"/>
              <a:t>Click to edit Master subtitle style</a:t>
            </a:r>
            <a:endParaRPr lang="en-GB" altLang="en-US" noProof="0" dirty="0"/>
          </a:p>
        </p:txBody>
      </p:sp>
      <p:sp>
        <p:nvSpPr>
          <p:cNvPr id="14" name="Rectangle 11"/>
          <p:cNvSpPr>
            <a:spLocks noGrp="1" noChangeArrowheads="1"/>
          </p:cNvSpPr>
          <p:nvPr>
            <p:ph type="ctrTitle"/>
          </p:nvPr>
        </p:nvSpPr>
        <p:spPr>
          <a:xfrm>
            <a:off x="424800" y="857250"/>
            <a:ext cx="8280000" cy="689850"/>
          </a:xfrm>
        </p:spPr>
        <p:txBody>
          <a:bodyPr/>
          <a:lstStyle>
            <a:lvl1pPr defTabSz="-635">
              <a:lnSpc>
                <a:spcPct val="90000"/>
              </a:lnSpc>
              <a:tabLst>
                <a:tab pos="4038600" algn="l"/>
              </a:tabLst>
              <a:defRPr sz="4000" cap="all" baseline="0">
                <a:solidFill>
                  <a:schemeClr val="bg1"/>
                </a:solidFill>
              </a:defRPr>
            </a:lvl1pPr>
          </a:lstStyle>
          <a:p>
            <a:pPr lvl="0"/>
            <a:r>
              <a:rPr lang="en-US" altLang="en-US" noProof="0"/>
              <a:t>Click to edit Master title style</a:t>
            </a:r>
            <a:endParaRPr lang="en-GB" altLang="en-US" noProof="0" dirty="0"/>
          </a:p>
        </p:txBody>
      </p:sp>
      <p:sp>
        <p:nvSpPr>
          <p:cNvPr id="20" name="Text Placeholder 2"/>
          <p:cNvSpPr>
            <a:spLocks noGrp="1"/>
          </p:cNvSpPr>
          <p:nvPr>
            <p:ph type="body" sz="quarter" idx="13"/>
          </p:nvPr>
        </p:nvSpPr>
        <p:spPr>
          <a:xfrm>
            <a:off x="417512" y="0"/>
            <a:ext cx="2858344" cy="758051"/>
          </a:xfrm>
          <a:solidFill>
            <a:schemeClr val="accent1"/>
          </a:solidFill>
        </p:spPr>
        <p:txBody>
          <a:bodyPr lIns="72000" tIns="288000" rIns="72000" bIns="36000">
            <a:spAutoFit/>
          </a:bodyPr>
          <a:lstStyle>
            <a:lvl1pPr marL="0" indent="0">
              <a:buNone/>
              <a:defRPr sz="1400">
                <a:solidFill>
                  <a:schemeClr val="bg1"/>
                </a:solidFill>
                <a:latin typeface="+mj-lt"/>
              </a:defRPr>
            </a:lvl1pPr>
          </a:lstStyle>
          <a:p>
            <a:pPr lvl="0"/>
            <a:r>
              <a:rPr lang="en-US"/>
              <a:t>Click to edit Master text styles</a:t>
            </a:r>
          </a:p>
        </p:txBody>
      </p:sp>
      <p:sp>
        <p:nvSpPr>
          <p:cNvPr id="24" name="Picture Placeholder 7"/>
          <p:cNvSpPr>
            <a:spLocks noGrp="1"/>
          </p:cNvSpPr>
          <p:nvPr>
            <p:ph type="pic" sz="quarter" idx="16"/>
          </p:nvPr>
        </p:nvSpPr>
        <p:spPr>
          <a:xfrm>
            <a:off x="0" y="1714500"/>
            <a:ext cx="9144000" cy="1714500"/>
          </a:xfrm>
        </p:spPr>
        <p:txBody>
          <a:bodyPr/>
          <a:lstStyle>
            <a:lvl1pPr marL="0" indent="0">
              <a:buNone/>
              <a:defRPr sz="1000">
                <a:solidFill>
                  <a:schemeClr val="bg1"/>
                </a:solidFill>
              </a:defRPr>
            </a:lvl1pPr>
          </a:lstStyle>
          <a:p>
            <a:pPr lvl="0"/>
            <a:r>
              <a:rPr lang="en-US" noProof="0"/>
              <a:t>Click icon to add picture</a:t>
            </a:r>
            <a:endParaRPr lang="en-US" noProof="0" dirty="0"/>
          </a:p>
        </p:txBody>
      </p:sp>
      <p:sp>
        <p:nvSpPr>
          <p:cNvPr id="17" name="Rectangle 13"/>
          <p:cNvSpPr>
            <a:spLocks noGrp="1" noChangeArrowheads="1"/>
          </p:cNvSpPr>
          <p:nvPr>
            <p:ph type="sldNum" sz="quarter" idx="17"/>
          </p:nvPr>
        </p:nvSpPr>
        <p:spPr/>
        <p:txBody>
          <a:bodyPr/>
          <a:lstStyle>
            <a:lvl1pPr algn="r">
              <a:defRPr sz="1200" smtClean="0">
                <a:solidFill>
                  <a:schemeClr val="bg2"/>
                </a:solidFill>
                <a:latin typeface="+mn-lt"/>
              </a:defRPr>
            </a:lvl1pPr>
          </a:lstStyle>
          <a:p>
            <a:pPr>
              <a:defRPr/>
            </a:pPr>
            <a:fld id="{8BE62F2C-5F5D-4F1F-B829-F41AEA17CAA0}" type="slidenum">
              <a:rPr lang="en-GB" altLang="en-US"/>
              <a:pPr>
                <a:defRPr/>
              </a:pPr>
              <a:t>‹#›</a:t>
            </a:fld>
            <a:endParaRPr lang="en-GB" altLang="en-US" dirty="0"/>
          </a:p>
        </p:txBody>
      </p:sp>
      <p:sp>
        <p:nvSpPr>
          <p:cNvPr id="18" name="Footer Placeholder 2"/>
          <p:cNvSpPr>
            <a:spLocks noGrp="1"/>
          </p:cNvSpPr>
          <p:nvPr>
            <p:ph type="ftr" sz="quarter" idx="18"/>
          </p:nvPr>
        </p:nvSpPr>
        <p:spPr>
          <a:xfrm>
            <a:off x="3124200" y="4678363"/>
            <a:ext cx="2895600" cy="188912"/>
          </a:xfrm>
          <a:prstGeom prst="rect">
            <a:avLst/>
          </a:prstGeom>
        </p:spPr>
        <p:txBody>
          <a:bodyPr vert="horz" lIns="0" tIns="0" rIns="0" bIns="0" rtlCol="0" anchor="t" anchorCtr="0"/>
          <a:lstStyle>
            <a:lvl1pPr algn="ctr" eaLnBrk="1" hangingPunct="1">
              <a:defRPr sz="1200" smtClean="0">
                <a:solidFill>
                  <a:schemeClr val="bg2"/>
                </a:solidFill>
                <a:latin typeface="+mn-lt"/>
              </a:defRPr>
            </a:lvl1pPr>
          </a:lstStyle>
          <a:p>
            <a:pPr>
              <a:defRPr/>
            </a:pPr>
            <a:r>
              <a:rPr lang="en-GB"/>
              <a:t>Copyright University of Reading</a:t>
            </a:r>
            <a:endParaRPr lang="en-GB" dirty="0"/>
          </a:p>
        </p:txBody>
      </p:sp>
      <p:sp>
        <p:nvSpPr>
          <p:cNvPr id="19" name="Date Placeholder 1"/>
          <p:cNvSpPr>
            <a:spLocks noGrp="1"/>
          </p:cNvSpPr>
          <p:nvPr>
            <p:ph type="dt" sz="half" idx="19"/>
          </p:nvPr>
        </p:nvSpPr>
        <p:spPr>
          <a:xfrm>
            <a:off x="425450" y="4678363"/>
            <a:ext cx="2133600" cy="188912"/>
          </a:xfrm>
          <a:prstGeom prst="rect">
            <a:avLst/>
          </a:prstGeom>
        </p:spPr>
        <p:txBody>
          <a:bodyPr vert="horz" lIns="0" tIns="0" rIns="0" bIns="0" rtlCol="0" anchor="t" anchorCtr="0"/>
          <a:lstStyle>
            <a:lvl1pPr algn="l" eaLnBrk="1" hangingPunct="1">
              <a:defRPr sz="1200" dirty="0" smtClean="0">
                <a:solidFill>
                  <a:schemeClr val="bg2"/>
                </a:solidFill>
                <a:latin typeface="+mn-lt"/>
              </a:defRPr>
            </a:lvl1pPr>
          </a:lstStyle>
          <a:p>
            <a:pPr>
              <a:defRPr/>
            </a:pPr>
            <a:r>
              <a:rPr lang="en-GB"/>
              <a:t>Wednesday, 11 June 2014</a:t>
            </a:r>
          </a:p>
        </p:txBody>
      </p:sp>
    </p:spTree>
    <p:extLst>
      <p:ext uri="{BB962C8B-B14F-4D97-AF65-F5344CB8AC3E}">
        <p14:creationId xmlns:p14="http://schemas.microsoft.com/office/powerpoint/2010/main" val="196897327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EEE2A7C-D904-4027-8E63-FF373CAAA7C0}" type="datetimeFigureOut">
              <a:rPr lang="en-US"/>
              <a:pPr>
                <a:defRPr/>
              </a:pPr>
              <a:t>6/9/2019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9611D77-F33D-4C03-A50B-E50B32F194BF}" type="slidenum">
              <a:rPr lang="en-GB" altLang="en-US"/>
              <a:pPr>
                <a:defRPr/>
              </a:pPr>
              <a:t>‹#›</a:t>
            </a:fld>
            <a:endParaRPr lang="en-GB" altLang="en-US" dirty="0"/>
          </a:p>
        </p:txBody>
      </p:sp>
    </p:spTree>
    <p:extLst>
      <p:ext uri="{BB962C8B-B14F-4D97-AF65-F5344CB8AC3E}">
        <p14:creationId xmlns:p14="http://schemas.microsoft.com/office/powerpoint/2010/main" val="3363017326"/>
      </p:ext>
    </p:extLst>
  </p:cSld>
  <p:clrMapOvr>
    <a:masterClrMapping/>
  </p:clrMapOvr>
  <p:transition>
    <p:fade/>
  </p:transition>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8E48E6C-542A-4D49-9BFD-9EC0C2896A1E}" type="datetimeFigureOut">
              <a:rPr lang="en-US"/>
              <a:pPr>
                <a:defRPr/>
              </a:pPr>
              <a:t>6/9/2019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2B04E0-16D6-484B-BD7B-7CE13B5C5C2E}" type="slidenum">
              <a:rPr lang="en-GB" altLang="en-US"/>
              <a:pPr>
                <a:defRPr/>
              </a:pPr>
              <a:t>‹#›</a:t>
            </a:fld>
            <a:endParaRPr lang="en-GB" altLang="en-US" dirty="0"/>
          </a:p>
        </p:txBody>
      </p:sp>
    </p:spTree>
    <p:extLst>
      <p:ext uri="{BB962C8B-B14F-4D97-AF65-F5344CB8AC3E}">
        <p14:creationId xmlns:p14="http://schemas.microsoft.com/office/powerpoint/2010/main" val="3901201962"/>
      </p:ext>
    </p:extLst>
  </p:cSld>
  <p:clrMapOvr>
    <a:masterClrMapping/>
  </p:clrMapOvr>
  <p:transition>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4" name="Rectangle 3"/>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5" name="TextBox 4"/>
          <p:cNvSpPr txBox="1">
            <a:spLocks noChangeArrowheads="1"/>
          </p:cNvSpPr>
          <p:nvPr userDrawn="1"/>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solidFill>
                  <a:schemeClr val="bg1"/>
                </a:solidFill>
                <a:latin typeface="Effra Light" pitchFamily="34" charset="0"/>
              </a:rPr>
              <a:t>LIMITLESS </a:t>
            </a:r>
            <a:r>
              <a:rPr lang="en-GB" altLang="en-US" sz="1400" dirty="0">
                <a:solidFill>
                  <a:schemeClr val="bg1"/>
                </a:solidFill>
                <a:latin typeface="Effra Bold" panose="020B0803020203020204" pitchFamily="34" charset="0"/>
              </a:rPr>
              <a:t>POTENTIAL</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OPPORTUNITIES</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IMPACT</a:t>
            </a:r>
          </a:p>
        </p:txBody>
      </p:sp>
      <p:pic>
        <p:nvPicPr>
          <p:cNvPr id="6" name="Picture 55"/>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hidden">
          <a:xfrm>
            <a:off x="7524750" y="330200"/>
            <a:ext cx="11842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3"/>
          <p:cNvSpPr>
            <a:spLocks noGrp="1"/>
          </p:cNvSpPr>
          <p:nvPr>
            <p:ph type="sldNum" sz="quarter" idx="10"/>
          </p:nvPr>
        </p:nvSpPr>
        <p:spPr/>
        <p:txBody>
          <a:bodyPr/>
          <a:lstStyle>
            <a:lvl1pPr>
              <a:defRPr smtClean="0">
                <a:solidFill>
                  <a:schemeClr val="bg1"/>
                </a:solidFill>
              </a:defRPr>
            </a:lvl1pPr>
          </a:lstStyle>
          <a:p>
            <a:pPr>
              <a:defRPr/>
            </a:pPr>
            <a:fld id="{7AA63999-364B-42DC-9B80-59FC97D2F8B5}" type="slidenum">
              <a:rPr lang="en-GB" altLang="en-US"/>
              <a:pPr>
                <a:defRPr/>
              </a:pPr>
              <a:t>‹#›</a:t>
            </a:fld>
            <a:endParaRPr lang="en-GB" altLang="en-US" dirty="0"/>
          </a:p>
        </p:txBody>
      </p:sp>
    </p:spTree>
    <p:extLst>
      <p:ext uri="{BB962C8B-B14F-4D97-AF65-F5344CB8AC3E}">
        <p14:creationId xmlns:p14="http://schemas.microsoft.com/office/powerpoint/2010/main" val="38590987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Grey)">
    <p:spTree>
      <p:nvGrpSpPr>
        <p:cNvPr id="1" name=""/>
        <p:cNvGrpSpPr/>
        <p:nvPr/>
      </p:nvGrpSpPr>
      <p:grpSpPr>
        <a:xfrm>
          <a:off x="0" y="0"/>
          <a:ext cx="0" cy="0"/>
          <a:chOff x="0" y="0"/>
          <a:chExt cx="0" cy="0"/>
        </a:xfrm>
      </p:grpSpPr>
      <p:sp>
        <p:nvSpPr>
          <p:cNvPr id="5" name="Rectangle 4"/>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TextBox 5"/>
          <p:cNvSpPr txBox="1">
            <a:spLocks noChangeArrowheads="1"/>
          </p:cNvSpPr>
          <p:nvPr userDrawn="1"/>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solidFill>
                  <a:schemeClr val="bg1"/>
                </a:solidFill>
                <a:latin typeface="Effra Light" pitchFamily="34" charset="0"/>
              </a:rPr>
              <a:t>LIMITLESS </a:t>
            </a:r>
            <a:r>
              <a:rPr lang="en-GB" altLang="en-US" sz="1400" dirty="0">
                <a:solidFill>
                  <a:schemeClr val="bg1"/>
                </a:solidFill>
                <a:latin typeface="Effra Bold" panose="020B0803020203020204" pitchFamily="34" charset="0"/>
              </a:rPr>
              <a:t>POTENTIAL</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OPPORTUNITIES</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IMPACT</a:t>
            </a:r>
          </a:p>
        </p:txBody>
      </p:sp>
      <p:pic>
        <p:nvPicPr>
          <p:cNvPr id="7" name="Picture 55"/>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hidden">
          <a:xfrm>
            <a:off x="7524750" y="330200"/>
            <a:ext cx="11842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9" name="Content Placeholder 2"/>
          <p:cNvSpPr>
            <a:spLocks noGrp="1"/>
          </p:cNvSpPr>
          <p:nvPr>
            <p:ph idx="11"/>
          </p:nvPr>
        </p:nvSpPr>
        <p:spPr>
          <a:xfrm>
            <a:off x="424800" y="1660500"/>
            <a:ext cx="3888000" cy="324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2"/>
          </p:nvPr>
        </p:nvSpPr>
        <p:spPr>
          <a:xfrm>
            <a:off x="4581327" y="1660500"/>
            <a:ext cx="3888000" cy="324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Slide Number Placeholder 4"/>
          <p:cNvSpPr>
            <a:spLocks noGrp="1"/>
          </p:cNvSpPr>
          <p:nvPr>
            <p:ph type="sldNum" sz="quarter" idx="13"/>
          </p:nvPr>
        </p:nvSpPr>
        <p:spPr/>
        <p:txBody>
          <a:bodyPr/>
          <a:lstStyle>
            <a:lvl1pPr>
              <a:defRPr smtClean="0">
                <a:solidFill>
                  <a:schemeClr val="bg1"/>
                </a:solidFill>
              </a:defRPr>
            </a:lvl1pPr>
          </a:lstStyle>
          <a:p>
            <a:pPr>
              <a:defRPr/>
            </a:pPr>
            <a:fld id="{C357B1D9-2C12-4F9B-9277-5C00B513411C}" type="slidenum">
              <a:rPr lang="en-GB" altLang="en-US"/>
              <a:pPr>
                <a:defRPr/>
              </a:pPr>
              <a:t>‹#›</a:t>
            </a:fld>
            <a:endParaRPr lang="en-GB" altLang="en-US" dirty="0"/>
          </a:p>
        </p:txBody>
      </p:sp>
    </p:spTree>
    <p:extLst>
      <p:ext uri="{BB962C8B-B14F-4D97-AF65-F5344CB8AC3E}">
        <p14:creationId xmlns:p14="http://schemas.microsoft.com/office/powerpoint/2010/main" val="35608434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
        <p:nvSpPr>
          <p:cNvPr id="3" name="Rectangle 2"/>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Content Placeholder 5"/>
          <p:cNvSpPr>
            <a:spLocks noGrp="1"/>
          </p:cNvSpPr>
          <p:nvPr>
            <p:ph sz="quarter" idx="11"/>
          </p:nvPr>
        </p:nvSpPr>
        <p:spPr>
          <a:xfrm>
            <a:off x="424800" y="357504"/>
            <a:ext cx="8280000" cy="4428492"/>
          </a:xfrm>
        </p:spPr>
        <p:txBody>
          <a:bodyPr/>
          <a:lstStyle>
            <a:lvl1pPr>
              <a:buClr>
                <a:schemeClr val="accent1"/>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Slide Number Placeholder 1"/>
          <p:cNvSpPr>
            <a:spLocks noGrp="1"/>
          </p:cNvSpPr>
          <p:nvPr>
            <p:ph type="sldNum" sz="quarter" idx="12"/>
          </p:nvPr>
        </p:nvSpPr>
        <p:spPr/>
        <p:txBody>
          <a:bodyPr/>
          <a:lstStyle>
            <a:lvl1pPr>
              <a:defRPr/>
            </a:lvl1pPr>
          </a:lstStyle>
          <a:p>
            <a:pPr>
              <a:defRPr/>
            </a:pPr>
            <a:fld id="{1B33DBE5-FA3D-45C0-A34F-0FE6CF4217A3}" type="slidenum">
              <a:rPr lang="en-GB" altLang="en-US"/>
              <a:pPr>
                <a:defRPr/>
              </a:pPr>
              <a:t>‹#›</a:t>
            </a:fld>
            <a:endParaRPr lang="en-GB" altLang="en-US"/>
          </a:p>
        </p:txBody>
      </p:sp>
    </p:spTree>
    <p:extLst>
      <p:ext uri="{BB962C8B-B14F-4D97-AF65-F5344CB8AC3E}">
        <p14:creationId xmlns:p14="http://schemas.microsoft.com/office/powerpoint/2010/main" val="13326836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colour)">
    <p:spTree>
      <p:nvGrpSpPr>
        <p:cNvPr id="1" name=""/>
        <p:cNvGrpSpPr/>
        <p:nvPr/>
      </p:nvGrpSpPr>
      <p:grpSpPr>
        <a:xfrm>
          <a:off x="0" y="0"/>
          <a:ext cx="0" cy="0"/>
          <a:chOff x="0" y="0"/>
          <a:chExt cx="0" cy="0"/>
        </a:xfrm>
      </p:grpSpPr>
      <p:sp>
        <p:nvSpPr>
          <p:cNvPr id="3" name="Rectangle 2"/>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4" name="Content Placeholder 5"/>
          <p:cNvSpPr>
            <a:spLocks noGrp="1"/>
          </p:cNvSpPr>
          <p:nvPr>
            <p:ph sz="quarter" idx="11"/>
          </p:nvPr>
        </p:nvSpPr>
        <p:spPr>
          <a:xfrm>
            <a:off x="424800" y="357504"/>
            <a:ext cx="8280000" cy="4428492"/>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Slide Number Placeholder 1"/>
          <p:cNvSpPr>
            <a:spLocks noGrp="1"/>
          </p:cNvSpPr>
          <p:nvPr>
            <p:ph type="sldNum" sz="quarter" idx="12"/>
          </p:nvPr>
        </p:nvSpPr>
        <p:spPr/>
        <p:txBody>
          <a:bodyPr/>
          <a:lstStyle>
            <a:lvl1pPr>
              <a:defRPr/>
            </a:lvl1pPr>
          </a:lstStyle>
          <a:p>
            <a:pPr>
              <a:defRPr/>
            </a:pPr>
            <a:fld id="{4276B086-1DC1-4182-8EE9-8D68177CE347}" type="slidenum">
              <a:rPr lang="en-GB" altLang="en-US"/>
              <a:pPr>
                <a:defRPr/>
              </a:pPr>
              <a:t>‹#›</a:t>
            </a:fld>
            <a:endParaRPr lang="en-GB" altLang="en-US"/>
          </a:p>
        </p:txBody>
      </p:sp>
    </p:spTree>
    <p:extLst>
      <p:ext uri="{BB962C8B-B14F-4D97-AF65-F5344CB8AC3E}">
        <p14:creationId xmlns:p14="http://schemas.microsoft.com/office/powerpoint/2010/main" val="23639668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preserve="1" userDrawn="1">
  <p:cSld name="Section splash (Colou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3" name="TextBox 12"/>
          <p:cNvSpPr txBox="1">
            <a:spLocks noChangeArrowheads="1"/>
          </p:cNvSpPr>
          <p:nvPr userDrawn="1"/>
        </p:nvSpPr>
        <p:spPr bwMode="auto">
          <a:xfrm>
            <a:off x="-238125" y="2932113"/>
            <a:ext cx="102028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GB" altLang="en-US" sz="9600" dirty="0">
                <a:solidFill>
                  <a:schemeClr val="bg1"/>
                </a:solidFill>
                <a:latin typeface="+mj-lt"/>
              </a:rPr>
              <a:t>LIMITLESS</a:t>
            </a:r>
          </a:p>
        </p:txBody>
      </p:sp>
      <p:sp>
        <p:nvSpPr>
          <p:cNvPr id="6" name="Picture Placeholder 12"/>
          <p:cNvSpPr>
            <a:spLocks noGrp="1"/>
          </p:cNvSpPr>
          <p:nvPr>
            <p:ph type="pic" sz="quarter" idx="11"/>
          </p:nvPr>
        </p:nvSpPr>
        <p:spPr>
          <a:xfrm>
            <a:off x="0" y="0"/>
            <a:ext cx="9144000" cy="3327834"/>
          </a:xfrm>
          <a:ln>
            <a:noFill/>
          </a:ln>
        </p:spPr>
        <p:txBody>
          <a:bodyPr/>
          <a:lstStyle/>
          <a:p>
            <a:pPr lvl="0"/>
            <a:r>
              <a:rPr lang="en-US" noProof="0"/>
              <a:t>Click icon to add picture</a:t>
            </a:r>
            <a:endParaRPr lang="en-GB" noProof="0" dirty="0"/>
          </a:p>
        </p:txBody>
      </p:sp>
      <p:sp>
        <p:nvSpPr>
          <p:cNvPr id="10" name="Text Placeholder 10"/>
          <p:cNvSpPr>
            <a:spLocks noGrp="1"/>
          </p:cNvSpPr>
          <p:nvPr>
            <p:ph type="body" sz="quarter" idx="16"/>
          </p:nvPr>
        </p:nvSpPr>
        <p:spPr>
          <a:xfrm>
            <a:off x="251520" y="2859822"/>
            <a:ext cx="2304000" cy="360000"/>
          </a:xfrm>
          <a:solidFill>
            <a:schemeClr val="bg1"/>
          </a:solidFill>
        </p:spPr>
        <p:txBody>
          <a:bodyPr lIns="90000" tIns="46800" rIns="90000" bIns="46800">
            <a:noAutofit/>
          </a:bodyPr>
          <a:lstStyle>
            <a:lvl1pPr marL="0" indent="0">
              <a:buNone/>
              <a:defRPr sz="1800" cap="all" baseline="0">
                <a:solidFill>
                  <a:schemeClr val="tx1"/>
                </a:solidFill>
                <a:latin typeface="+mj-lt"/>
                <a:cs typeface="AngsanaUPC" panose="02020603050405020304" pitchFamily="18" charset="-34"/>
              </a:defRPr>
            </a:lvl1pPr>
          </a:lstStyle>
          <a:p>
            <a:pPr lvl="0"/>
            <a:r>
              <a:rPr lang="en-US"/>
              <a:t>Click to edit Master text styles</a:t>
            </a:r>
          </a:p>
        </p:txBody>
      </p:sp>
      <p:sp>
        <p:nvSpPr>
          <p:cNvPr id="12" name="Text Placeholder 10"/>
          <p:cNvSpPr>
            <a:spLocks noGrp="1"/>
          </p:cNvSpPr>
          <p:nvPr>
            <p:ph type="body" sz="quarter" idx="17"/>
          </p:nvPr>
        </p:nvSpPr>
        <p:spPr>
          <a:xfrm>
            <a:off x="251520" y="4227934"/>
            <a:ext cx="5256584" cy="360000"/>
          </a:xfrm>
          <a:solidFill>
            <a:schemeClr val="bg1"/>
          </a:solidFill>
        </p:spPr>
        <p:txBody>
          <a:bodyPr lIns="90000" tIns="46800" rIns="90000" bIns="46800"/>
          <a:lstStyle>
            <a:lvl1pPr marL="0" indent="0">
              <a:buNone/>
              <a:defRPr sz="1800" cap="all" baseline="0">
                <a:solidFill>
                  <a:schemeClr val="tx1"/>
                </a:solidFill>
                <a:latin typeface="+mj-lt"/>
              </a:defRPr>
            </a:lvl1pPr>
          </a:lstStyle>
          <a:p>
            <a:pPr lvl="0"/>
            <a:r>
              <a:rPr lang="en-US"/>
              <a:t>Click to edit Master text styles</a:t>
            </a:r>
          </a:p>
        </p:txBody>
      </p:sp>
      <p:sp>
        <p:nvSpPr>
          <p:cNvPr id="14" name="Slide Number Placeholder 1"/>
          <p:cNvSpPr>
            <a:spLocks noGrp="1"/>
          </p:cNvSpPr>
          <p:nvPr>
            <p:ph type="sldNum" sz="quarter" idx="18"/>
          </p:nvPr>
        </p:nvSpPr>
        <p:spPr/>
        <p:txBody>
          <a:bodyPr/>
          <a:lstStyle>
            <a:lvl1pPr>
              <a:defRPr smtClean="0">
                <a:solidFill>
                  <a:schemeClr val="bg1"/>
                </a:solidFill>
              </a:defRPr>
            </a:lvl1pPr>
          </a:lstStyle>
          <a:p>
            <a:pPr>
              <a:defRPr/>
            </a:pPr>
            <a:fld id="{5D0EEF15-85D0-4206-A3C8-518E485208F5}" type="slidenum">
              <a:rPr lang="en-GB" altLang="en-US"/>
              <a:pPr>
                <a:defRPr/>
              </a:pPr>
              <a:t>‹#›</a:t>
            </a:fld>
            <a:endParaRPr lang="en-GB" altLang="en-US"/>
          </a:p>
        </p:txBody>
      </p:sp>
    </p:spTree>
    <p:extLst>
      <p:ext uri="{BB962C8B-B14F-4D97-AF65-F5344CB8AC3E}">
        <p14:creationId xmlns:p14="http://schemas.microsoft.com/office/powerpoint/2010/main" val="207451104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splash (White)">
    <p:spTree>
      <p:nvGrpSpPr>
        <p:cNvPr id="1" name=""/>
        <p:cNvGrpSpPr/>
        <p:nvPr/>
      </p:nvGrpSpPr>
      <p:grpSpPr>
        <a:xfrm>
          <a:off x="0" y="0"/>
          <a:ext cx="0" cy="0"/>
          <a:chOff x="0" y="0"/>
          <a:chExt cx="0" cy="0"/>
        </a:xfrm>
      </p:grpSpPr>
      <p:sp>
        <p:nvSpPr>
          <p:cNvPr id="5" name="Rectangle 4"/>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7" name="TextBox 6"/>
          <p:cNvSpPr txBox="1">
            <a:spLocks noChangeArrowheads="1"/>
          </p:cNvSpPr>
          <p:nvPr userDrawn="1"/>
        </p:nvSpPr>
        <p:spPr bwMode="auto">
          <a:xfrm>
            <a:off x="-238125" y="2932113"/>
            <a:ext cx="102028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GB" altLang="en-US" sz="9600" dirty="0">
                <a:latin typeface="+mj-lt"/>
              </a:rPr>
              <a:t>LIMITLESS</a:t>
            </a:r>
          </a:p>
        </p:txBody>
      </p:sp>
      <p:sp>
        <p:nvSpPr>
          <p:cNvPr id="6" name="Picture Placeholder 12"/>
          <p:cNvSpPr>
            <a:spLocks noGrp="1"/>
          </p:cNvSpPr>
          <p:nvPr>
            <p:ph type="pic" sz="quarter" idx="11"/>
          </p:nvPr>
        </p:nvSpPr>
        <p:spPr>
          <a:xfrm>
            <a:off x="0" y="0"/>
            <a:ext cx="9144000" cy="3327834"/>
          </a:xfrm>
          <a:ln>
            <a:noFill/>
          </a:ln>
        </p:spPr>
        <p:txBody>
          <a:bodyPr/>
          <a:lstStyle/>
          <a:p>
            <a:pPr lvl="0"/>
            <a:r>
              <a:rPr lang="en-US" noProof="0"/>
              <a:t>Click icon to add picture</a:t>
            </a:r>
            <a:endParaRPr lang="en-GB" noProof="0" dirty="0"/>
          </a:p>
        </p:txBody>
      </p:sp>
      <p:sp>
        <p:nvSpPr>
          <p:cNvPr id="9" name="Text Placeholder 10"/>
          <p:cNvSpPr>
            <a:spLocks noGrp="1"/>
          </p:cNvSpPr>
          <p:nvPr>
            <p:ph type="body" sz="quarter" idx="16"/>
          </p:nvPr>
        </p:nvSpPr>
        <p:spPr>
          <a:xfrm>
            <a:off x="251520" y="2859822"/>
            <a:ext cx="2304000" cy="360000"/>
          </a:xfrm>
          <a:solidFill>
            <a:schemeClr val="accent1"/>
          </a:solidFill>
        </p:spPr>
        <p:txBody>
          <a:bodyPr lIns="90000" tIns="46800" rIns="90000" bIns="46800">
            <a:noAutofit/>
          </a:bodyPr>
          <a:lstStyle>
            <a:lvl1pPr marL="0" indent="0">
              <a:buNone/>
              <a:defRPr sz="1800" cap="all" baseline="0">
                <a:solidFill>
                  <a:schemeClr val="bg1"/>
                </a:solidFill>
                <a:latin typeface="+mj-lt"/>
                <a:cs typeface="AngsanaUPC" panose="02020603050405020304" pitchFamily="18" charset="-34"/>
              </a:defRPr>
            </a:lvl1pPr>
          </a:lstStyle>
          <a:p>
            <a:pPr lvl="0"/>
            <a:r>
              <a:rPr lang="en-US"/>
              <a:t>Click to edit Master text styles</a:t>
            </a:r>
          </a:p>
        </p:txBody>
      </p:sp>
      <p:sp>
        <p:nvSpPr>
          <p:cNvPr id="10" name="Text Placeholder 10"/>
          <p:cNvSpPr>
            <a:spLocks noGrp="1"/>
          </p:cNvSpPr>
          <p:nvPr>
            <p:ph type="body" sz="quarter" idx="17"/>
          </p:nvPr>
        </p:nvSpPr>
        <p:spPr>
          <a:xfrm>
            <a:off x="251520" y="4227934"/>
            <a:ext cx="5256584" cy="360000"/>
          </a:xfrm>
          <a:solidFill>
            <a:schemeClr val="accent1"/>
          </a:solidFill>
        </p:spPr>
        <p:txBody>
          <a:bodyPr lIns="90000" tIns="46800" rIns="90000" bIns="46800"/>
          <a:lstStyle>
            <a:lvl1pPr marL="0" indent="0">
              <a:buNone/>
              <a:defRPr sz="1800" cap="all" baseline="0">
                <a:solidFill>
                  <a:schemeClr val="bg1"/>
                </a:solidFill>
                <a:latin typeface="+mj-lt"/>
              </a:defRPr>
            </a:lvl1pPr>
          </a:lstStyle>
          <a:p>
            <a:pPr lvl="0"/>
            <a:r>
              <a:rPr lang="en-US"/>
              <a:t>Click to edit Master text styles</a:t>
            </a:r>
          </a:p>
        </p:txBody>
      </p:sp>
      <p:sp>
        <p:nvSpPr>
          <p:cNvPr id="8" name="Slide Number Placeholder 1"/>
          <p:cNvSpPr>
            <a:spLocks noGrp="1"/>
          </p:cNvSpPr>
          <p:nvPr>
            <p:ph type="sldNum" sz="quarter" idx="18"/>
          </p:nvPr>
        </p:nvSpPr>
        <p:spPr/>
        <p:txBody>
          <a:bodyPr/>
          <a:lstStyle>
            <a:lvl1pPr>
              <a:defRPr/>
            </a:lvl1pPr>
          </a:lstStyle>
          <a:p>
            <a:pPr>
              <a:defRPr/>
            </a:pPr>
            <a:fld id="{427722F4-AFC0-4B95-B201-9482EAF81E89}" type="slidenum">
              <a:rPr lang="en-GB" altLang="en-US"/>
              <a:pPr>
                <a:defRPr/>
              </a:pPr>
              <a:t>‹#›</a:t>
            </a:fld>
            <a:endParaRPr lang="en-GB" altLang="en-US"/>
          </a:p>
        </p:txBody>
      </p:sp>
    </p:spTree>
    <p:extLst>
      <p:ext uri="{BB962C8B-B14F-4D97-AF65-F5344CB8AC3E}">
        <p14:creationId xmlns:p14="http://schemas.microsoft.com/office/powerpoint/2010/main" val="33713875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1.pn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3.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25450" y="925513"/>
            <a:ext cx="827881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lstStyle/>
          <a:p>
            <a:pPr lvl="0"/>
            <a:r>
              <a:rPr lang="en-US" altLang="en-US"/>
              <a:t>Click to edit Master title style</a:t>
            </a:r>
            <a:endParaRPr lang="en-GB" altLang="en-US" dirty="0"/>
          </a:p>
        </p:txBody>
      </p:sp>
      <p:sp>
        <p:nvSpPr>
          <p:cNvPr id="1027" name="Rectangle 3"/>
          <p:cNvSpPr>
            <a:spLocks noGrp="1" noChangeArrowheads="1"/>
          </p:cNvSpPr>
          <p:nvPr>
            <p:ph type="body" idx="1"/>
          </p:nvPr>
        </p:nvSpPr>
        <p:spPr bwMode="auto">
          <a:xfrm>
            <a:off x="425450" y="1660525"/>
            <a:ext cx="8278813" cy="297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1037" name="Rectangle 13"/>
          <p:cNvSpPr>
            <a:spLocks noGrp="1" noChangeArrowheads="1"/>
          </p:cNvSpPr>
          <p:nvPr>
            <p:ph type="sldNum" sz="quarter" idx="4"/>
          </p:nvPr>
        </p:nvSpPr>
        <p:spPr bwMode="auto">
          <a:xfrm>
            <a:off x="8027988" y="4678363"/>
            <a:ext cx="676275"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lvl1pPr algn="r" eaLnBrk="1" hangingPunct="1">
              <a:defRPr sz="1200" smtClean="0">
                <a:solidFill>
                  <a:schemeClr val="tx1"/>
                </a:solidFill>
                <a:latin typeface="+mn-lt"/>
              </a:defRPr>
            </a:lvl1pPr>
          </a:lstStyle>
          <a:p>
            <a:pPr>
              <a:defRPr/>
            </a:pPr>
            <a:fld id="{63CEF7AC-909A-4DF0-A468-41523B6692F4}" type="slidenum">
              <a:rPr lang="en-GB" altLang="en-US"/>
              <a:pPr>
                <a:defRPr/>
              </a:pPr>
              <a:t>‹#›</a:t>
            </a:fld>
            <a:endParaRPr lang="en-GB" altLang="en-US" dirty="0"/>
          </a:p>
        </p:txBody>
      </p:sp>
      <p:sp>
        <p:nvSpPr>
          <p:cNvPr id="9" name="TextBox 8"/>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1030" name="Picture 53" descr="Device-black"/>
          <p:cNvPicPr>
            <a:picLocks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50" descr="Device-wine"/>
          <p:cNvPicPr>
            <a:picLocks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32" name="Picture 55" descr="Device-white"/>
          <p:cNvPicPr>
            <a:picLocks noChangeArrowheads="1"/>
          </p:cNvPicPr>
          <p:nvPr userDrawn="1"/>
        </p:nvPicPr>
        <p:blipFill>
          <a:blip r:embed="rId2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fade">
                                      <p:cBhvr>
                                        <p:cTn id="12" dur="1000"/>
                                        <p:tgtEl>
                                          <p:spTgt spid="10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7">
                                            <p:txEl>
                                              <p:pRg st="1" end="1"/>
                                            </p:txEl>
                                          </p:spTgt>
                                        </p:tgtEl>
                                        <p:attrNameLst>
                                          <p:attrName>style.visibility</p:attrName>
                                        </p:attrNameLst>
                                      </p:cBhvr>
                                      <p:to>
                                        <p:strVal val="visible"/>
                                      </p:to>
                                    </p:set>
                                    <p:animEffect transition="in" filter="fade">
                                      <p:cBhvr>
                                        <p:cTn id="17" dur="1000"/>
                                        <p:tgtEl>
                                          <p:spTgt spid="10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bldLvl="5">
        <p:tmplLst>
          <p:tmpl lvl="1">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Lst>
      </p:bldP>
    </p:bldLst>
  </p:timing>
  <p:hf hdr="0" ftr="0" dt="0"/>
  <p:txStyles>
    <p:titleStyle>
      <a:lvl1pPr algn="l" rtl="0" fontAlgn="base">
        <a:spcBef>
          <a:spcPct val="0"/>
        </a:spcBef>
        <a:spcAft>
          <a:spcPct val="0"/>
        </a:spcAft>
        <a:defRPr sz="4000" b="1" cap="all">
          <a:solidFill>
            <a:schemeClr val="accent1"/>
          </a:solidFill>
          <a:latin typeface="+mj-lt"/>
          <a:ea typeface="+mj-ea"/>
          <a:cs typeface="+mj-cs"/>
        </a:defRPr>
      </a:lvl1pPr>
      <a:lvl2pPr algn="l" rtl="0" fontAlgn="base">
        <a:spcBef>
          <a:spcPct val="0"/>
        </a:spcBef>
        <a:spcAft>
          <a:spcPct val="0"/>
        </a:spcAft>
        <a:defRPr sz="4000" b="1">
          <a:solidFill>
            <a:schemeClr val="accent1"/>
          </a:solidFill>
          <a:latin typeface="Effra Bold" panose="020B0604020202020204" charset="0"/>
        </a:defRPr>
      </a:lvl2pPr>
      <a:lvl3pPr algn="l" rtl="0" fontAlgn="base">
        <a:spcBef>
          <a:spcPct val="0"/>
        </a:spcBef>
        <a:spcAft>
          <a:spcPct val="0"/>
        </a:spcAft>
        <a:defRPr sz="4000" b="1">
          <a:solidFill>
            <a:schemeClr val="accent1"/>
          </a:solidFill>
          <a:latin typeface="Effra Bold" panose="020B0604020202020204" charset="0"/>
        </a:defRPr>
      </a:lvl3pPr>
      <a:lvl4pPr algn="l" rtl="0" fontAlgn="base">
        <a:spcBef>
          <a:spcPct val="0"/>
        </a:spcBef>
        <a:spcAft>
          <a:spcPct val="0"/>
        </a:spcAft>
        <a:defRPr sz="4000" b="1">
          <a:solidFill>
            <a:schemeClr val="accent1"/>
          </a:solidFill>
          <a:latin typeface="Effra Bold" panose="020B0604020202020204" charset="0"/>
        </a:defRPr>
      </a:lvl4pPr>
      <a:lvl5pPr algn="l" rtl="0" fontAlgn="base">
        <a:spcBef>
          <a:spcPct val="0"/>
        </a:spcBef>
        <a:spcAft>
          <a:spcPct val="0"/>
        </a:spcAft>
        <a:defRPr sz="4000" b="1">
          <a:solidFill>
            <a:schemeClr val="accent1"/>
          </a:solidFill>
          <a:latin typeface="Effra Bold" panose="020B0604020202020204" charset="0"/>
        </a:defRPr>
      </a:lvl5pPr>
      <a:lvl6pPr marL="457200" algn="l" rtl="0" eaLnBrk="1" fontAlgn="base" hangingPunct="1">
        <a:spcBef>
          <a:spcPct val="0"/>
        </a:spcBef>
        <a:spcAft>
          <a:spcPct val="0"/>
        </a:spcAft>
        <a:defRPr sz="3600">
          <a:solidFill>
            <a:schemeClr val="tx2"/>
          </a:solidFill>
          <a:latin typeface="+mn-lt"/>
        </a:defRPr>
      </a:lvl6pPr>
      <a:lvl7pPr marL="914400" algn="l" rtl="0" eaLnBrk="1" fontAlgn="base" hangingPunct="1">
        <a:spcBef>
          <a:spcPct val="0"/>
        </a:spcBef>
        <a:spcAft>
          <a:spcPct val="0"/>
        </a:spcAft>
        <a:defRPr sz="3600">
          <a:solidFill>
            <a:schemeClr val="tx2"/>
          </a:solidFill>
          <a:latin typeface="+mn-lt"/>
        </a:defRPr>
      </a:lvl7pPr>
      <a:lvl8pPr marL="1371600" algn="l" rtl="0" eaLnBrk="1" fontAlgn="base" hangingPunct="1">
        <a:spcBef>
          <a:spcPct val="0"/>
        </a:spcBef>
        <a:spcAft>
          <a:spcPct val="0"/>
        </a:spcAft>
        <a:defRPr sz="3600">
          <a:solidFill>
            <a:schemeClr val="tx2"/>
          </a:solidFill>
          <a:latin typeface="+mn-lt"/>
        </a:defRPr>
      </a:lvl8pPr>
      <a:lvl9pPr marL="1828800" algn="l" rtl="0" eaLnBrk="1" fontAlgn="base" hangingPunct="1">
        <a:spcBef>
          <a:spcPct val="0"/>
        </a:spcBef>
        <a:spcAft>
          <a:spcPct val="0"/>
        </a:spcAft>
        <a:defRPr sz="3600">
          <a:solidFill>
            <a:schemeClr val="tx2"/>
          </a:solidFill>
          <a:latin typeface="+mn-lt"/>
        </a:defRPr>
      </a:lvl9pPr>
    </p:titleStyle>
    <p:bodyStyle>
      <a:lvl1pPr marL="179388" indent="-179388" algn="l" rtl="0" fontAlgn="base">
        <a:spcBef>
          <a:spcPct val="20000"/>
        </a:spcBef>
        <a:spcAft>
          <a:spcPct val="0"/>
        </a:spcAft>
        <a:buClr>
          <a:schemeClr val="accent1"/>
        </a:buClr>
        <a:buFont typeface="Arial" panose="020B0604020202020204" pitchFamily="34" charset="0"/>
        <a:buChar char="•"/>
        <a:defRPr sz="2000">
          <a:solidFill>
            <a:schemeClr val="tx2"/>
          </a:solidFill>
          <a:latin typeface="+mn-lt"/>
          <a:ea typeface="+mn-ea"/>
          <a:cs typeface="+mn-cs"/>
        </a:defRPr>
      </a:lvl1pPr>
      <a:lvl2pPr marL="539750" indent="-179388" algn="l" rtl="0" fontAlgn="base">
        <a:spcBef>
          <a:spcPct val="20000"/>
        </a:spcBef>
        <a:spcAft>
          <a:spcPct val="0"/>
        </a:spcAft>
        <a:buClr>
          <a:srgbClr val="63656A"/>
        </a:buClr>
        <a:buFont typeface="Effra" panose="020B0604020202020204" charset="0"/>
        <a:buChar char="•"/>
        <a:defRPr sz="2000">
          <a:solidFill>
            <a:schemeClr val="tx2"/>
          </a:solidFill>
          <a:latin typeface="+mn-lt"/>
        </a:defRPr>
      </a:lvl2pPr>
      <a:lvl3pPr marL="898525" indent="-179388" algn="l" rtl="0" fontAlgn="base">
        <a:spcBef>
          <a:spcPct val="20000"/>
        </a:spcBef>
        <a:spcAft>
          <a:spcPct val="0"/>
        </a:spcAft>
        <a:buFont typeface="Effra" panose="020B0604020202020204" charset="0"/>
        <a:buChar char="•"/>
        <a:defRPr sz="2000">
          <a:solidFill>
            <a:schemeClr val="tx2"/>
          </a:solidFill>
          <a:latin typeface="+mn-lt"/>
        </a:defRPr>
      </a:lvl3pPr>
      <a:lvl4pPr marL="1258888" indent="-179388" algn="l" rtl="0" fontAlgn="base">
        <a:spcBef>
          <a:spcPct val="20000"/>
        </a:spcBef>
        <a:spcAft>
          <a:spcPct val="0"/>
        </a:spcAft>
        <a:buFont typeface="Effra" panose="020B0604020202020204" charset="0"/>
        <a:buChar char="&gt;"/>
        <a:defRPr sz="2000">
          <a:solidFill>
            <a:schemeClr val="tx2"/>
          </a:solidFill>
          <a:latin typeface="+mn-lt"/>
        </a:defRPr>
      </a:lvl4pPr>
      <a:lvl5pPr marL="1619250" indent="-179388" algn="l" rtl="0" fontAlgn="base">
        <a:spcBef>
          <a:spcPct val="20000"/>
        </a:spcBef>
        <a:spcAft>
          <a:spcPct val="0"/>
        </a:spcAft>
        <a:buFont typeface="Effra" panose="020B0604020202020204" charset="0"/>
        <a:buChar char="-"/>
        <a:defRPr sz="2000">
          <a:solidFill>
            <a:schemeClr val="tx2"/>
          </a:solidFill>
          <a:latin typeface="+mn-lt"/>
        </a:defRPr>
      </a:lvl5pPr>
      <a:lvl6pPr marL="25146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6pPr>
      <a:lvl7pPr marL="29718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7pPr>
      <a:lvl8pPr marL="34290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8pPr>
      <a:lvl9pPr marL="38862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eaLnBrk="1" hangingPunct="1">
              <a:defRPr sz="900" smtClean="0">
                <a:solidFill>
                  <a:schemeClr val="tx1">
                    <a:tint val="75000"/>
                  </a:schemeClr>
                </a:solidFill>
                <a:latin typeface="+mn-lt"/>
              </a:defRPr>
            </a:lvl1pPr>
          </a:lstStyle>
          <a:p>
            <a:pPr>
              <a:defRPr/>
            </a:pPr>
            <a:fld id="{C94B7259-E53C-4944-AAB1-4536724CCE7B}" type="datetimeFigureOut">
              <a:rPr lang="en-US"/>
              <a:pPr>
                <a:defRPr/>
              </a:pPr>
              <a:t>6/9/2019</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eaLnBrk="1" hangingPunct="1">
              <a:defRPr sz="9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eaLnBrk="1" hangingPunct="1">
              <a:defRPr sz="900" smtClean="0">
                <a:solidFill>
                  <a:schemeClr val="tx1">
                    <a:tint val="75000"/>
                  </a:schemeClr>
                </a:solidFill>
                <a:latin typeface="+mn-lt"/>
              </a:defRPr>
            </a:lvl1pPr>
          </a:lstStyle>
          <a:p>
            <a:pPr>
              <a:defRPr/>
            </a:pPr>
            <a:fld id="{EA1ECBDC-BA20-4E38-84DE-8B1F7CDA5A40}" type="slidenum">
              <a:rPr lang="en-GB" altLang="en-US"/>
              <a:pPr>
                <a:defRPr/>
              </a:pPr>
              <a:t>‹#›</a:t>
            </a:fld>
            <a:endParaRPr lang="en-GB" altLang="en-US" dirty="0"/>
          </a:p>
        </p:txBody>
      </p:sp>
      <p:pic>
        <p:nvPicPr>
          <p:cNvPr id="2055" name="Picture 53" descr="Device-black"/>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50" descr="Device-wine"/>
          <p:cNvPicPr>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57" name="Picture 55" descr="Device-white"/>
          <p:cNvPicPr>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0" r:id="rId1"/>
    <p:sldLayoutId id="2147483703" r:id="rId2"/>
    <p:sldLayoutId id="2147483704" r:id="rId3"/>
    <p:sldLayoutId id="2147483731" r:id="rId4"/>
    <p:sldLayoutId id="2147483705" r:id="rId5"/>
    <p:sldLayoutId id="2147483706" r:id="rId6"/>
    <p:sldLayoutId id="2147483707" r:id="rId7"/>
    <p:sldLayoutId id="2147483708" r:id="rId8"/>
    <p:sldLayoutId id="2147483709" r:id="rId9"/>
    <p:sldLayoutId id="2147483710" r:id="rId10"/>
    <p:sldLayoutId id="2147483711" r:id="rId11"/>
  </p:sldLayoutIdLst>
  <p:transition>
    <p:fade/>
  </p:transition>
  <p:hf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Srivastava@pgr.reading.ac.uk" TargetMode="External"/><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6.jp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ctrTitle"/>
          </p:nvPr>
        </p:nvSpPr>
        <p:spPr/>
        <p:txBody>
          <a:bodyPr/>
          <a:lstStyle/>
          <a:p>
            <a:r>
              <a:rPr lang="en-GB" dirty="0"/>
              <a:t>Status and consumption in the sub-Saharan Africa</a:t>
            </a:r>
            <a:endParaRPr lang="zh-CN" altLang="en-GB" dirty="0"/>
          </a:p>
        </p:txBody>
      </p:sp>
      <p:sp>
        <p:nvSpPr>
          <p:cNvPr id="25603" name="Subtitle 2"/>
          <p:cNvSpPr>
            <a:spLocks noGrp="1" noChangeArrowheads="1"/>
          </p:cNvSpPr>
          <p:nvPr>
            <p:ph type="subTitle" idx="1"/>
          </p:nvPr>
        </p:nvSpPr>
        <p:spPr bwMode="auto">
          <a:xfrm>
            <a:off x="533400" y="2701926"/>
            <a:ext cx="7467600" cy="1241425"/>
          </a:xfrm>
        </p:spPr>
        <p:txBody>
          <a:bodyPr wrap="square" numCol="1" anchor="t" anchorCtr="0" compatLnSpc="1">
            <a:prstTxWarp prst="textNoShape">
              <a:avLst/>
            </a:prstTxWarp>
            <a:normAutofit fontScale="92500" lnSpcReduction="10000"/>
          </a:bodyPr>
          <a:lstStyle/>
          <a:p>
            <a:endParaRPr lang="en-GB" altLang="zh-CN" dirty="0"/>
          </a:p>
          <a:p>
            <a:r>
              <a:rPr lang="en-GB" dirty="0"/>
              <a:t>Year 4 (PT) report - </a:t>
            </a:r>
            <a:r>
              <a:rPr lang="zh-CN" altLang="en-GB" dirty="0"/>
              <a:t>Anurag Srivastava</a:t>
            </a:r>
            <a:r>
              <a:rPr lang="en-US" altLang="zh-CN" dirty="0"/>
              <a:t> </a:t>
            </a:r>
          </a:p>
          <a:p>
            <a:r>
              <a:rPr lang="en-US" altLang="zh-CN" dirty="0"/>
              <a:t>  Department of Economics  </a:t>
            </a:r>
          </a:p>
          <a:p>
            <a:r>
              <a:rPr lang="en-US" altLang="zh-CN" dirty="0">
                <a:hlinkClick r:id="rId3"/>
              </a:rPr>
              <a:t>a.srivastava@pgr.reading.ac.uk</a:t>
            </a:r>
            <a:endParaRPr lang="en-US" altLang="zh-CN" dirty="0"/>
          </a:p>
          <a:p>
            <a:endParaRPr lang="zh-CN" altLang="en-GB" dirty="0"/>
          </a:p>
        </p:txBody>
      </p:sp>
    </p:spTree>
    <p:extLst>
      <p:ext uri="{BB962C8B-B14F-4D97-AF65-F5344CB8AC3E}">
        <p14:creationId xmlns:p14="http://schemas.microsoft.com/office/powerpoint/2010/main" val="203718509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C37B-92FE-4576-85C3-A192229A0362}"/>
              </a:ext>
            </a:extLst>
          </p:cNvPr>
          <p:cNvSpPr>
            <a:spLocks noGrp="1"/>
          </p:cNvSpPr>
          <p:nvPr>
            <p:ph type="title"/>
          </p:nvPr>
        </p:nvSpPr>
        <p:spPr/>
        <p:txBody>
          <a:bodyPr/>
          <a:lstStyle/>
          <a:p>
            <a:r>
              <a:rPr lang="en-GB" sz="2800" dirty="0"/>
              <a:t>The departure from the visibility approach</a:t>
            </a:r>
          </a:p>
        </p:txBody>
      </p:sp>
      <p:sp>
        <p:nvSpPr>
          <p:cNvPr id="3" name="Content Placeholder 2">
            <a:extLst>
              <a:ext uri="{FF2B5EF4-FFF2-40B4-BE49-F238E27FC236}">
                <a16:creationId xmlns:a16="http://schemas.microsoft.com/office/drawing/2014/main" id="{9986732C-AC91-4A9D-AF24-8EEF0A55E45E}"/>
              </a:ext>
            </a:extLst>
          </p:cNvPr>
          <p:cNvSpPr>
            <a:spLocks noGrp="1"/>
          </p:cNvSpPr>
          <p:nvPr>
            <p:ph idx="1"/>
          </p:nvPr>
        </p:nvSpPr>
        <p:spPr/>
        <p:txBody>
          <a:bodyPr>
            <a:normAutofit fontScale="92500" lnSpcReduction="10000"/>
          </a:bodyPr>
          <a:lstStyle/>
          <a:p>
            <a:r>
              <a:rPr lang="en-GB" sz="1800" dirty="0"/>
              <a:t>Ireland model presents utility as an a sum of non-visible and visible-utilities where visible-items don’t provide a true utility – this is based on the Veblen’s argument that conspicuous goods are essentially “futile”</a:t>
            </a:r>
          </a:p>
          <a:p>
            <a:r>
              <a:rPr lang="en-GB" sz="1800" dirty="0"/>
              <a:t>While the futility assumption simplifies the model, our argument has been that a rational consumer has no reason to engage in status consumption if she observes no utility from it. Visibility – in our view - inspects a narrower sense of status in our view</a:t>
            </a:r>
          </a:p>
          <a:p>
            <a:r>
              <a:rPr lang="en-GB" sz="1800" dirty="0"/>
              <a:t>Consider the consumption on luxury watches in a population. The literature on visible consumption would treat the expenditure on selected watches as conspicuous whereas we view the purchase of a luxury watch as a long-term asset and inspect how the consumption on it would compare with other items in the category</a:t>
            </a:r>
          </a:p>
          <a:p>
            <a:r>
              <a:rPr lang="en-GB" sz="1800" dirty="0"/>
              <a:t>There is a fundamental difference in our view of status consumption from Veblen’s – </a:t>
            </a:r>
            <a:r>
              <a:rPr lang="en-GB" sz="1800" u="sng" dirty="0"/>
              <a:t>conspicuous  consumption brings together those who newly acquire wealth with those who have had it for a long time</a:t>
            </a:r>
          </a:p>
        </p:txBody>
      </p:sp>
      <p:sp>
        <p:nvSpPr>
          <p:cNvPr id="4" name="Slide Number Placeholder 3">
            <a:extLst>
              <a:ext uri="{FF2B5EF4-FFF2-40B4-BE49-F238E27FC236}">
                <a16:creationId xmlns:a16="http://schemas.microsoft.com/office/drawing/2014/main" id="{CDA09CA2-2404-4A46-85A1-B0921BDEBBD9}"/>
              </a:ext>
            </a:extLst>
          </p:cNvPr>
          <p:cNvSpPr>
            <a:spLocks noGrp="1"/>
          </p:cNvSpPr>
          <p:nvPr>
            <p:ph type="sldNum" sz="quarter" idx="12"/>
          </p:nvPr>
        </p:nvSpPr>
        <p:spPr/>
        <p:txBody>
          <a:bodyPr/>
          <a:lstStyle/>
          <a:p>
            <a:pPr>
              <a:defRPr/>
            </a:pPr>
            <a:fld id="{8E35B453-7314-4BBD-9303-11C6BECC4B0D}" type="slidenum">
              <a:rPr lang="en-GB" altLang="en-US" smtClean="0"/>
              <a:pPr>
                <a:defRPr/>
              </a:pPr>
              <a:t>10</a:t>
            </a:fld>
            <a:endParaRPr lang="en-GB" altLang="en-US" dirty="0"/>
          </a:p>
        </p:txBody>
      </p:sp>
    </p:spTree>
    <p:extLst>
      <p:ext uri="{BB962C8B-B14F-4D97-AF65-F5344CB8AC3E}">
        <p14:creationId xmlns:p14="http://schemas.microsoft.com/office/powerpoint/2010/main" val="38840375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95F2-9E98-40C5-9F12-95C97E104AC6}"/>
              </a:ext>
            </a:extLst>
          </p:cNvPr>
          <p:cNvSpPr>
            <a:spLocks noGrp="1"/>
          </p:cNvSpPr>
          <p:nvPr>
            <p:ph type="title"/>
          </p:nvPr>
        </p:nvSpPr>
        <p:spPr/>
        <p:txBody>
          <a:bodyPr/>
          <a:lstStyle/>
          <a:p>
            <a:r>
              <a:rPr lang="en-GB" dirty="0"/>
              <a:t>Econometric methods </a:t>
            </a:r>
            <a:br>
              <a:rPr lang="en-GB" dirty="0"/>
            </a:br>
            <a:r>
              <a:rPr lang="en-GB" dirty="0"/>
              <a:t>for a cross sectional analysis</a:t>
            </a:r>
          </a:p>
        </p:txBody>
      </p:sp>
      <p:sp>
        <p:nvSpPr>
          <p:cNvPr id="4" name="Slide Number Placeholder 3">
            <a:extLst>
              <a:ext uri="{FF2B5EF4-FFF2-40B4-BE49-F238E27FC236}">
                <a16:creationId xmlns:a16="http://schemas.microsoft.com/office/drawing/2014/main" id="{24784EA6-A440-422A-B1ED-49A71F715E91}"/>
              </a:ext>
            </a:extLst>
          </p:cNvPr>
          <p:cNvSpPr>
            <a:spLocks noGrp="1"/>
          </p:cNvSpPr>
          <p:nvPr>
            <p:ph type="sldNum" sz="quarter" idx="12"/>
          </p:nvPr>
        </p:nvSpPr>
        <p:spPr/>
        <p:txBody>
          <a:bodyPr/>
          <a:lstStyle/>
          <a:p>
            <a:pPr>
              <a:defRPr/>
            </a:pPr>
            <a:fld id="{8E35B453-7314-4BBD-9303-11C6BECC4B0D}" type="slidenum">
              <a:rPr lang="en-GB" altLang="en-US" smtClean="0"/>
              <a:pPr>
                <a:defRPr/>
              </a:pPr>
              <a:t>11</a:t>
            </a:fld>
            <a:endParaRPr lang="en-GB" altLang="en-US" dirty="0"/>
          </a:p>
        </p:txBody>
      </p:sp>
      <p:sp>
        <p:nvSpPr>
          <p:cNvPr id="5" name="Content Placeholder 4">
            <a:extLst>
              <a:ext uri="{FF2B5EF4-FFF2-40B4-BE49-F238E27FC236}">
                <a16:creationId xmlns:a16="http://schemas.microsoft.com/office/drawing/2014/main" id="{1A396E35-284C-4D9B-882A-7C3E57778A6F}"/>
              </a:ext>
            </a:extLst>
          </p:cNvPr>
          <p:cNvSpPr>
            <a:spLocks noGrp="1"/>
          </p:cNvSpPr>
          <p:nvPr>
            <p:ph idx="1"/>
          </p:nvPr>
        </p:nvSpPr>
        <p:spPr>
          <a:xfrm>
            <a:off x="533400" y="1200151"/>
            <a:ext cx="8210550" cy="3200399"/>
          </a:xfrm>
        </p:spPr>
        <p:txBody>
          <a:bodyPr>
            <a:normAutofit/>
          </a:bodyPr>
          <a:lstStyle/>
          <a:p>
            <a:r>
              <a:rPr lang="en-GB" sz="1600" dirty="0"/>
              <a:t>Since the key concern for us to see whether a consumer saves for an asset or expends on quality, we use a discrete model for stochastic utility – which was popularised by McFadden (1975)</a:t>
            </a:r>
          </a:p>
          <a:p>
            <a:r>
              <a:rPr lang="en-GB" sz="1600" dirty="0"/>
              <a:t>We divide the assets owned by the population surveyed in the Tanzanian LSMS data into bands – ranking from low priced to high-priced assets</a:t>
            </a:r>
          </a:p>
          <a:p>
            <a:r>
              <a:rPr lang="en-GB" sz="1600" dirty="0"/>
              <a:t>The quality</a:t>
            </a:r>
            <a:r>
              <a:rPr lang="en-GB" sz="1600" baseline="30000" dirty="0"/>
              <a:t>*</a:t>
            </a:r>
            <a:r>
              <a:rPr lang="en-GB" sz="1600" dirty="0"/>
              <a:t>, needs and demographic variables (e.g. occupation, education) are the control variables while the asset band is the dependent variable</a:t>
            </a:r>
          </a:p>
          <a:p>
            <a:r>
              <a:rPr lang="en-GB" sz="1600" dirty="0"/>
              <a:t>Two further conditions are imposed for substitution:</a:t>
            </a:r>
          </a:p>
          <a:p>
            <a:pPr lvl="1"/>
            <a:r>
              <a:rPr lang="en-GB" sz="1400" dirty="0"/>
              <a:t>C1. Commodity groups are either dominated by non-durable consumption or by asset not by both (this allows us to measure substitution between categories)</a:t>
            </a:r>
          </a:p>
          <a:p>
            <a:pPr lvl="1"/>
            <a:r>
              <a:rPr lang="en-GB" sz="1400" dirty="0"/>
              <a:t>C2. Assets are always more expensive than non-durable consumption within a commodity group</a:t>
            </a:r>
          </a:p>
          <a:p>
            <a:pPr lvl="1"/>
            <a:endParaRPr lang="en-GB" sz="1400" dirty="0"/>
          </a:p>
          <a:p>
            <a:endParaRPr lang="en-GB" sz="1600" dirty="0"/>
          </a:p>
          <a:p>
            <a:endParaRPr lang="en-GB" sz="1600" dirty="0"/>
          </a:p>
        </p:txBody>
      </p:sp>
      <p:graphicFrame>
        <p:nvGraphicFramePr>
          <p:cNvPr id="7" name="Table 6">
            <a:extLst>
              <a:ext uri="{FF2B5EF4-FFF2-40B4-BE49-F238E27FC236}">
                <a16:creationId xmlns:a16="http://schemas.microsoft.com/office/drawing/2014/main" id="{03FE5485-4580-4162-A4BE-65309C1648CD}"/>
              </a:ext>
            </a:extLst>
          </p:cNvPr>
          <p:cNvGraphicFramePr>
            <a:graphicFrameLocks noGrp="1"/>
          </p:cNvGraphicFramePr>
          <p:nvPr>
            <p:extLst>
              <p:ext uri="{D42A27DB-BD31-4B8C-83A1-F6EECF244321}">
                <p14:modId xmlns:p14="http://schemas.microsoft.com/office/powerpoint/2010/main" val="2172529101"/>
              </p:ext>
            </p:extLst>
          </p:nvPr>
        </p:nvGraphicFramePr>
        <p:xfrm>
          <a:off x="628650" y="4493260"/>
          <a:ext cx="8210549" cy="701040"/>
        </p:xfrm>
        <a:graphic>
          <a:graphicData uri="http://schemas.openxmlformats.org/drawingml/2006/table">
            <a:tbl>
              <a:tblPr firstRow="1" bandRow="1">
                <a:tableStyleId>{2D5ABB26-0587-4C30-8999-92F81FD0307C}</a:tableStyleId>
              </a:tblPr>
              <a:tblGrid>
                <a:gridCol w="8210549">
                  <a:extLst>
                    <a:ext uri="{9D8B030D-6E8A-4147-A177-3AD203B41FA5}">
                      <a16:colId xmlns:a16="http://schemas.microsoft.com/office/drawing/2014/main" val="3703308434"/>
                    </a:ext>
                  </a:extLst>
                </a:gridCol>
              </a:tblGrid>
              <a:tr h="446087">
                <a:tc>
                  <a:txBody>
                    <a:bodyPr/>
                    <a:lstStyle/>
                    <a:p>
                      <a:r>
                        <a:rPr lang="en-GB" sz="1000" baseline="30000" dirty="0"/>
                        <a:t>* </a:t>
                      </a:r>
                      <a:r>
                        <a:rPr lang="en-GB" sz="1000" dirty="0"/>
                        <a:t>There are two types of goods in the model – 1. Elementary goods – where quality variation doesn’t exist and 2. Composite goods – where quality exists and it is possible to purchase a combination of poor and high quality of items (the measure of quality being a price-weighted average of quantity consumed).</a:t>
                      </a:r>
                    </a:p>
                    <a:p>
                      <a:endParaRPr lang="en-GB" sz="1000" dirty="0"/>
                    </a:p>
                  </a:txBody>
                  <a:tcPr/>
                </a:tc>
                <a:extLst>
                  <a:ext uri="{0D108BD9-81ED-4DB2-BD59-A6C34878D82A}">
                    <a16:rowId xmlns:a16="http://schemas.microsoft.com/office/drawing/2014/main" val="1493549688"/>
                  </a:ext>
                </a:extLst>
              </a:tr>
            </a:tbl>
          </a:graphicData>
        </a:graphic>
      </p:graphicFrame>
    </p:spTree>
    <p:extLst>
      <p:ext uri="{BB962C8B-B14F-4D97-AF65-F5344CB8AC3E}">
        <p14:creationId xmlns:p14="http://schemas.microsoft.com/office/powerpoint/2010/main" val="26415930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784EA6-A440-422A-B1ED-49A71F715E91}"/>
              </a:ext>
            </a:extLst>
          </p:cNvPr>
          <p:cNvSpPr>
            <a:spLocks noGrp="1"/>
          </p:cNvSpPr>
          <p:nvPr>
            <p:ph type="sldNum" sz="quarter" idx="12"/>
          </p:nvPr>
        </p:nvSpPr>
        <p:spPr/>
        <p:txBody>
          <a:bodyPr/>
          <a:lstStyle/>
          <a:p>
            <a:pPr>
              <a:defRPr/>
            </a:pPr>
            <a:fld id="{8E35B453-7314-4BBD-9303-11C6BECC4B0D}" type="slidenum">
              <a:rPr lang="en-GB" altLang="en-US" smtClean="0"/>
              <a:pPr>
                <a:defRPr/>
              </a:pPr>
              <a:t>12</a:t>
            </a:fld>
            <a:endParaRPr lang="en-GB" altLang="en-US" dirty="0"/>
          </a:p>
        </p:txBody>
      </p:sp>
      <p:pic>
        <p:nvPicPr>
          <p:cNvPr id="6" name="Content Placeholder 5">
            <a:extLst>
              <a:ext uri="{FF2B5EF4-FFF2-40B4-BE49-F238E27FC236}">
                <a16:creationId xmlns:a16="http://schemas.microsoft.com/office/drawing/2014/main" id="{A606E950-F694-48CF-A716-7AEFBD47A8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612140"/>
            <a:ext cx="6096000" cy="4429760"/>
          </a:xfrm>
        </p:spPr>
      </p:pic>
      <p:sp>
        <p:nvSpPr>
          <p:cNvPr id="9" name="TextBox 8">
            <a:extLst>
              <a:ext uri="{FF2B5EF4-FFF2-40B4-BE49-F238E27FC236}">
                <a16:creationId xmlns:a16="http://schemas.microsoft.com/office/drawing/2014/main" id="{C48A2C81-BEAF-4029-8847-BC314B07B79D}"/>
              </a:ext>
            </a:extLst>
          </p:cNvPr>
          <p:cNvSpPr txBox="1"/>
          <p:nvPr/>
        </p:nvSpPr>
        <p:spPr>
          <a:xfrm>
            <a:off x="1512718" y="212030"/>
            <a:ext cx="5943600" cy="400110"/>
          </a:xfrm>
          <a:prstGeom prst="rect">
            <a:avLst/>
          </a:prstGeom>
          <a:noFill/>
        </p:spPr>
        <p:txBody>
          <a:bodyPr wrap="square" rtlCol="0">
            <a:spAutoFit/>
          </a:bodyPr>
          <a:lstStyle/>
          <a:p>
            <a:pPr algn="ctr"/>
            <a:r>
              <a:rPr lang="en-GB" dirty="0"/>
              <a:t>Results from a cross-sectional </a:t>
            </a:r>
            <a:r>
              <a:rPr lang="en-GB" dirty="0" err="1"/>
              <a:t>mprobit</a:t>
            </a:r>
            <a:endParaRPr lang="en-GB" dirty="0"/>
          </a:p>
        </p:txBody>
      </p:sp>
    </p:spTree>
    <p:extLst>
      <p:ext uri="{BB962C8B-B14F-4D97-AF65-F5344CB8AC3E}">
        <p14:creationId xmlns:p14="http://schemas.microsoft.com/office/powerpoint/2010/main" val="7166445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GB" sz="1400" dirty="0"/>
              <a:t>T A </a:t>
            </a:r>
            <a:r>
              <a:rPr lang="en-GB" sz="1400" dirty="0" err="1"/>
              <a:t>Domencic</a:t>
            </a:r>
            <a:r>
              <a:rPr lang="en-GB" sz="1400" dirty="0"/>
              <a:t> and D McFadden, </a:t>
            </a:r>
            <a:r>
              <a:rPr lang="en-GB" sz="1400" i="1" dirty="0"/>
              <a:t>Urban Travel Demand</a:t>
            </a:r>
            <a:r>
              <a:rPr lang="en-GB" sz="1400" dirty="0"/>
              <a:t>, North-Holland Publishing Company (1975)</a:t>
            </a:r>
          </a:p>
          <a:p>
            <a:r>
              <a:rPr lang="en-GB" sz="1400" dirty="0"/>
              <a:t>H M </a:t>
            </a:r>
            <a:r>
              <a:rPr lang="en-GB" sz="1400" dirty="0" err="1"/>
              <a:t>Shefrin</a:t>
            </a:r>
            <a:r>
              <a:rPr lang="en-GB" sz="1400" dirty="0"/>
              <a:t>  and R H Thaler, </a:t>
            </a:r>
            <a:r>
              <a:rPr lang="en-GB" sz="1400" i="1" dirty="0"/>
              <a:t>The </a:t>
            </a:r>
            <a:r>
              <a:rPr lang="en-GB" sz="1400" i="1" dirty="0" err="1"/>
              <a:t>Behavioral</a:t>
            </a:r>
            <a:r>
              <a:rPr lang="en-GB" sz="1400" i="1" dirty="0"/>
              <a:t> life‐cycle hypothesis</a:t>
            </a:r>
            <a:r>
              <a:rPr lang="en-GB" sz="1400" dirty="0"/>
              <a:t>, Economic Inquiry 26(4), Oct 1988</a:t>
            </a:r>
          </a:p>
          <a:p>
            <a:r>
              <a:rPr lang="en-GB" sz="1400" dirty="0"/>
              <a:t>C </a:t>
            </a:r>
            <a:r>
              <a:rPr lang="en-GB" sz="1400" dirty="0" err="1"/>
              <a:t>Manski</a:t>
            </a:r>
            <a:r>
              <a:rPr lang="en-GB" sz="1400" dirty="0"/>
              <a:t>, </a:t>
            </a:r>
            <a:r>
              <a:rPr lang="en-GB" sz="1400" i="1" dirty="0"/>
              <a:t>Economic Analysis of Social Interactions</a:t>
            </a:r>
            <a:r>
              <a:rPr lang="en-GB" sz="1400" dirty="0"/>
              <a:t>, Journal of  Economics Perspectives 14(3) (2000)</a:t>
            </a:r>
          </a:p>
          <a:p>
            <a:r>
              <a:rPr lang="en-GB" sz="1400" dirty="0"/>
              <a:t>R H Frank, </a:t>
            </a:r>
            <a:r>
              <a:rPr lang="en-GB" sz="1400" i="1" dirty="0"/>
              <a:t>Choosing the Right Pond, </a:t>
            </a:r>
            <a:r>
              <a:rPr lang="en-GB" sz="1400" dirty="0"/>
              <a:t>OUP USA (1993)</a:t>
            </a:r>
          </a:p>
          <a:p>
            <a:r>
              <a:rPr lang="en-GB" sz="1400" dirty="0"/>
              <a:t>F Hirsch, </a:t>
            </a:r>
            <a:r>
              <a:rPr lang="en-GB" sz="1400" i="1" dirty="0"/>
              <a:t>Social Limits to Growth</a:t>
            </a:r>
            <a:r>
              <a:rPr lang="en-GB" sz="1400" dirty="0"/>
              <a:t>, Routledge and Kegan Paul Ltd</a:t>
            </a:r>
            <a:r>
              <a:rPr lang="en-GB" sz="1400" i="1" dirty="0"/>
              <a:t> </a:t>
            </a:r>
            <a:r>
              <a:rPr lang="en-GB" sz="1400" dirty="0"/>
              <a:t>(1977)</a:t>
            </a:r>
          </a:p>
          <a:p>
            <a:r>
              <a:rPr lang="en-GB" sz="1400" dirty="0"/>
              <a:t>G </a:t>
            </a:r>
            <a:r>
              <a:rPr lang="en-GB" sz="1400" dirty="0" err="1"/>
              <a:t>Corneo</a:t>
            </a:r>
            <a:r>
              <a:rPr lang="en-GB" sz="1400" dirty="0"/>
              <a:t> and O Jeanne, </a:t>
            </a:r>
            <a:r>
              <a:rPr lang="en-GB" sz="1400" i="1" dirty="0"/>
              <a:t>Conspicuous consumption, snobbism and conformism</a:t>
            </a:r>
            <a:r>
              <a:rPr lang="en-GB" sz="1400" dirty="0"/>
              <a:t>, Journal of Public Economics(1997)</a:t>
            </a:r>
          </a:p>
          <a:p>
            <a:endParaRPr lang="en-GB" dirty="0"/>
          </a:p>
          <a:p>
            <a:endParaRPr lang="en-GB" dirty="0"/>
          </a:p>
          <a:p>
            <a:endParaRPr lang="en-GB" dirty="0"/>
          </a:p>
          <a:p>
            <a:endParaRPr lang="en-GB" dirty="0"/>
          </a:p>
        </p:txBody>
      </p:sp>
      <p:sp>
        <p:nvSpPr>
          <p:cNvPr id="4" name="Slide Number Placeholder 3"/>
          <p:cNvSpPr>
            <a:spLocks noGrp="1"/>
          </p:cNvSpPr>
          <p:nvPr>
            <p:ph type="sldNum" sz="quarter" idx="12"/>
          </p:nvPr>
        </p:nvSpPr>
        <p:spPr/>
        <p:txBody>
          <a:bodyPr/>
          <a:lstStyle/>
          <a:p>
            <a:pPr>
              <a:defRPr/>
            </a:pPr>
            <a:fld id="{8E35B453-7314-4BBD-9303-11C6BECC4B0D}" type="slidenum">
              <a:rPr lang="en-GB" altLang="en-US" smtClean="0"/>
              <a:pPr>
                <a:defRPr/>
              </a:pPr>
              <a:t>13</a:t>
            </a:fld>
            <a:endParaRPr lang="en-GB" altLang="en-US" dirty="0"/>
          </a:p>
        </p:txBody>
      </p:sp>
    </p:spTree>
    <p:extLst>
      <p:ext uri="{BB962C8B-B14F-4D97-AF65-F5344CB8AC3E}">
        <p14:creationId xmlns:p14="http://schemas.microsoft.com/office/powerpoint/2010/main" val="360387903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Conspicuous consumption (recap)</a:t>
            </a:r>
          </a:p>
        </p:txBody>
      </p:sp>
      <p:sp>
        <p:nvSpPr>
          <p:cNvPr id="3" name="Content Placeholder 2"/>
          <p:cNvSpPr>
            <a:spLocks noGrp="1"/>
          </p:cNvSpPr>
          <p:nvPr>
            <p:ph idx="1"/>
          </p:nvPr>
        </p:nvSpPr>
        <p:spPr>
          <a:xfrm>
            <a:off x="633067" y="1428750"/>
            <a:ext cx="7886700" cy="3262312"/>
          </a:xfrm>
        </p:spPr>
        <p:txBody>
          <a:bodyPr>
            <a:normAutofit fontScale="92500"/>
          </a:bodyPr>
          <a:lstStyle/>
          <a:p>
            <a:endParaRPr lang="en-GB" dirty="0"/>
          </a:p>
          <a:p>
            <a:r>
              <a:rPr lang="en-GB" dirty="0"/>
              <a:t>The tendency of consumers to indicate status by using goods of a higher quality or in higher quantity than what might be considered </a:t>
            </a:r>
            <a:r>
              <a:rPr lang="en-GB" i="1" dirty="0"/>
              <a:t>necessary</a:t>
            </a:r>
          </a:p>
          <a:p>
            <a:r>
              <a:rPr lang="en-GB" dirty="0"/>
              <a:t>Veblen argued that signalling of status is innate in societies.</a:t>
            </a:r>
          </a:p>
          <a:p>
            <a:r>
              <a:rPr lang="en-GB" dirty="0"/>
              <a:t>More recently, Frederic Hirsch and Robert Frank have attempted to explain the role of status in consumption</a:t>
            </a:r>
          </a:p>
          <a:p>
            <a:endParaRPr lang="en-GB" dirty="0"/>
          </a:p>
          <a:p>
            <a:endParaRPr lang="en-GB" dirty="0"/>
          </a:p>
          <a:p>
            <a:pPr marL="0" indent="0">
              <a:buNone/>
            </a:pPr>
            <a:r>
              <a:rPr lang="en-GB" dirty="0"/>
              <a:t> </a:t>
            </a:r>
          </a:p>
        </p:txBody>
      </p:sp>
    </p:spTree>
    <p:extLst>
      <p:ext uri="{BB962C8B-B14F-4D97-AF65-F5344CB8AC3E}">
        <p14:creationId xmlns:p14="http://schemas.microsoft.com/office/powerpoint/2010/main" val="22455967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264B5-3C3A-4FAB-8B8F-FE9DD829B1B6}"/>
              </a:ext>
            </a:extLst>
          </p:cNvPr>
          <p:cNvSpPr>
            <a:spLocks noGrp="1"/>
          </p:cNvSpPr>
          <p:nvPr>
            <p:ph type="title"/>
          </p:nvPr>
        </p:nvSpPr>
        <p:spPr/>
        <p:txBody>
          <a:bodyPr/>
          <a:lstStyle/>
          <a:p>
            <a:r>
              <a:rPr lang="en-GB" dirty="0"/>
              <a:t>Status consumption and Visibility</a:t>
            </a:r>
          </a:p>
        </p:txBody>
      </p:sp>
      <p:sp>
        <p:nvSpPr>
          <p:cNvPr id="3" name="Content Placeholder 2">
            <a:extLst>
              <a:ext uri="{FF2B5EF4-FFF2-40B4-BE49-F238E27FC236}">
                <a16:creationId xmlns:a16="http://schemas.microsoft.com/office/drawing/2014/main" id="{3014E00A-1934-47BD-9134-1CDCC0B41D17}"/>
              </a:ext>
            </a:extLst>
          </p:cNvPr>
          <p:cNvSpPr>
            <a:spLocks noGrp="1"/>
          </p:cNvSpPr>
          <p:nvPr>
            <p:ph idx="1"/>
          </p:nvPr>
        </p:nvSpPr>
        <p:spPr>
          <a:xfrm>
            <a:off x="504825" y="1370013"/>
            <a:ext cx="8134350" cy="3397250"/>
          </a:xfrm>
        </p:spPr>
        <p:txBody>
          <a:bodyPr>
            <a:normAutofit lnSpcReduction="10000"/>
          </a:bodyPr>
          <a:lstStyle/>
          <a:p>
            <a:r>
              <a:rPr lang="en-GB" dirty="0"/>
              <a:t>Why Conspicuous consumption is difficult to measure</a:t>
            </a:r>
          </a:p>
          <a:p>
            <a:pPr lvl="1"/>
            <a:r>
              <a:rPr lang="en-GB" dirty="0"/>
              <a:t>What qualifies as a status good is difficult to pin down</a:t>
            </a:r>
          </a:p>
          <a:p>
            <a:pPr lvl="1"/>
            <a:r>
              <a:rPr lang="en-GB" dirty="0"/>
              <a:t>Markets may introduce items that make assumed status goods affordable</a:t>
            </a:r>
          </a:p>
          <a:p>
            <a:pPr lvl="1"/>
            <a:r>
              <a:rPr lang="en-GB" dirty="0"/>
              <a:t>In a panel data analysis, it is difficult to empirically distinguish taste from quality</a:t>
            </a:r>
          </a:p>
          <a:p>
            <a:endParaRPr lang="en-GB" dirty="0"/>
          </a:p>
          <a:p>
            <a:r>
              <a:rPr lang="en-GB" dirty="0"/>
              <a:t>A mathematically tractable idea used in the literature is visibility</a:t>
            </a:r>
          </a:p>
          <a:p>
            <a:pPr lvl="1"/>
            <a:r>
              <a:rPr lang="en-GB" dirty="0"/>
              <a:t>It faces empirical issues in a time-series analysis (additive utility etc.) </a:t>
            </a:r>
          </a:p>
          <a:p>
            <a:pPr lvl="1"/>
            <a:r>
              <a:rPr lang="en-GB" dirty="0"/>
              <a:t>It relies on consumer surveys – further limiting its use in a time-series analysis</a:t>
            </a:r>
          </a:p>
          <a:p>
            <a:pPr lvl="1"/>
            <a:r>
              <a:rPr lang="en-GB" dirty="0"/>
              <a:t>It is much less relevant in the underdeveloped world where inequalities are higher (factors other than visible goods become conspicuous in a less equal society)</a:t>
            </a:r>
          </a:p>
        </p:txBody>
      </p:sp>
      <p:sp>
        <p:nvSpPr>
          <p:cNvPr id="4" name="Slide Number Placeholder 3">
            <a:extLst>
              <a:ext uri="{FF2B5EF4-FFF2-40B4-BE49-F238E27FC236}">
                <a16:creationId xmlns:a16="http://schemas.microsoft.com/office/drawing/2014/main" id="{22DC179D-F8C4-4FC7-87BD-277DA9D4B3B3}"/>
              </a:ext>
            </a:extLst>
          </p:cNvPr>
          <p:cNvSpPr>
            <a:spLocks noGrp="1"/>
          </p:cNvSpPr>
          <p:nvPr>
            <p:ph type="sldNum" sz="quarter" idx="12"/>
          </p:nvPr>
        </p:nvSpPr>
        <p:spPr/>
        <p:txBody>
          <a:bodyPr/>
          <a:lstStyle/>
          <a:p>
            <a:pPr>
              <a:defRPr/>
            </a:pPr>
            <a:fld id="{8E35B453-7314-4BBD-9303-11C6BECC4B0D}" type="slidenum">
              <a:rPr lang="en-GB" altLang="en-US" smtClean="0"/>
              <a:pPr>
                <a:defRPr/>
              </a:pPr>
              <a:t>3</a:t>
            </a:fld>
            <a:endParaRPr lang="en-GB" altLang="en-US" dirty="0"/>
          </a:p>
        </p:txBody>
      </p:sp>
    </p:spTree>
    <p:extLst>
      <p:ext uri="{BB962C8B-B14F-4D97-AF65-F5344CB8AC3E}">
        <p14:creationId xmlns:p14="http://schemas.microsoft.com/office/powerpoint/2010/main" val="32416361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6EB7-D49A-4236-8EFE-FC6010F97098}"/>
              </a:ext>
            </a:extLst>
          </p:cNvPr>
          <p:cNvSpPr>
            <a:spLocks noGrp="1"/>
          </p:cNvSpPr>
          <p:nvPr>
            <p:ph type="title"/>
          </p:nvPr>
        </p:nvSpPr>
        <p:spPr/>
        <p:txBody>
          <a:bodyPr/>
          <a:lstStyle/>
          <a:p>
            <a:r>
              <a:rPr lang="en-GB" sz="2800" dirty="0"/>
              <a:t>A preliminary econometric model (2018)</a:t>
            </a:r>
          </a:p>
        </p:txBody>
      </p:sp>
      <p:sp>
        <p:nvSpPr>
          <p:cNvPr id="3" name="Content Placeholder 2">
            <a:extLst>
              <a:ext uri="{FF2B5EF4-FFF2-40B4-BE49-F238E27FC236}">
                <a16:creationId xmlns:a16="http://schemas.microsoft.com/office/drawing/2014/main" id="{6AF9B72C-09D1-4B69-B3CE-7609902F4A8B}"/>
              </a:ext>
            </a:extLst>
          </p:cNvPr>
          <p:cNvSpPr>
            <a:spLocks noGrp="1"/>
          </p:cNvSpPr>
          <p:nvPr>
            <p:ph idx="1"/>
          </p:nvPr>
        </p:nvSpPr>
        <p:spPr>
          <a:xfrm>
            <a:off x="4332249" y="1047750"/>
            <a:ext cx="4183101" cy="3578932"/>
          </a:xfrm>
        </p:spPr>
        <p:txBody>
          <a:bodyPr>
            <a:normAutofit fontScale="92500" lnSpcReduction="20000"/>
          </a:bodyPr>
          <a:lstStyle/>
          <a:p>
            <a:r>
              <a:rPr lang="en-GB" dirty="0"/>
              <a:t>To alleviate some of the issues with visibility, we used invidious comparison and pecuniary emulation (ideas formulated by Veblen) to interpret high-price consumption as PE and asset purchases as IC</a:t>
            </a:r>
          </a:p>
          <a:p>
            <a:r>
              <a:rPr lang="en-GB" dirty="0"/>
              <a:t>Two issues with the approach:</a:t>
            </a:r>
          </a:p>
          <a:p>
            <a:pPr lvl="1"/>
            <a:r>
              <a:rPr lang="en-GB" dirty="0"/>
              <a:t>Without some limiting assumptions, the separability of demand across various groups is difficult to verify</a:t>
            </a:r>
          </a:p>
          <a:p>
            <a:pPr lvl="1"/>
            <a:r>
              <a:rPr lang="en-GB" dirty="0"/>
              <a:t>There is not much evidence of pecuniary emulation in the data (those who are less rich don’t play catchup with the high quality consumption) - hence it cannot be assumed in the model</a:t>
            </a:r>
          </a:p>
        </p:txBody>
      </p:sp>
      <p:sp>
        <p:nvSpPr>
          <p:cNvPr id="4" name="Slide Number Placeholder 3">
            <a:extLst>
              <a:ext uri="{FF2B5EF4-FFF2-40B4-BE49-F238E27FC236}">
                <a16:creationId xmlns:a16="http://schemas.microsoft.com/office/drawing/2014/main" id="{305D033C-7605-4F3F-9040-A263FCE239F9}"/>
              </a:ext>
            </a:extLst>
          </p:cNvPr>
          <p:cNvSpPr>
            <a:spLocks noGrp="1"/>
          </p:cNvSpPr>
          <p:nvPr>
            <p:ph type="sldNum" sz="quarter" idx="12"/>
          </p:nvPr>
        </p:nvSpPr>
        <p:spPr/>
        <p:txBody>
          <a:bodyPr/>
          <a:lstStyle/>
          <a:p>
            <a:pPr>
              <a:defRPr/>
            </a:pPr>
            <a:fld id="{8E35B453-7314-4BBD-9303-11C6BECC4B0D}" type="slidenum">
              <a:rPr lang="en-GB" altLang="en-US" smtClean="0"/>
              <a:pPr>
                <a:defRPr/>
              </a:pPr>
              <a:t>4</a:t>
            </a:fld>
            <a:endParaRPr lang="en-GB" altLang="en-US" dirty="0"/>
          </a:p>
        </p:txBody>
      </p:sp>
      <p:pic>
        <p:nvPicPr>
          <p:cNvPr id="6" name="Picture 5" descr="A picture containing map&#10;&#10;Description generated with high confidence">
            <a:extLst>
              <a:ext uri="{FF2B5EF4-FFF2-40B4-BE49-F238E27FC236}">
                <a16:creationId xmlns:a16="http://schemas.microsoft.com/office/drawing/2014/main" id="{B084EE08-B192-4EEB-BE29-7BB465F7D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151" y="1202531"/>
            <a:ext cx="3293269" cy="3579019"/>
          </a:xfrm>
          <a:prstGeom prst="rect">
            <a:avLst/>
          </a:prstGeom>
        </p:spPr>
      </p:pic>
    </p:spTree>
    <p:extLst>
      <p:ext uri="{BB962C8B-B14F-4D97-AF65-F5344CB8AC3E}">
        <p14:creationId xmlns:p14="http://schemas.microsoft.com/office/powerpoint/2010/main" val="100134571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6143-0A90-4F5E-B186-D003DCBC20A2}"/>
              </a:ext>
            </a:extLst>
          </p:cNvPr>
          <p:cNvSpPr>
            <a:spLocks noGrp="1"/>
          </p:cNvSpPr>
          <p:nvPr>
            <p:ph type="title"/>
          </p:nvPr>
        </p:nvSpPr>
        <p:spPr/>
        <p:txBody>
          <a:bodyPr/>
          <a:lstStyle/>
          <a:p>
            <a:r>
              <a:rPr lang="en-GB" dirty="0"/>
              <a:t>How to measure status consumption?</a:t>
            </a:r>
          </a:p>
        </p:txBody>
      </p:sp>
      <p:sp>
        <p:nvSpPr>
          <p:cNvPr id="3" name="Content Placeholder 2">
            <a:extLst>
              <a:ext uri="{FF2B5EF4-FFF2-40B4-BE49-F238E27FC236}">
                <a16:creationId xmlns:a16="http://schemas.microsoft.com/office/drawing/2014/main" id="{D33252DD-AEA3-44F2-8DF1-524125019AD1}"/>
              </a:ext>
            </a:extLst>
          </p:cNvPr>
          <p:cNvSpPr>
            <a:spLocks noGrp="1"/>
          </p:cNvSpPr>
          <p:nvPr>
            <p:ph idx="1"/>
          </p:nvPr>
        </p:nvSpPr>
        <p:spPr/>
        <p:txBody>
          <a:bodyPr>
            <a:normAutofit/>
          </a:bodyPr>
          <a:lstStyle/>
          <a:p>
            <a:endParaRPr lang="en-GB" dirty="0"/>
          </a:p>
          <a:p>
            <a:r>
              <a:rPr lang="en-GB" dirty="0"/>
              <a:t>There is an intuitive appeal to Veblen’s ideas of pecuniary emulation and invidious comparison when you observe certain status goods</a:t>
            </a:r>
          </a:p>
          <a:p>
            <a:r>
              <a:rPr lang="en-GB" dirty="0"/>
              <a:t>However, their measurement is less trivial to pin down when the environment of status goods is rapidly changing</a:t>
            </a:r>
          </a:p>
          <a:p>
            <a:r>
              <a:rPr lang="en-GB" dirty="0"/>
              <a:t>The same difficulties occur when we attempt to measure - scarcity and overuse – ideas put forth by Hirsch</a:t>
            </a:r>
          </a:p>
          <a:p>
            <a:endParaRPr lang="en-GB" dirty="0"/>
          </a:p>
          <a:p>
            <a:endParaRPr lang="en-GB" dirty="0"/>
          </a:p>
        </p:txBody>
      </p:sp>
      <p:sp>
        <p:nvSpPr>
          <p:cNvPr id="4" name="Slide Number Placeholder 3">
            <a:extLst>
              <a:ext uri="{FF2B5EF4-FFF2-40B4-BE49-F238E27FC236}">
                <a16:creationId xmlns:a16="http://schemas.microsoft.com/office/drawing/2014/main" id="{5D8F32AD-F7FB-4A9A-908C-28CD09B1392F}"/>
              </a:ext>
            </a:extLst>
          </p:cNvPr>
          <p:cNvSpPr>
            <a:spLocks noGrp="1"/>
          </p:cNvSpPr>
          <p:nvPr>
            <p:ph type="sldNum" sz="quarter" idx="12"/>
          </p:nvPr>
        </p:nvSpPr>
        <p:spPr/>
        <p:txBody>
          <a:bodyPr/>
          <a:lstStyle/>
          <a:p>
            <a:pPr>
              <a:defRPr/>
            </a:pPr>
            <a:fld id="{8E35B453-7314-4BBD-9303-11C6BECC4B0D}" type="slidenum">
              <a:rPr lang="en-GB" altLang="en-US" smtClean="0"/>
              <a:pPr>
                <a:defRPr/>
              </a:pPr>
              <a:t>5</a:t>
            </a:fld>
            <a:endParaRPr lang="en-GB" altLang="en-US" dirty="0"/>
          </a:p>
        </p:txBody>
      </p:sp>
    </p:spTree>
    <p:extLst>
      <p:ext uri="{BB962C8B-B14F-4D97-AF65-F5344CB8AC3E}">
        <p14:creationId xmlns:p14="http://schemas.microsoft.com/office/powerpoint/2010/main" val="155350991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FCA6-105A-4D30-A617-07E538112EC5}"/>
              </a:ext>
            </a:extLst>
          </p:cNvPr>
          <p:cNvSpPr>
            <a:spLocks noGrp="1"/>
          </p:cNvSpPr>
          <p:nvPr>
            <p:ph type="title"/>
          </p:nvPr>
        </p:nvSpPr>
        <p:spPr/>
        <p:txBody>
          <a:bodyPr/>
          <a:lstStyle/>
          <a:p>
            <a:r>
              <a:rPr lang="en-GB" dirty="0"/>
              <a:t>Rethinking status consumption</a:t>
            </a:r>
          </a:p>
        </p:txBody>
      </p:sp>
      <p:sp>
        <p:nvSpPr>
          <p:cNvPr id="3" name="Content Placeholder 2">
            <a:extLst>
              <a:ext uri="{FF2B5EF4-FFF2-40B4-BE49-F238E27FC236}">
                <a16:creationId xmlns:a16="http://schemas.microsoft.com/office/drawing/2014/main" id="{1239FA83-CFED-49EA-A719-EDFDF0ABD7DB}"/>
              </a:ext>
            </a:extLst>
          </p:cNvPr>
          <p:cNvSpPr>
            <a:spLocks noGrp="1"/>
          </p:cNvSpPr>
          <p:nvPr>
            <p:ph idx="1"/>
          </p:nvPr>
        </p:nvSpPr>
        <p:spPr>
          <a:xfrm>
            <a:off x="628650" y="2571749"/>
            <a:ext cx="7886700" cy="2060575"/>
          </a:xfrm>
        </p:spPr>
        <p:txBody>
          <a:bodyPr>
            <a:normAutofit/>
          </a:bodyPr>
          <a:lstStyle/>
          <a:p>
            <a:endParaRPr lang="en-GB" dirty="0"/>
          </a:p>
          <a:p>
            <a:r>
              <a:rPr lang="en-GB" dirty="0"/>
              <a:t>To escape some of such issues we pin down a model for needs of the consumer - thus shifting our focus from classification of objects to the needs of the population</a:t>
            </a:r>
          </a:p>
          <a:p>
            <a:r>
              <a:rPr lang="en-GB" dirty="0"/>
              <a:t>We ask ourselves what the consumer gains from status consumption</a:t>
            </a:r>
          </a:p>
          <a:p>
            <a:endParaRPr lang="en-GB" dirty="0"/>
          </a:p>
          <a:p>
            <a:endParaRPr lang="en-GB" dirty="0"/>
          </a:p>
          <a:p>
            <a:endParaRPr lang="en-GB" dirty="0"/>
          </a:p>
          <a:p>
            <a:endParaRPr lang="en-GB" dirty="0"/>
          </a:p>
          <a:p>
            <a:endParaRPr lang="en-GB" dirty="0"/>
          </a:p>
          <a:p>
            <a:endParaRPr lang="en-GB" dirty="0"/>
          </a:p>
        </p:txBody>
      </p:sp>
      <p:sp>
        <p:nvSpPr>
          <p:cNvPr id="4" name="Slide Number Placeholder 3">
            <a:extLst>
              <a:ext uri="{FF2B5EF4-FFF2-40B4-BE49-F238E27FC236}">
                <a16:creationId xmlns:a16="http://schemas.microsoft.com/office/drawing/2014/main" id="{C78D7831-2BA9-4FCD-9E7D-1B9AC3F0F5DE}"/>
              </a:ext>
            </a:extLst>
          </p:cNvPr>
          <p:cNvSpPr>
            <a:spLocks noGrp="1"/>
          </p:cNvSpPr>
          <p:nvPr>
            <p:ph type="sldNum" sz="quarter" idx="12"/>
          </p:nvPr>
        </p:nvSpPr>
        <p:spPr/>
        <p:txBody>
          <a:bodyPr/>
          <a:lstStyle/>
          <a:p>
            <a:pPr>
              <a:defRPr/>
            </a:pPr>
            <a:fld id="{8E35B453-7314-4BBD-9303-11C6BECC4B0D}" type="slidenum">
              <a:rPr lang="en-GB" altLang="en-US" smtClean="0"/>
              <a:pPr>
                <a:defRPr/>
              </a:pPr>
              <a:t>6</a:t>
            </a:fld>
            <a:endParaRPr lang="en-GB" altLang="en-US" dirty="0"/>
          </a:p>
        </p:txBody>
      </p:sp>
      <p:graphicFrame>
        <p:nvGraphicFramePr>
          <p:cNvPr id="5" name="Table 4">
            <a:extLst>
              <a:ext uri="{FF2B5EF4-FFF2-40B4-BE49-F238E27FC236}">
                <a16:creationId xmlns:a16="http://schemas.microsoft.com/office/drawing/2014/main" id="{AA7DAE77-07E0-4464-9BA2-4FD676C9D190}"/>
              </a:ext>
            </a:extLst>
          </p:cNvPr>
          <p:cNvGraphicFramePr>
            <a:graphicFrameLocks noGrp="1"/>
          </p:cNvGraphicFramePr>
          <p:nvPr>
            <p:extLst>
              <p:ext uri="{D42A27DB-BD31-4B8C-83A1-F6EECF244321}">
                <p14:modId xmlns:p14="http://schemas.microsoft.com/office/powerpoint/2010/main" val="3697472902"/>
              </p:ext>
            </p:extLst>
          </p:nvPr>
        </p:nvGraphicFramePr>
        <p:xfrm>
          <a:off x="448322" y="1342377"/>
          <a:ext cx="8305800" cy="1371136"/>
        </p:xfrm>
        <a:graphic>
          <a:graphicData uri="http://schemas.openxmlformats.org/drawingml/2006/table">
            <a:tbl>
              <a:tblPr firstRow="1" bandRow="1">
                <a:tableStyleId>{2D5ABB26-0587-4C30-8999-92F81FD0307C}</a:tableStyleId>
              </a:tblPr>
              <a:tblGrid>
                <a:gridCol w="4152900">
                  <a:extLst>
                    <a:ext uri="{9D8B030D-6E8A-4147-A177-3AD203B41FA5}">
                      <a16:colId xmlns:a16="http://schemas.microsoft.com/office/drawing/2014/main" val="4128718803"/>
                    </a:ext>
                  </a:extLst>
                </a:gridCol>
                <a:gridCol w="4152900">
                  <a:extLst>
                    <a:ext uri="{9D8B030D-6E8A-4147-A177-3AD203B41FA5}">
                      <a16:colId xmlns:a16="http://schemas.microsoft.com/office/drawing/2014/main" val="2822260530"/>
                    </a:ext>
                  </a:extLst>
                </a:gridCol>
              </a:tblGrid>
              <a:tr h="843832">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500" i="1" dirty="0"/>
                        <a:t>Verbal reasoning may sometimes be more evocative than mathematical argument … The ambiguity of words permits a proliferation of concepts.</a:t>
                      </a:r>
                    </a:p>
                    <a:p>
                      <a:endParaRPr lang="en-GB" sz="1400" dirty="0"/>
                    </a:p>
                  </a:txBody>
                  <a:tcPr marT="41564" marB="41564"/>
                </a:tc>
                <a:tc hMerge="1">
                  <a:txBody>
                    <a:bodyPr/>
                    <a:lstStyle/>
                    <a:p>
                      <a:endParaRPr lang="en-GB" dirty="0"/>
                    </a:p>
                  </a:txBody>
                  <a:tcPr/>
                </a:tc>
                <a:extLst>
                  <a:ext uri="{0D108BD9-81ED-4DB2-BD59-A6C34878D82A}">
                    <a16:rowId xmlns:a16="http://schemas.microsoft.com/office/drawing/2014/main" val="753319370"/>
                  </a:ext>
                </a:extLst>
              </a:tr>
              <a:tr h="527304">
                <a:tc>
                  <a:txBody>
                    <a:bodyPr/>
                    <a:lstStyle/>
                    <a:p>
                      <a:endParaRPr lang="en-GB" sz="1400" dirty="0"/>
                    </a:p>
                  </a:txBody>
                  <a:tcPr marT="50292" marB="50292"/>
                </a:tc>
                <a:tc>
                  <a:txBody>
                    <a:bodyPr/>
                    <a:lstStyle/>
                    <a:p>
                      <a:pPr algn="r"/>
                      <a:r>
                        <a:rPr lang="en-GB" sz="1400" dirty="0"/>
                        <a:t>– Charles </a:t>
                      </a:r>
                      <a:r>
                        <a:rPr lang="en-GB" sz="1400" dirty="0" err="1"/>
                        <a:t>Manski</a:t>
                      </a:r>
                      <a:r>
                        <a:rPr lang="en-GB" sz="1400" dirty="0"/>
                        <a:t>, J. Economics Perspectives 14(3), 2000</a:t>
                      </a:r>
                    </a:p>
                  </a:txBody>
                  <a:tcPr marT="50292" marB="50292"/>
                </a:tc>
                <a:extLst>
                  <a:ext uri="{0D108BD9-81ED-4DB2-BD59-A6C34878D82A}">
                    <a16:rowId xmlns:a16="http://schemas.microsoft.com/office/drawing/2014/main" val="695087472"/>
                  </a:ext>
                </a:extLst>
              </a:tr>
            </a:tbl>
          </a:graphicData>
        </a:graphic>
      </p:graphicFrame>
    </p:spTree>
    <p:extLst>
      <p:ext uri="{BB962C8B-B14F-4D97-AF65-F5344CB8AC3E}">
        <p14:creationId xmlns:p14="http://schemas.microsoft.com/office/powerpoint/2010/main" val="17702465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model for needs – a behavioural approach</a:t>
            </a:r>
          </a:p>
        </p:txBody>
      </p:sp>
      <p:sp>
        <p:nvSpPr>
          <p:cNvPr id="3" name="Content Placeholder 2"/>
          <p:cNvSpPr>
            <a:spLocks noGrp="1"/>
          </p:cNvSpPr>
          <p:nvPr>
            <p:ph idx="1"/>
          </p:nvPr>
        </p:nvSpPr>
        <p:spPr/>
        <p:txBody>
          <a:bodyPr>
            <a:normAutofit lnSpcReduction="10000"/>
          </a:bodyPr>
          <a:lstStyle/>
          <a:p>
            <a:r>
              <a:rPr lang="en-GB" dirty="0"/>
              <a:t>A consumer hardly purchases a item that gives status utility alone. </a:t>
            </a:r>
          </a:p>
          <a:p>
            <a:r>
              <a:rPr lang="en-GB" dirty="0"/>
              <a:t>Instead, there exists a tendency to accumulate assets and seek permanence (reduce volatility in a permanent income sense) -  accompanied by a tendency to consume higher quality non-durable items. The two constitute how consumption contributes to status.</a:t>
            </a:r>
          </a:p>
          <a:p>
            <a:r>
              <a:rPr lang="en-GB" dirty="0"/>
              <a:t>Those who consistently buy high priced items and own more expensive assets would have higher status (in the PI sense) than those who don’t.</a:t>
            </a:r>
          </a:p>
          <a:p>
            <a:r>
              <a:rPr lang="en-GB" dirty="0"/>
              <a:t>Further, market forces would </a:t>
            </a:r>
          </a:p>
          <a:p>
            <a:pPr marL="742950" lvl="1" indent="-400050">
              <a:buAutoNum type="romanLcParenR"/>
            </a:pPr>
            <a:r>
              <a:rPr lang="en-GB" dirty="0"/>
              <a:t>make existing assets available for less</a:t>
            </a:r>
          </a:p>
          <a:p>
            <a:pPr marL="742950" lvl="1" indent="-400050">
              <a:buAutoNum type="romanLcParenR"/>
            </a:pPr>
            <a:r>
              <a:rPr lang="en-GB" dirty="0"/>
              <a:t>introduce new assets to replace old</a:t>
            </a:r>
          </a:p>
          <a:p>
            <a:pPr marL="742950" lvl="1" indent="-400050">
              <a:buAutoNum type="romanLcParenR"/>
            </a:pPr>
            <a:endParaRPr lang="en-GB" dirty="0"/>
          </a:p>
          <a:p>
            <a:endParaRPr lang="en-GB" dirty="0"/>
          </a:p>
          <a:p>
            <a:endParaRPr lang="en-GB" dirty="0"/>
          </a:p>
        </p:txBody>
      </p:sp>
    </p:spTree>
    <p:extLst>
      <p:ext uri="{BB962C8B-B14F-4D97-AF65-F5344CB8AC3E}">
        <p14:creationId xmlns:p14="http://schemas.microsoft.com/office/powerpoint/2010/main" val="53923663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B356-E781-4FC9-BD52-DF38FBC3D448}"/>
              </a:ext>
            </a:extLst>
          </p:cNvPr>
          <p:cNvSpPr>
            <a:spLocks noGrp="1"/>
          </p:cNvSpPr>
          <p:nvPr>
            <p:ph type="title"/>
          </p:nvPr>
        </p:nvSpPr>
        <p:spPr/>
        <p:txBody>
          <a:bodyPr/>
          <a:lstStyle/>
          <a:p>
            <a:r>
              <a:rPr lang="en-GB" dirty="0"/>
              <a:t>Long term and short-term needs </a:t>
            </a:r>
            <a:br>
              <a:rPr lang="en-GB" dirty="0"/>
            </a:br>
            <a:r>
              <a:rPr lang="en-GB" dirty="0"/>
              <a:t>in a risk-framework</a:t>
            </a:r>
          </a:p>
        </p:txBody>
      </p:sp>
      <p:sp>
        <p:nvSpPr>
          <p:cNvPr id="3" name="Content Placeholder 2">
            <a:extLst>
              <a:ext uri="{FF2B5EF4-FFF2-40B4-BE49-F238E27FC236}">
                <a16:creationId xmlns:a16="http://schemas.microsoft.com/office/drawing/2014/main" id="{13C1D5EA-ADC3-44C8-B9FC-EAA5B300BAA2}"/>
              </a:ext>
            </a:extLst>
          </p:cNvPr>
          <p:cNvSpPr>
            <a:spLocks noGrp="1"/>
          </p:cNvSpPr>
          <p:nvPr>
            <p:ph idx="1"/>
          </p:nvPr>
        </p:nvSpPr>
        <p:spPr>
          <a:xfrm>
            <a:off x="601276" y="1263651"/>
            <a:ext cx="8237923" cy="3605211"/>
          </a:xfrm>
        </p:spPr>
        <p:txBody>
          <a:bodyPr>
            <a:normAutofit fontScale="92500"/>
          </a:bodyPr>
          <a:lstStyle/>
          <a:p>
            <a:r>
              <a:rPr lang="en-GB" dirty="0"/>
              <a:t>We assume that by purchasing assets (or acquiring education and improving social networks) a consumer addresses her long term needs and by improving quality of non-durable consumption she addresses her short-term needs </a:t>
            </a:r>
          </a:p>
          <a:p>
            <a:r>
              <a:rPr lang="en-GB" dirty="0"/>
              <a:t>The expenditure on quality/assets is driven by an </a:t>
            </a:r>
            <a:r>
              <a:rPr lang="en-GB" u="sng" dirty="0"/>
              <a:t>expectation of growth</a:t>
            </a:r>
            <a:r>
              <a:rPr lang="en-GB" dirty="0"/>
              <a:t> in assets (or income, when it’s observable) and needs (proxied by family size, age etc.)</a:t>
            </a:r>
          </a:p>
          <a:p>
            <a:r>
              <a:rPr lang="en-GB" dirty="0"/>
              <a:t>The substitution between assets and non-durable consumption is viewed as </a:t>
            </a:r>
            <a:r>
              <a:rPr lang="en-GB" u="sng" dirty="0"/>
              <a:t>risk allocation</a:t>
            </a:r>
            <a:r>
              <a:rPr lang="en-GB" dirty="0"/>
              <a:t> by the consumer since assets (durable goods) contribute to status with more surety than higher-quality non-durable consumption</a:t>
            </a:r>
          </a:p>
          <a:p>
            <a:pPr lvl="1"/>
            <a:r>
              <a:rPr lang="en-GB" dirty="0"/>
              <a:t>For example, a consumer with high income and a low expectation of growth could save for more assets than a consumer with low income and high expectation of growth in savings/income</a:t>
            </a:r>
          </a:p>
        </p:txBody>
      </p:sp>
      <p:sp>
        <p:nvSpPr>
          <p:cNvPr id="4" name="Slide Number Placeholder 3">
            <a:extLst>
              <a:ext uri="{FF2B5EF4-FFF2-40B4-BE49-F238E27FC236}">
                <a16:creationId xmlns:a16="http://schemas.microsoft.com/office/drawing/2014/main" id="{52D493F7-AFD8-49EE-A53B-6B977B5F594A}"/>
              </a:ext>
            </a:extLst>
          </p:cNvPr>
          <p:cNvSpPr>
            <a:spLocks noGrp="1"/>
          </p:cNvSpPr>
          <p:nvPr>
            <p:ph type="sldNum" sz="quarter" idx="12"/>
          </p:nvPr>
        </p:nvSpPr>
        <p:spPr/>
        <p:txBody>
          <a:bodyPr/>
          <a:lstStyle/>
          <a:p>
            <a:pPr>
              <a:defRPr/>
            </a:pPr>
            <a:fld id="{8E35B453-7314-4BBD-9303-11C6BECC4B0D}" type="slidenum">
              <a:rPr lang="en-GB" altLang="en-US" smtClean="0"/>
              <a:pPr>
                <a:defRPr/>
              </a:pPr>
              <a:t>8</a:t>
            </a:fld>
            <a:endParaRPr lang="en-GB" altLang="en-US" dirty="0"/>
          </a:p>
        </p:txBody>
      </p:sp>
    </p:spTree>
    <p:extLst>
      <p:ext uri="{BB962C8B-B14F-4D97-AF65-F5344CB8AC3E}">
        <p14:creationId xmlns:p14="http://schemas.microsoft.com/office/powerpoint/2010/main" val="152537818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65781-69B5-400C-BA72-E7DE050CF9C2}"/>
              </a:ext>
            </a:extLst>
          </p:cNvPr>
          <p:cNvSpPr>
            <a:spLocks noGrp="1"/>
          </p:cNvSpPr>
          <p:nvPr>
            <p:ph type="title"/>
          </p:nvPr>
        </p:nvSpPr>
        <p:spPr/>
        <p:txBody>
          <a:bodyPr/>
          <a:lstStyle/>
          <a:p>
            <a:r>
              <a:rPr lang="en-GB" sz="2800" dirty="0"/>
              <a:t>Other Status Consumption concepts explained </a:t>
            </a:r>
            <a:br>
              <a:rPr lang="en-GB" sz="2800" dirty="0"/>
            </a:br>
            <a:r>
              <a:rPr lang="en-GB" sz="2800" dirty="0"/>
              <a:t>by the model</a:t>
            </a:r>
          </a:p>
        </p:txBody>
      </p:sp>
      <p:sp>
        <p:nvSpPr>
          <p:cNvPr id="3" name="Content Placeholder 2">
            <a:extLst>
              <a:ext uri="{FF2B5EF4-FFF2-40B4-BE49-F238E27FC236}">
                <a16:creationId xmlns:a16="http://schemas.microsoft.com/office/drawing/2014/main" id="{FF484922-C414-4981-BD31-3B3B5D92EE6E}"/>
              </a:ext>
            </a:extLst>
          </p:cNvPr>
          <p:cNvSpPr>
            <a:spLocks noGrp="1"/>
          </p:cNvSpPr>
          <p:nvPr>
            <p:ph idx="1"/>
          </p:nvPr>
        </p:nvSpPr>
        <p:spPr>
          <a:xfrm>
            <a:off x="628650" y="1396484"/>
            <a:ext cx="7886700" cy="3262312"/>
          </a:xfrm>
        </p:spPr>
        <p:txBody>
          <a:bodyPr>
            <a:normAutofit fontScale="92500" lnSpcReduction="10000"/>
          </a:bodyPr>
          <a:lstStyle/>
          <a:p>
            <a:r>
              <a:rPr lang="en-GB" dirty="0"/>
              <a:t>The intertemporal substitution problem is often solved without a consideration of the uncertainty in perception of future growth. The model attempts to use the behavioural life-cycle (</a:t>
            </a:r>
            <a:r>
              <a:rPr lang="en-GB" dirty="0" err="1"/>
              <a:t>Shefrin</a:t>
            </a:r>
            <a:r>
              <a:rPr lang="en-GB" dirty="0"/>
              <a:t>-Thaler) approach in consumption of status goods</a:t>
            </a:r>
          </a:p>
          <a:p>
            <a:pPr lvl="1"/>
            <a:r>
              <a:rPr lang="en-GB" dirty="0"/>
              <a:t>From this risk-based needs model – a consumer can engage in both snob and bandwagon type consumption at the same time</a:t>
            </a:r>
          </a:p>
          <a:p>
            <a:pPr lvl="1"/>
            <a:r>
              <a:rPr lang="en-GB" dirty="0"/>
              <a:t>More particularly, if the consumer has a high-status (a higher reference point) – her consumption should be risk-averse (snob-like) but if she has low-status (lower reference point), her consumption may be risk-seeking (bandwagon-like). More complex interactions would develop with substitution between quality and assets.</a:t>
            </a:r>
          </a:p>
          <a:p>
            <a:r>
              <a:rPr lang="en-GB" dirty="0"/>
              <a:t>Visibility can be seen as a preference order for quality in the model –i.e. the consumer may maintain an order of items she may want to cut back quality on (when faced with changes in needs or in prices)</a:t>
            </a:r>
          </a:p>
          <a:p>
            <a:endParaRPr lang="en-GB" dirty="0"/>
          </a:p>
        </p:txBody>
      </p:sp>
    </p:spTree>
    <p:extLst>
      <p:ext uri="{BB962C8B-B14F-4D97-AF65-F5344CB8AC3E}">
        <p14:creationId xmlns:p14="http://schemas.microsoft.com/office/powerpoint/2010/main" val="2333662642"/>
      </p:ext>
    </p:extLst>
  </p:cSld>
  <p:clrMapOvr>
    <a:masterClrMapping/>
  </p:clrMapOvr>
  <p:transition>
    <p:fade/>
  </p:transition>
</p:sld>
</file>

<file path=ppt/theme/theme1.xml><?xml version="1.0" encoding="utf-8"?>
<a:theme xmlns:a="http://schemas.openxmlformats.org/drawingml/2006/main" name="UoR Theme">
  <a:themeElements>
    <a:clrScheme name="LIMITLESS - Red">
      <a:dk1>
        <a:srgbClr val="50535A"/>
      </a:dk1>
      <a:lt1>
        <a:srgbClr val="FFFFFF"/>
      </a:lt1>
      <a:dk2>
        <a:srgbClr val="000000"/>
      </a:dk2>
      <a:lt2>
        <a:srgbClr val="E0E0E1"/>
      </a:lt2>
      <a:accent1>
        <a:srgbClr val="D2002E"/>
      </a:accent1>
      <a:accent2>
        <a:srgbClr val="EF7945"/>
      </a:accent2>
      <a:accent3>
        <a:srgbClr val="009A84"/>
      </a:accent3>
      <a:accent4>
        <a:srgbClr val="8ABD24"/>
      </a:accent4>
      <a:accent5>
        <a:srgbClr val="00AEEF"/>
      </a:accent5>
      <a:accent6>
        <a:srgbClr val="79679C"/>
      </a:accent6>
      <a:hlink>
        <a:srgbClr val="D2002E"/>
      </a:hlink>
      <a:folHlink>
        <a:srgbClr val="747478"/>
      </a:folHlink>
    </a:clrScheme>
    <a:fontScheme name="Custom 1">
      <a:majorFont>
        <a:latin typeface="Effra Bold"/>
        <a:ea typeface=""/>
        <a:cs typeface=""/>
      </a:majorFont>
      <a:minorFont>
        <a:latin typeface="Eff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8100">
          <a:solidFill>
            <a:schemeClr val="accent1"/>
          </a:solidFill>
        </a:ln>
      </a:spPr>
      <a:bodyPr wrap="none">
        <a:spAutoFit/>
      </a:bodyPr>
      <a:lstStyle>
        <a:defPPr>
          <a:defRPr dirty="0">
            <a:solidFill>
              <a:schemeClr val="tx2"/>
            </a:solidFill>
            <a:latin typeface="+mn-lt"/>
          </a:defRPr>
        </a:defPPr>
      </a:lstStyle>
    </a:spDef>
    <a:lnDef>
      <a:spPr bwMode="auto">
        <a:noFill/>
        <a:ln w="38100" cap="flat" cmpd="sng" algn="ctr">
          <a:solidFill>
            <a:schemeClr val="accent1"/>
          </a:solidFill>
          <a:prstDash val="solid"/>
          <a:round/>
          <a:headEnd type="none" w="med" len="med"/>
          <a:tailEnd type="none" w="med" len="med"/>
        </a:ln>
      </a:spPr>
      <a:bodyPr/>
      <a:lstStyle/>
    </a:lnDef>
    <a:txDef>
      <a:spPr>
        <a:noFill/>
      </a:spPr>
      <a:bodyPr wrap="square" rtlCol="0">
        <a:spAutoFit/>
      </a:bodyPr>
      <a:lstStyle>
        <a:defPPr>
          <a:defRPr dirty="0" smtClean="0">
            <a:solidFill>
              <a:schemeClr val="tx2"/>
            </a:solidFill>
            <a:latin typeface="+mn-lt"/>
          </a:defRPr>
        </a:defPPr>
      </a:lstStyle>
    </a:txDef>
  </a:objectDefaults>
  <a:extraClrSchemeLst>
    <a:extraClrScheme>
      <a:clrScheme name="UoR Theme 1">
        <a:dk1>
          <a:srgbClr val="50535A"/>
        </a:dk1>
        <a:lt1>
          <a:srgbClr val="FFFFFF"/>
        </a:lt1>
        <a:dk2>
          <a:srgbClr val="000000"/>
        </a:dk2>
        <a:lt2>
          <a:srgbClr val="E0E0E1"/>
        </a:lt2>
        <a:accent1>
          <a:srgbClr val="D2002E"/>
        </a:accent1>
        <a:accent2>
          <a:srgbClr val="EF7945"/>
        </a:accent2>
        <a:accent3>
          <a:srgbClr val="FFFFFF"/>
        </a:accent3>
        <a:accent4>
          <a:srgbClr val="43464C"/>
        </a:accent4>
        <a:accent5>
          <a:srgbClr val="E5AAAD"/>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2">
        <a:dk1>
          <a:srgbClr val="50535A"/>
        </a:dk1>
        <a:lt1>
          <a:srgbClr val="FFFFFF"/>
        </a:lt1>
        <a:dk2>
          <a:srgbClr val="000000"/>
        </a:dk2>
        <a:lt2>
          <a:srgbClr val="E0E0E1"/>
        </a:lt2>
        <a:accent1>
          <a:srgbClr val="EF7945"/>
        </a:accent1>
        <a:accent2>
          <a:srgbClr val="D2002E"/>
        </a:accent2>
        <a:accent3>
          <a:srgbClr val="FFFFFF"/>
        </a:accent3>
        <a:accent4>
          <a:srgbClr val="43464C"/>
        </a:accent4>
        <a:accent5>
          <a:srgbClr val="F6BEB0"/>
        </a:accent5>
        <a:accent6>
          <a:srgbClr val="BE0029"/>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3">
        <a:dk1>
          <a:srgbClr val="50535A"/>
        </a:dk1>
        <a:lt1>
          <a:srgbClr val="FFFFFF"/>
        </a:lt1>
        <a:dk2>
          <a:srgbClr val="000000"/>
        </a:dk2>
        <a:lt2>
          <a:srgbClr val="E0E0E1"/>
        </a:lt2>
        <a:accent1>
          <a:srgbClr val="009A84"/>
        </a:accent1>
        <a:accent2>
          <a:srgbClr val="EF7945"/>
        </a:accent2>
        <a:accent3>
          <a:srgbClr val="FFFFFF"/>
        </a:accent3>
        <a:accent4>
          <a:srgbClr val="43464C"/>
        </a:accent4>
        <a:accent5>
          <a:srgbClr val="AACAC2"/>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4">
        <a:dk1>
          <a:srgbClr val="50535A"/>
        </a:dk1>
        <a:lt1>
          <a:srgbClr val="FFFFFF"/>
        </a:lt1>
        <a:dk2>
          <a:srgbClr val="000000"/>
        </a:dk2>
        <a:lt2>
          <a:srgbClr val="E0E0E1"/>
        </a:lt2>
        <a:accent1>
          <a:srgbClr val="8ABD24"/>
        </a:accent1>
        <a:accent2>
          <a:srgbClr val="EF7945"/>
        </a:accent2>
        <a:accent3>
          <a:srgbClr val="FFFFFF"/>
        </a:accent3>
        <a:accent4>
          <a:srgbClr val="43464C"/>
        </a:accent4>
        <a:accent5>
          <a:srgbClr val="C4DBAC"/>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5">
        <a:dk1>
          <a:srgbClr val="50535A"/>
        </a:dk1>
        <a:lt1>
          <a:srgbClr val="FFFFFF"/>
        </a:lt1>
        <a:dk2>
          <a:srgbClr val="000000"/>
        </a:dk2>
        <a:lt2>
          <a:srgbClr val="E0E0E1"/>
        </a:lt2>
        <a:accent1>
          <a:srgbClr val="00AEEF"/>
        </a:accent1>
        <a:accent2>
          <a:srgbClr val="EF7945"/>
        </a:accent2>
        <a:accent3>
          <a:srgbClr val="FFFFFF"/>
        </a:accent3>
        <a:accent4>
          <a:srgbClr val="43464C"/>
        </a:accent4>
        <a:accent5>
          <a:srgbClr val="AAD3F6"/>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6">
        <a:dk1>
          <a:srgbClr val="50535A"/>
        </a:dk1>
        <a:lt1>
          <a:srgbClr val="FFFFFF"/>
        </a:lt1>
        <a:dk2>
          <a:srgbClr val="000000"/>
        </a:dk2>
        <a:lt2>
          <a:srgbClr val="E0E0E1"/>
        </a:lt2>
        <a:accent1>
          <a:srgbClr val="79679C"/>
        </a:accent1>
        <a:accent2>
          <a:srgbClr val="EF7945"/>
        </a:accent2>
        <a:accent3>
          <a:srgbClr val="FFFFFF"/>
        </a:accent3>
        <a:accent4>
          <a:srgbClr val="43464C"/>
        </a:accent4>
        <a:accent5>
          <a:srgbClr val="BEB8CB"/>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7">
        <a:dk1>
          <a:srgbClr val="50535A"/>
        </a:dk1>
        <a:lt1>
          <a:srgbClr val="FFFFFF"/>
        </a:lt1>
        <a:dk2>
          <a:srgbClr val="000000"/>
        </a:dk2>
        <a:lt2>
          <a:srgbClr val="E0E0E1"/>
        </a:lt2>
        <a:accent1>
          <a:srgbClr val="E6007E"/>
        </a:accent1>
        <a:accent2>
          <a:srgbClr val="EF7945"/>
        </a:accent2>
        <a:accent3>
          <a:srgbClr val="FFFFFF"/>
        </a:accent3>
        <a:accent4>
          <a:srgbClr val="43464C"/>
        </a:accent4>
        <a:accent5>
          <a:srgbClr val="F0AAC0"/>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21966</TotalTime>
  <Words>1354</Words>
  <Application>Microsoft Office PowerPoint</Application>
  <PresentationFormat>On-screen Show (16:9)</PresentationFormat>
  <Paragraphs>98</Paragraphs>
  <Slides>13</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 Light</vt:lpstr>
      <vt:lpstr>Calibri</vt:lpstr>
      <vt:lpstr>Effra</vt:lpstr>
      <vt:lpstr>Effra Bold</vt:lpstr>
      <vt:lpstr>Effra Light</vt:lpstr>
      <vt:lpstr>UoR Theme</vt:lpstr>
      <vt:lpstr>Office Theme</vt:lpstr>
      <vt:lpstr>Status and consumption in the sub-Saharan Africa</vt:lpstr>
      <vt:lpstr>Conspicuous consumption (recap)</vt:lpstr>
      <vt:lpstr>Status consumption and Visibility</vt:lpstr>
      <vt:lpstr>A preliminary econometric model (2018)</vt:lpstr>
      <vt:lpstr>How to measure status consumption?</vt:lpstr>
      <vt:lpstr>Rethinking status consumption</vt:lpstr>
      <vt:lpstr>The model for needs – a behavioural approach</vt:lpstr>
      <vt:lpstr>Long term and short-term needs  in a risk-framework</vt:lpstr>
      <vt:lpstr>Other Status Consumption concepts explained  by the model</vt:lpstr>
      <vt:lpstr>The departure from the visibility approach</vt:lpstr>
      <vt:lpstr>Econometric methods  for a cross sectional analysis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jennyhunny bloom</dc:creator>
  <cp:lastModifiedBy>anuragr</cp:lastModifiedBy>
  <cp:revision>483</cp:revision>
  <cp:lastPrinted>2016-03-21T20:49:46Z</cp:lastPrinted>
  <dcterms:created xsi:type="dcterms:W3CDTF">2016-03-21T20:49:46Z</dcterms:created>
  <dcterms:modified xsi:type="dcterms:W3CDTF">2019-06-09T16:56:56Z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2057-10.1.0.5444</vt:lpwstr>
  </property>
</Properties>
</file>