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70" r:id="rId20"/>
    <p:sldId id="21468470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ragraghuwanshi123/Digital-Financial-Literacy-AI-agent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Travel Planner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ANURAG RAGHUWANSHI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SCHOOL OF INFORMATION TECHNOLOGY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 - AIML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13" y="618067"/>
            <a:ext cx="586194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531076"/>
            <a:ext cx="676275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1F4C1-7C32-69F4-BEF8-7E12028F1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1" y="1432690"/>
            <a:ext cx="8117305" cy="49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This IBM Cloud-based travel agent offers a smart, scalable, and multilingual solution to modern travel queries. It showcases how cloud and AI can improve customer engagement, reduce wait times, and enhance travel planning experiences.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https://github.com/anuragraghuwanshi123/Digital-Financial-Literacy-AI-agent.git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C56B5C-DBEE-52E6-F148-5421C9EEF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AR/VR for virtual trip previews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voice-command support using Watson Speech-to-Text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pricing alerts and climate-aware travel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train/bus ticket booking APIs for regional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mobile app sync with cloud assistant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1E2D87-443A-1A60-54C7-4C584082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301750"/>
            <a:ext cx="619125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C5C45-7864-C373-EB0B-66E6ADF6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30" y="716045"/>
            <a:ext cx="6911939" cy="54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8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96465-62C5-3947-DE21-18D023E0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628407"/>
            <a:ext cx="7064352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Travelers often struggle to get instant, personalized travel recommendations, booking support, and itinerary planning — especially across different time zones, languages, or platforms. Traditional travel services lack AI-driven 24/7 assistance.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B1C68-677E-8FD0-BB34-C6D980171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Watsonx.ai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AI model hosting and inference)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 Assistant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conversational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LangGraph (ReAct)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multi-step reasoning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Object Storage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 store location and travel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Functions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dynamic query handling and API integration)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backend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(optional, for custom logic and APIs)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DA5DE25-157B-8C89-E482-85F63869D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Multilingual, instant travel assistant available 24/7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trip planning based on budget, preferences, and season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flight/hotel search using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serverless via IBM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with calendars and sends reminders or documents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Frequent travelers and tourists</a:t>
            </a:r>
          </a:p>
          <a:p>
            <a:r>
              <a:rPr lang="en-US" sz="2800" dirty="0"/>
              <a:t>Travel agencies looking to automate client support</a:t>
            </a:r>
          </a:p>
          <a:p>
            <a:r>
              <a:rPr lang="en-US" sz="2800" dirty="0"/>
              <a:t>Students and professionals traveling internationally</a:t>
            </a:r>
          </a:p>
          <a:p>
            <a:r>
              <a:rPr lang="en-US" sz="2800" dirty="0"/>
              <a:t>Elderly or non-tech-savvy individuals needing voice-guided help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25" y="785215"/>
            <a:ext cx="5908345" cy="5598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D409A2-6AA3-ECEF-A4DE-25109A71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053" y="702156"/>
            <a:ext cx="6754760" cy="578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105" y="967304"/>
            <a:ext cx="5892797" cy="5598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B0C5E6-0404-11A2-EB63-354DCD8A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981" y="796413"/>
            <a:ext cx="6882580" cy="606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122</TotalTime>
  <Words>344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 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Anurag Raghuwanshi</cp:lastModifiedBy>
  <cp:revision>144</cp:revision>
  <dcterms:created xsi:type="dcterms:W3CDTF">2021-05-26T16:50:10Z</dcterms:created>
  <dcterms:modified xsi:type="dcterms:W3CDTF">2025-08-04T17:13:35Z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