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1B7A-8C61-464F-9B3C-162698ACEF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03D19A-89CD-47FD-926E-83DCE4CA7F4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1B7A-8C61-464F-9B3C-162698ACEF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19A-89CD-47FD-926E-83DCE4CA7F4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903D19A-89CD-47FD-926E-83DCE4CA7F4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1B7A-8C61-464F-9B3C-162698ACEF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1B7A-8C61-464F-9B3C-162698ACEF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903D19A-89CD-47FD-926E-83DCE4CA7F4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1B7A-8C61-464F-9B3C-162698ACEF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03D19A-89CD-47FD-926E-83DCE4CA7F4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1451B7A-8C61-464F-9B3C-162698ACEF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19A-89CD-47FD-926E-83DCE4CA7F4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1B7A-8C61-464F-9B3C-162698ACEF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903D19A-89CD-47FD-926E-83DCE4CA7F4E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1B7A-8C61-464F-9B3C-162698ACEF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903D19A-89CD-47FD-926E-83DCE4CA7F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1B7A-8C61-464F-9B3C-162698ACEF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03D19A-89CD-47FD-926E-83DCE4CA7F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03D19A-89CD-47FD-926E-83DCE4CA7F4E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1B7A-8C61-464F-9B3C-162698ACEF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903D19A-89CD-47FD-926E-83DCE4CA7F4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1451B7A-8C61-464F-9B3C-162698ACEF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1451B7A-8C61-464F-9B3C-162698ACEF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03D19A-89CD-47FD-926E-83DCE4CA7F4E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844824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1"/>
                </a:solidFill>
                <a:latin typeface="Arial Black" pitchFamily="34" charset="0"/>
              </a:rPr>
              <a:t>Name: </a:t>
            </a:r>
            <a:r>
              <a:rPr lang="en-IN" sz="2800" dirty="0" err="1" smtClean="0">
                <a:solidFill>
                  <a:schemeClr val="accent1"/>
                </a:solidFill>
                <a:latin typeface="Arial Black" pitchFamily="34" charset="0"/>
              </a:rPr>
              <a:t>Rasane</a:t>
            </a:r>
            <a:r>
              <a:rPr lang="en-IN" sz="2800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IN" sz="2800" dirty="0" err="1" smtClean="0">
                <a:solidFill>
                  <a:schemeClr val="accent1"/>
                </a:solidFill>
                <a:latin typeface="Arial Black" pitchFamily="34" charset="0"/>
              </a:rPr>
              <a:t>Anurag</a:t>
            </a:r>
            <a:r>
              <a:rPr lang="en-IN" sz="2800" dirty="0" smtClean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IN" sz="2800" dirty="0" err="1" smtClean="0">
                <a:solidFill>
                  <a:schemeClr val="accent1"/>
                </a:solidFill>
                <a:latin typeface="Arial Black" pitchFamily="34" charset="0"/>
              </a:rPr>
              <a:t>prashant</a:t>
            </a:r>
            <a:r>
              <a:rPr lang="en-IN" sz="2800" dirty="0" smtClean="0">
                <a:solidFill>
                  <a:schemeClr val="accent1"/>
                </a:solidFill>
                <a:latin typeface="Arial Black" pitchFamily="34" charset="0"/>
              </a:rPr>
              <a:t/>
            </a:r>
            <a:br>
              <a:rPr lang="en-IN" sz="2800" dirty="0" smtClean="0">
                <a:solidFill>
                  <a:schemeClr val="accent1"/>
                </a:solidFill>
                <a:latin typeface="Arial Black" pitchFamily="34" charset="0"/>
              </a:rPr>
            </a:br>
            <a:r>
              <a:rPr lang="en-IN" sz="2800" dirty="0" smtClean="0">
                <a:solidFill>
                  <a:schemeClr val="accent1"/>
                </a:solidFill>
                <a:latin typeface="Arial Black" pitchFamily="34" charset="0"/>
              </a:rPr>
              <a:t>Subject: Software Project Management</a:t>
            </a:r>
          </a:p>
          <a:p>
            <a:r>
              <a:rPr lang="en-IN" sz="2800" dirty="0" smtClean="0">
                <a:solidFill>
                  <a:schemeClr val="accent1"/>
                </a:solidFill>
                <a:latin typeface="Arial Black" pitchFamily="34" charset="0"/>
              </a:rPr>
              <a:t>MCA </a:t>
            </a:r>
            <a:r>
              <a:rPr lang="en-IN" sz="2800" smtClean="0">
                <a:solidFill>
                  <a:schemeClr val="accent1"/>
                </a:solidFill>
                <a:latin typeface="Arial Black" pitchFamily="34" charset="0"/>
              </a:rPr>
              <a:t>1</a:t>
            </a:r>
            <a:r>
              <a:rPr lang="en-IN" sz="2800" baseline="30000" smtClean="0">
                <a:solidFill>
                  <a:schemeClr val="accent1"/>
                </a:solidFill>
                <a:latin typeface="Arial Black" pitchFamily="34" charset="0"/>
              </a:rPr>
              <a:t>st</a:t>
            </a:r>
            <a:r>
              <a:rPr lang="en-IN" sz="2800" smtClean="0">
                <a:solidFill>
                  <a:schemeClr val="accent1"/>
                </a:solidFill>
                <a:latin typeface="Arial Black" pitchFamily="34" charset="0"/>
              </a:rPr>
              <a:t> Year</a:t>
            </a:r>
          </a:p>
          <a:p>
            <a:endParaRPr lang="en-IN" sz="2800" dirty="0" smtClean="0">
              <a:solidFill>
                <a:schemeClr val="accent1"/>
              </a:solidFill>
              <a:latin typeface="Arial Black" pitchFamily="34" charset="0"/>
            </a:endParaRPr>
          </a:p>
          <a:p>
            <a:r>
              <a:rPr lang="en-IN" sz="2800" dirty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IN" sz="2800" dirty="0" smtClean="0">
                <a:solidFill>
                  <a:schemeClr val="accent1"/>
                </a:solidFill>
                <a:latin typeface="Arial Black" pitchFamily="34" charset="0"/>
              </a:rPr>
              <a:t>               </a:t>
            </a:r>
            <a:endParaRPr lang="en-IN" sz="2800" dirty="0">
              <a:solidFill>
                <a:schemeClr val="accent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Software Development Life Cycle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996952"/>
            <a:ext cx="762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• Definition: A process used by the software industry to design,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4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Conclusion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270000" y="1270000"/>
            <a:ext cx="762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198" y="90872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Software Project Management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8960"/>
            <a:ext cx="7620000" cy="175432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Definition: The art and science of planning and leading software projects.</a:t>
            </a:r>
          </a:p>
          <a:p>
            <a:r>
              <a:rPr lang="en-US" dirty="0" smtClean="0"/>
              <a:t>• Importance: Ensures the project is completed on time, within budget, and meets quality standards.</a:t>
            </a:r>
          </a:p>
          <a:p>
            <a:r>
              <a:rPr lang="en-US" dirty="0" smtClean="0"/>
              <a:t>• Key Components: Project planning, scheduling, monitoring, controlling, and reporting.</a:t>
            </a:r>
          </a:p>
          <a:p>
            <a:r>
              <a:rPr lang="en-US" dirty="0" smtClean="0"/>
              <a:t>• Challenges: Scope creep, cost overrun, team conflicts,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7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n-IN" dirty="0" smtClean="0"/>
              <a:t>Project Planning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36912"/>
            <a:ext cx="7620000" cy="203132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Definition: The process of defining clear, discrete activities and the work needed to complete each activity.</a:t>
            </a:r>
          </a:p>
          <a:p>
            <a:r>
              <a:rPr lang="en-US" dirty="0" smtClean="0"/>
              <a:t>• Importance: Helps to organize tasks, manage resources, and predict potential issues.</a:t>
            </a:r>
          </a:p>
          <a:p>
            <a:r>
              <a:rPr lang="en-US" dirty="0" smtClean="0"/>
              <a:t>• Key Components: Scope definition, task identification, resource allocation, and timeline creation.</a:t>
            </a:r>
          </a:p>
          <a:p>
            <a:r>
              <a:rPr lang="en-US" dirty="0" smtClean="0"/>
              <a:t>• Tools: Gantt charts, PERT charts,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2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r>
              <a:rPr lang="en-IN" dirty="0" smtClean="0"/>
              <a:t>Project Scheduling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564904"/>
            <a:ext cx="7620000" cy="175432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Definition: The process of deciding when each task should start and finish.</a:t>
            </a:r>
          </a:p>
          <a:p>
            <a:r>
              <a:rPr lang="en-US" dirty="0" smtClean="0"/>
              <a:t>• Importance: Helps to ensure that the project is completed on time.</a:t>
            </a:r>
          </a:p>
          <a:p>
            <a:r>
              <a:rPr lang="en-US" dirty="0" smtClean="0"/>
              <a:t>• Key Components: Task dependencies, critical path analysis, and schedule optimization.</a:t>
            </a:r>
          </a:p>
          <a:p>
            <a:r>
              <a:rPr lang="en-US" dirty="0" smtClean="0"/>
              <a:t>• Techniques: Critical Path Method (CPM), Program Evaluation and Review Technique (PERT),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/>
          <a:lstStyle/>
          <a:p>
            <a:r>
              <a:rPr lang="en-IN" dirty="0" smtClean="0"/>
              <a:t>Risk Management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212976"/>
            <a:ext cx="7620000" cy="147732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Definition: The process of identifying, assessing, and controlling risks.</a:t>
            </a:r>
          </a:p>
          <a:p>
            <a:r>
              <a:rPr lang="en-US" dirty="0" smtClean="0"/>
              <a:t>• Importance: Helps to minimize the impact of potential issues on the project.</a:t>
            </a:r>
          </a:p>
          <a:p>
            <a:r>
              <a:rPr lang="en-US" dirty="0" smtClean="0"/>
              <a:t>• Key Components: Risk identification, risk assessment, risk mitigation strategies, and risk monitoring.</a:t>
            </a:r>
          </a:p>
          <a:p>
            <a:r>
              <a:rPr lang="en-US" dirty="0" smtClean="0"/>
              <a:t>• Risk Categories: Technical risks, management risks, financial risks,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9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en-IN" dirty="0" smtClean="0"/>
              <a:t>Quality Assurance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852936"/>
            <a:ext cx="7620000" cy="175432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Definition: The systematic activities implemented to ensure quality requirements are fulfilled.</a:t>
            </a:r>
          </a:p>
          <a:p>
            <a:r>
              <a:rPr lang="en-US" dirty="0" smtClean="0"/>
              <a:t>• Importance: Ensures the final product meets the desired quality standards.</a:t>
            </a:r>
          </a:p>
          <a:p>
            <a:r>
              <a:rPr lang="en-US" dirty="0" smtClean="0"/>
              <a:t>• Key Components: Quality planning, quality control, quality assurance, and quality improvement.</a:t>
            </a:r>
          </a:p>
          <a:p>
            <a:r>
              <a:rPr lang="en-US" dirty="0" smtClean="0"/>
              <a:t>• Standards: ISO 9001, CMMI,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0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/>
          <a:lstStyle/>
          <a:p>
            <a:r>
              <a:rPr lang="en-IN" dirty="0" smtClean="0"/>
              <a:t>Team Management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8960"/>
            <a:ext cx="7620000" cy="175432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Definition: The process of tracking team performance, allocating resources, and ensuring tasks are completed on time.</a:t>
            </a:r>
          </a:p>
          <a:p>
            <a:r>
              <a:rPr lang="en-US" dirty="0" smtClean="0"/>
              <a:t>• Importance: Ensures effective collaboration and productivity within the team.</a:t>
            </a:r>
          </a:p>
          <a:p>
            <a:r>
              <a:rPr lang="en-US" dirty="0" smtClean="0"/>
              <a:t>• Key Components: Team formation, role assignment, performance monitoring, and conflict resolution.</a:t>
            </a:r>
          </a:p>
          <a:p>
            <a:r>
              <a:rPr lang="en-US" dirty="0" smtClean="0"/>
              <a:t>• Leadership Styles: Autocratic, democratic, laissez-faire,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67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184" y="692696"/>
            <a:ext cx="7772400" cy="1470025"/>
          </a:xfrm>
        </p:spPr>
        <p:txBody>
          <a:bodyPr/>
          <a:lstStyle/>
          <a:p>
            <a:r>
              <a:rPr lang="en-IN" dirty="0" smtClean="0"/>
              <a:t>Communication Management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996952"/>
            <a:ext cx="7620000" cy="203132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Definition: The process of planning, structuring, controlling, and managing communication.</a:t>
            </a:r>
          </a:p>
          <a:p>
            <a:r>
              <a:rPr lang="en-US" dirty="0" smtClean="0"/>
              <a:t>• Importance: Ensures clear and effective communication among all project stakeholders.</a:t>
            </a:r>
          </a:p>
          <a:p>
            <a:r>
              <a:rPr lang="en-US" dirty="0" smtClean="0"/>
              <a:t>• Key Components: Communication planning, information distribution, performance reporting, and stakeholder management.</a:t>
            </a:r>
          </a:p>
          <a:p>
            <a:r>
              <a:rPr lang="en-US" dirty="0" smtClean="0"/>
              <a:t>• Communication Channels: Emails, meetings, reports,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1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Cost Management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971600" y="3188875"/>
            <a:ext cx="7620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Definition: The process of estimating, allocating, and controlling costs.</a:t>
            </a:r>
          </a:p>
          <a:p>
            <a:r>
              <a:rPr lang="en-US" dirty="0" smtClean="0"/>
              <a:t>• Importance: Ensures the project is completed within the allocated budget.</a:t>
            </a:r>
          </a:p>
          <a:p>
            <a:r>
              <a:rPr lang="en-US" dirty="0" smtClean="0"/>
              <a:t>• Key Components: Cost estimation, cost budgeting, and cost control.</a:t>
            </a:r>
          </a:p>
          <a:p>
            <a:r>
              <a:rPr lang="en-US" dirty="0" smtClean="0"/>
              <a:t>• Cost Estimation Techniques: Bottom-up, parametric, analogical,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9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</TotalTime>
  <Words>522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PowerPoint Presentation</vt:lpstr>
      <vt:lpstr>Introduction to Software Project Management</vt:lpstr>
      <vt:lpstr>Project Planning</vt:lpstr>
      <vt:lpstr>Project Scheduling</vt:lpstr>
      <vt:lpstr>Risk Management</vt:lpstr>
      <vt:lpstr>Quality Assurance</vt:lpstr>
      <vt:lpstr>Team Management</vt:lpstr>
      <vt:lpstr>Communication Management</vt:lpstr>
      <vt:lpstr>Cost Management</vt:lpstr>
      <vt:lpstr>Software Development Life Cycle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Project Management</dc:title>
  <dc:creator>Lab2 Pc-165</dc:creator>
  <cp:lastModifiedBy>Lab2 Pc-165</cp:lastModifiedBy>
  <cp:revision>2</cp:revision>
  <dcterms:created xsi:type="dcterms:W3CDTF">2024-02-22T07:21:15Z</dcterms:created>
  <dcterms:modified xsi:type="dcterms:W3CDTF">2024-02-22T07:37:00Z</dcterms:modified>
</cp:coreProperties>
</file>