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8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B39B557-DA71-49CB-9938-DEDDC6F9AE3B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3EC8C84-99E9-4F3A-B70B-26014573FFD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3528" y="692696"/>
            <a:ext cx="7774632" cy="2406129"/>
          </a:xfrm>
        </p:spPr>
        <p:txBody>
          <a:bodyPr>
            <a:normAutofit/>
          </a:bodyPr>
          <a:lstStyle/>
          <a:p>
            <a:r>
              <a:rPr lang="en-IN" sz="2800" dirty="0" smtClean="0"/>
              <a:t>Name : </a:t>
            </a:r>
            <a:r>
              <a:rPr lang="en-IN" sz="2800" dirty="0" err="1" smtClean="0"/>
              <a:t>Aher</a:t>
            </a:r>
            <a:r>
              <a:rPr lang="en-IN" sz="2800" dirty="0" smtClean="0"/>
              <a:t> </a:t>
            </a:r>
            <a:r>
              <a:rPr lang="en-IN" sz="2800" dirty="0" err="1" smtClean="0"/>
              <a:t>Krurika</a:t>
            </a:r>
            <a:r>
              <a:rPr lang="en-IN" sz="2800" dirty="0" smtClean="0"/>
              <a:t> </a:t>
            </a:r>
            <a:r>
              <a:rPr lang="en-IN" sz="2800" dirty="0" err="1" smtClean="0"/>
              <a:t>Dnyaneshwar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Subject: </a:t>
            </a:r>
            <a:r>
              <a:rPr lang="en-IN" sz="2800" dirty="0"/>
              <a:t>S</a:t>
            </a:r>
            <a:r>
              <a:rPr lang="en-IN" sz="2800" dirty="0" smtClean="0"/>
              <a:t>oftware </a:t>
            </a:r>
            <a:r>
              <a:rPr lang="en-IN" sz="2800" dirty="0"/>
              <a:t>P</a:t>
            </a:r>
            <a:r>
              <a:rPr lang="en-IN" sz="2800" dirty="0" smtClean="0"/>
              <a:t>roject Management</a:t>
            </a:r>
            <a:br>
              <a:rPr lang="en-IN" sz="2800" dirty="0" smtClean="0"/>
            </a:br>
            <a:r>
              <a:rPr lang="en-IN" sz="2800" dirty="0" smtClean="0"/>
              <a:t>Topic Name: Agile Project Management</a:t>
            </a:r>
            <a:br>
              <a:rPr lang="en-IN" sz="2800" dirty="0" smtClean="0"/>
            </a:br>
            <a:r>
              <a:rPr lang="en-IN" sz="2800" dirty="0" smtClean="0"/>
              <a:t>MCA 1</a:t>
            </a:r>
            <a:r>
              <a:rPr lang="en-IN" sz="2800" baseline="30000" dirty="0" smtClean="0"/>
              <a:t>ST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41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908720"/>
            <a:ext cx="7772400" cy="1470025"/>
          </a:xfrm>
        </p:spPr>
        <p:txBody>
          <a:bodyPr/>
          <a:lstStyle/>
          <a:p>
            <a:r>
              <a:rPr lang="en-IN" dirty="0" smtClean="0"/>
              <a:t>Scaling Agile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0224"/>
            <a:ext cx="7620000" cy="147732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Discuss frameworks like </a:t>
            </a:r>
            <a:r>
              <a:rPr lang="en-US" dirty="0" err="1" smtClean="0"/>
              <a:t>SAFe</a:t>
            </a:r>
            <a:r>
              <a:rPr lang="en-US" dirty="0" smtClean="0"/>
              <a:t> (Scaled Agile Framework), </a:t>
            </a:r>
            <a:r>
              <a:rPr lang="en-US" dirty="0" err="1" smtClean="0"/>
              <a:t>LeSS</a:t>
            </a:r>
            <a:r>
              <a:rPr lang="en-US" dirty="0" smtClean="0"/>
              <a:t> (Large-Scale Scrum), and others</a:t>
            </a:r>
          </a:p>
          <a:p>
            <a:r>
              <a:rPr lang="en-US" dirty="0" smtClean="0"/>
              <a:t>• Understand how these frameworks help in applying Agile principles to large, complex projects</a:t>
            </a:r>
          </a:p>
          <a:p>
            <a:r>
              <a:rPr lang="en-US" dirty="0" smtClean="0"/>
              <a:t>• Explore case studies of successful Agile scaling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23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Challenges and Solutions in Implementing Agile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69343" y="3356992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Discuss common challenges faced while implementing Agile</a:t>
            </a:r>
          </a:p>
          <a:p>
            <a:r>
              <a:rPr lang="en-US" dirty="0" smtClean="0"/>
              <a:t>• Understand potential solutions to these challenges</a:t>
            </a:r>
          </a:p>
          <a:p>
            <a:r>
              <a:rPr lang="en-US" dirty="0" smtClean="0"/>
              <a:t>• Explore strategies for overcoming resistance to Agile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7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Principle of Agile project Management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42331"/>
            <a:ext cx="8229600" cy="4525963"/>
          </a:xfrm>
        </p:spPr>
        <p:txBody>
          <a:bodyPr/>
          <a:lstStyle/>
          <a:p>
            <a:r>
              <a:rPr lang="en-US" sz="2400" dirty="0" smtClean="0"/>
              <a:t>Discuss the 12 principles outlined in the Agile Manifesto</a:t>
            </a:r>
          </a:p>
          <a:p>
            <a:r>
              <a:rPr lang="en-US" sz="2400" dirty="0" smtClean="0"/>
              <a:t>Understand how they guide Agile project management</a:t>
            </a:r>
          </a:p>
          <a:p>
            <a:r>
              <a:rPr lang="en-US" sz="2400" dirty="0" smtClean="0"/>
              <a:t> Explore real-world examples of these principles in action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9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Principles of Agile Project Management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endParaRPr lang="en-US" dirty="0" smtClean="0"/>
          </a:p>
          <a:p>
            <a:pPr marL="285750" indent="-285750"/>
            <a:r>
              <a:rPr lang="en-US" dirty="0" smtClean="0"/>
              <a:t> </a:t>
            </a:r>
            <a:r>
              <a:rPr lang="en-US" sz="2800" dirty="0" smtClean="0"/>
              <a:t>Discuss the 12 principles outlined in the Agile Manifesto</a:t>
            </a:r>
          </a:p>
          <a:p>
            <a:r>
              <a:rPr lang="en-US" sz="2800" dirty="0" smtClean="0"/>
              <a:t>• Understand how they guide Agile project management</a:t>
            </a:r>
          </a:p>
          <a:p>
            <a:r>
              <a:rPr lang="en-US" sz="2800" dirty="0" smtClean="0"/>
              <a:t>• Explore real-world examples of these principles in action</a:t>
            </a:r>
            <a:endParaRPr lang="en-IN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2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052736"/>
            <a:ext cx="7772400" cy="1470025"/>
          </a:xfrm>
        </p:spPr>
        <p:txBody>
          <a:bodyPr/>
          <a:lstStyle/>
          <a:p>
            <a:r>
              <a:rPr lang="en-IN" dirty="0" smtClean="0"/>
              <a:t>Agile Methodologies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924944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Explore different Agile methodologies such as Scrum, </a:t>
            </a:r>
            <a:r>
              <a:rPr lang="en-US" dirty="0" err="1" smtClean="0"/>
              <a:t>Kanban</a:t>
            </a:r>
            <a:r>
              <a:rPr lang="en-US" dirty="0" smtClean="0"/>
              <a:t>, Lean, XP</a:t>
            </a:r>
          </a:p>
          <a:p>
            <a:r>
              <a:rPr lang="en-US" dirty="0" smtClean="0"/>
              <a:t>• Understand how they can be applied in project management</a:t>
            </a:r>
          </a:p>
          <a:p>
            <a:r>
              <a:rPr lang="en-US" dirty="0" smtClean="0"/>
              <a:t>• Discuss the pros and cons of each methodology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5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696" y="764704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Roles in Agile Project Management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84722" y="3336379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Define roles such as the Product Owner, Scrum Master, and Development Tea</a:t>
            </a:r>
          </a:p>
          <a:p>
            <a:r>
              <a:rPr lang="en-US" dirty="0" smtClean="0"/>
              <a:t>• Understand their responsibilities</a:t>
            </a:r>
          </a:p>
          <a:p>
            <a:r>
              <a:rPr lang="en-US" dirty="0" smtClean="0"/>
              <a:t>• Discuss how these roles interact and collaborate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29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Iterative Development in Agile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7620000" cy="92333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Explain how work is broken down into small, manageable chunks</a:t>
            </a:r>
          </a:p>
          <a:p>
            <a:r>
              <a:rPr lang="en-US" dirty="0" smtClean="0"/>
              <a:t>• Understand how these chunks are delivered in iterations or sprints</a:t>
            </a:r>
          </a:p>
          <a:p>
            <a:r>
              <a:rPr lang="en-US" dirty="0" smtClean="0"/>
              <a:t>• Discuss the benefits of iterative development in Agile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8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632" y="1052736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Agile Meetings and </a:t>
            </a:r>
            <a:r>
              <a:rPr lang="en-IN" dirty="0" err="1" smtClean="0"/>
              <a:t>Artifacts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485992"/>
            <a:ext cx="7620000" cy="147732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Discuss various meetings like daily stand-up, sprint planning, sprint review, and retrospective</a:t>
            </a:r>
          </a:p>
          <a:p>
            <a:r>
              <a:rPr lang="en-US" dirty="0" smtClean="0"/>
              <a:t>• Understand the purpose of artifacts like product backlog, sprint backlog, and increment</a:t>
            </a:r>
          </a:p>
          <a:p>
            <a:r>
              <a:rPr lang="en-US" dirty="0" smtClean="0"/>
              <a:t>• Explore how these meetings and artifacts are used in Agile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6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Quality Assurance in Agile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4198" y="2708920"/>
            <a:ext cx="7620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Discuss how continuous testing, integration, and delivery ensure the quality of the product in Agile projects</a:t>
            </a:r>
          </a:p>
          <a:p>
            <a:r>
              <a:rPr lang="en-US" dirty="0" smtClean="0"/>
              <a:t>• Understand the role of automated testing tools in Agile</a:t>
            </a:r>
          </a:p>
          <a:p>
            <a:r>
              <a:rPr lang="en-US" dirty="0" smtClean="0"/>
              <a:t>• Explore best practices for quality assurance in Agile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06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373" y="836712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 smtClean="0"/>
              <a:t>Agile Metrics and Reporting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7620000" cy="120032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dirty="0" smtClean="0"/>
              <a:t>• Discuss various metrics like velocity, burn-down/up charts</a:t>
            </a:r>
          </a:p>
          <a:p>
            <a:r>
              <a:rPr lang="en-US" dirty="0" smtClean="0"/>
              <a:t>• Understand how these metrics are used to track progress and performance in Agile projects</a:t>
            </a:r>
          </a:p>
          <a:p>
            <a:r>
              <a:rPr lang="en-US" dirty="0" smtClean="0"/>
              <a:t>• Explore tools that can assist in Agile metrics and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524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</TotalTime>
  <Words>359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Angles</vt:lpstr>
      <vt:lpstr>Name : Aher Krurika Dnyaneshwar Subject: Software Project Management Topic Name: Agile Project Management MCA 1ST</vt:lpstr>
      <vt:lpstr>    Principle of Agile project Management   </vt:lpstr>
      <vt:lpstr>   Principles of Agile Project Management  </vt:lpstr>
      <vt:lpstr>Agile Methodologies</vt:lpstr>
      <vt:lpstr>Roles in Agile Project Management</vt:lpstr>
      <vt:lpstr>Iterative Development in Agile</vt:lpstr>
      <vt:lpstr>Agile Meetings and Artifacts</vt:lpstr>
      <vt:lpstr>Quality Assurance in Agile</vt:lpstr>
      <vt:lpstr>Agile Metrics and Reporting</vt:lpstr>
      <vt:lpstr>Scaling Agile</vt:lpstr>
      <vt:lpstr>Challenges and Solutions in Implementing Agile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Lab2 Pc-165</dc:creator>
  <cp:lastModifiedBy>Lab2 Pc-165</cp:lastModifiedBy>
  <cp:revision>4</cp:revision>
  <dcterms:created xsi:type="dcterms:W3CDTF">2024-02-22T07:42:30Z</dcterms:created>
  <dcterms:modified xsi:type="dcterms:W3CDTF">2024-02-22T08:10:22Z</dcterms:modified>
</cp:coreProperties>
</file>