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7911-2EB8-4170-A530-06CEAA81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5CD89-9117-4A76-9B11-004C74E8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5EE5-0937-4D50-BAF0-E4371348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E302-8441-4741-A4D2-7754C17B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A6BF-AAC6-4854-8935-4E4CA37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94D-E4E6-456D-BC27-A1C40DF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2B147-6C04-4F6C-A73C-E70024CD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F3BA-3367-4DFD-A069-54051BAB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71C2-3173-4054-B20D-35509C37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CAE3-637A-4779-A293-23432FA0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3E105-FE8E-4D3C-8EC4-CB97C2C83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18957-7D03-4BC6-A262-3BC0D469E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42E5-0CB0-4684-B2A6-999BEC7B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8984-307C-4A15-A4A9-1822E626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875A-E93B-4455-825A-ABA6CA7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8745-A53B-4CE1-954F-52A26754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044D-4D2D-4501-9971-9CBF8BD6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4A4F-B627-4284-9EFF-41B766D3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E87B-7E43-430F-A182-086C0F0F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EF40-38EB-4234-8C19-BB0714E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6F46-6C1E-4B29-BCD2-E3D2119A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704F5-AB38-464B-9D53-C25DF4E6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4FDB-8366-4E55-BAA6-68E47A8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10CC-C852-453C-B066-B7EAF43E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14-5923-40CB-9A7A-95EA74C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8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3DF5-4215-42EF-B7F4-96C1947C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B14C-F623-485F-A4B0-4AE38669A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13034-1B9B-4CA1-9B0B-9E4F873B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6455-8D73-40D4-B14D-76F880B9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4D6A-12F5-4E19-B202-A48FF0A2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65DCB-7B5C-46BE-B0D8-F6DFD78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5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48F-56E5-4F0C-84B2-11B94203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B559-7764-4296-A2C4-64D7B049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79457-EC44-4684-BDC4-848C7C6F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0590E-FF03-4EA1-974A-65F5395A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FAC-06A2-4301-9345-BB3B310F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60B90-3A4B-40CB-BC9F-5A3ED3A0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B7987-E0CD-4391-8863-C364025F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ABD9-3C8B-4713-9D73-EEB290E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45F-8FF6-4CD4-AE4F-FE65FD5B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1CD58-74F7-4091-8B15-B4BC02AE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04AD4-914B-4A92-ADBF-F7481E0A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CF2D-25E5-44BC-BF0F-6F152844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6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21141-2BF2-4837-9F7E-D11430E0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D65CB-86A5-4AF3-8A4A-5056D0B6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D325-DF72-44F0-8E87-9000C1E2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6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54A6-C354-49D1-B401-867CB18C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E466-851A-4EF5-B346-A06EA47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435EC-8A32-4E1A-8238-61A01E58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FEC6-46B2-4DE1-97F2-C8AA30FF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BFB1-517B-4C6E-AE13-BF44503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BDE17-6BDB-4825-9E44-6F0FD735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31FA-A03F-47B5-AB0D-5B824820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43DCB-EA74-431A-98CE-7371693A6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C8E7-A515-49A3-98EF-385EC4C0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31DA-F3AB-4300-996D-1652B15C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B852-AE13-4EB6-9D21-E4C6E733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CD8EC-DC2D-45AC-A60A-A5DB4891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6BD8C-F1A9-4B26-B306-DDEFBA5C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C03F9-C37D-4C42-9E43-514CE3EC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DD2E-238E-428D-A39B-23B4ED98B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9E79-EEA0-4796-A222-141594C7DA0A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F34D-FC55-4176-A30A-882A5AF6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BF0A-E774-46D5-8547-0CA8AC85C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2F4B-AA64-49D6-83AF-3BA2E8DB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3F1C-2271-4CD3-997B-D72462B77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0FB1-8430-4233-AF36-FFD1712B6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2A566-6EDA-45DF-A7E4-DE5FCA4E5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05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19C03-FA73-42B9-AB4A-46FF7E88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06" y="1125830"/>
            <a:ext cx="9464852" cy="4351338"/>
          </a:xfrm>
        </p:spPr>
      </p:pic>
    </p:spTree>
    <p:extLst>
      <p:ext uri="{BB962C8B-B14F-4D97-AF65-F5344CB8AC3E}">
        <p14:creationId xmlns:p14="http://schemas.microsoft.com/office/powerpoint/2010/main" val="93501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B70EE-0050-421F-B7AA-76CFF63D0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38" y="1253331"/>
            <a:ext cx="9525524" cy="4351338"/>
          </a:xfrm>
        </p:spPr>
      </p:pic>
    </p:spTree>
    <p:extLst>
      <p:ext uri="{BB962C8B-B14F-4D97-AF65-F5344CB8AC3E}">
        <p14:creationId xmlns:p14="http://schemas.microsoft.com/office/powerpoint/2010/main" val="196571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D6EBE-CCAA-451C-AAF4-145E2E8D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8" y="1163151"/>
            <a:ext cx="9510284" cy="4351338"/>
          </a:xfrm>
        </p:spPr>
      </p:pic>
    </p:spTree>
    <p:extLst>
      <p:ext uri="{BB962C8B-B14F-4D97-AF65-F5344CB8AC3E}">
        <p14:creationId xmlns:p14="http://schemas.microsoft.com/office/powerpoint/2010/main" val="156609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A60CB-3199-467D-A1C1-74288702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4" y="1041853"/>
            <a:ext cx="9464852" cy="4351338"/>
          </a:xfrm>
        </p:spPr>
      </p:pic>
    </p:spTree>
    <p:extLst>
      <p:ext uri="{BB962C8B-B14F-4D97-AF65-F5344CB8AC3E}">
        <p14:creationId xmlns:p14="http://schemas.microsoft.com/office/powerpoint/2010/main" val="396672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9E7EF-4AFE-4DB7-B3AC-9F77542A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4" y="1253331"/>
            <a:ext cx="9464852" cy="4351338"/>
          </a:xfrm>
        </p:spPr>
      </p:pic>
    </p:spTree>
    <p:extLst>
      <p:ext uri="{BB962C8B-B14F-4D97-AF65-F5344CB8AC3E}">
        <p14:creationId xmlns:p14="http://schemas.microsoft.com/office/powerpoint/2010/main" val="10207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669BF-452B-4516-946C-3B370C9E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4" y="1253331"/>
            <a:ext cx="9556153" cy="4351338"/>
          </a:xfrm>
        </p:spPr>
      </p:pic>
    </p:spTree>
    <p:extLst>
      <p:ext uri="{BB962C8B-B14F-4D97-AF65-F5344CB8AC3E}">
        <p14:creationId xmlns:p14="http://schemas.microsoft.com/office/powerpoint/2010/main" val="3499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AF44E-2A79-467C-86E0-8AEA7F470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148"/>
            <a:ext cx="12192000" cy="55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BCD6E-2075-44AD-AF1E-17AEDA03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4" y="1433647"/>
            <a:ext cx="10515600" cy="4295538"/>
          </a:xfrm>
        </p:spPr>
      </p:pic>
    </p:spTree>
    <p:extLst>
      <p:ext uri="{BB962C8B-B14F-4D97-AF65-F5344CB8AC3E}">
        <p14:creationId xmlns:p14="http://schemas.microsoft.com/office/powerpoint/2010/main" val="51847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F0BE2-7048-4243-94D4-5F9E3F13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7" y="1461731"/>
            <a:ext cx="9495092" cy="4351338"/>
          </a:xfrm>
        </p:spPr>
      </p:pic>
    </p:spTree>
    <p:extLst>
      <p:ext uri="{BB962C8B-B14F-4D97-AF65-F5344CB8AC3E}">
        <p14:creationId xmlns:p14="http://schemas.microsoft.com/office/powerpoint/2010/main" val="39693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AEC68-7B4A-4CFB-95DD-8612F5ED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3" y="715282"/>
            <a:ext cx="9525524" cy="4351338"/>
          </a:xfrm>
        </p:spPr>
      </p:pic>
    </p:spTree>
    <p:extLst>
      <p:ext uri="{BB962C8B-B14F-4D97-AF65-F5344CB8AC3E}">
        <p14:creationId xmlns:p14="http://schemas.microsoft.com/office/powerpoint/2010/main" val="394122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91648-FD95-49BC-9E68-0AD14D854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272"/>
            <a:ext cx="12192000" cy="55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CA696-D3AC-4675-B956-B02020257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26" y="1133620"/>
            <a:ext cx="9479947" cy="4590759"/>
          </a:xfrm>
        </p:spPr>
      </p:pic>
    </p:spTree>
    <p:extLst>
      <p:ext uri="{BB962C8B-B14F-4D97-AF65-F5344CB8AC3E}">
        <p14:creationId xmlns:p14="http://schemas.microsoft.com/office/powerpoint/2010/main" val="38521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73160-813E-4FDF-A10A-BD1C21F60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97" y="1135160"/>
            <a:ext cx="9449805" cy="4351338"/>
          </a:xfrm>
        </p:spPr>
      </p:pic>
    </p:spTree>
    <p:extLst>
      <p:ext uri="{BB962C8B-B14F-4D97-AF65-F5344CB8AC3E}">
        <p14:creationId xmlns:p14="http://schemas.microsoft.com/office/powerpoint/2010/main" val="26519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BISHNU PRASAD SINGH</dc:creator>
  <cp:lastModifiedBy>BISHNU PRASAD SINGH</cp:lastModifiedBy>
  <cp:revision>1</cp:revision>
  <dcterms:created xsi:type="dcterms:W3CDTF">2020-09-15T03:47:22Z</dcterms:created>
  <dcterms:modified xsi:type="dcterms:W3CDTF">2020-09-15T03:52:06Z</dcterms:modified>
</cp:coreProperties>
</file>