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DB12DE2-8B81-4982-81CC-7E43035292B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CA64A2-6310-40F9-850F-72593F5AD0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2DE2-8B81-4982-81CC-7E43035292B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64A2-6310-40F9-850F-72593F5AD0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DB12DE2-8B81-4982-81CC-7E43035292B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FCA64A2-6310-40F9-850F-72593F5AD0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2DE2-8B81-4982-81CC-7E43035292B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CA64A2-6310-40F9-850F-72593F5AD0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2DE2-8B81-4982-81CC-7E43035292B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FCA64A2-6310-40F9-850F-72593F5AD0B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DB12DE2-8B81-4982-81CC-7E43035292B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FCA64A2-6310-40F9-850F-72593F5AD0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DB12DE2-8B81-4982-81CC-7E43035292B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FCA64A2-6310-40F9-850F-72593F5AD0B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2DE2-8B81-4982-81CC-7E43035292B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CA64A2-6310-40F9-850F-72593F5AD0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2DE2-8B81-4982-81CC-7E43035292B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CA64A2-6310-40F9-850F-72593F5AD0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2DE2-8B81-4982-81CC-7E43035292B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CA64A2-6310-40F9-850F-72593F5AD0B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DB12DE2-8B81-4982-81CC-7E43035292B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FCA64A2-6310-40F9-850F-72593F5AD0B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B12DE2-8B81-4982-81CC-7E43035292B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FCA64A2-6310-40F9-850F-72593F5AD0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56895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MENTAL HEALTH AND PSYCHOLOGICAL SUPPORT APP:SAATHI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2924944"/>
            <a:ext cx="20919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Presented By :</a:t>
            </a:r>
            <a:endParaRPr 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364502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Team Mythical Techies</a:t>
            </a:r>
          </a:p>
          <a:p>
            <a:r>
              <a:rPr lang="en-IN" dirty="0" smtClean="0"/>
              <a:t>Chandigarh Engineering </a:t>
            </a:r>
            <a:r>
              <a:rPr lang="en-IN" dirty="0" err="1" smtClean="0"/>
              <a:t>College,Landran</a:t>
            </a:r>
            <a:r>
              <a:rPr lang="en-IN" dirty="0" smtClean="0"/>
              <a:t>.</a:t>
            </a:r>
            <a:endParaRPr lang="en-US" dirty="0"/>
          </a:p>
        </p:txBody>
      </p:sp>
      <p:pic>
        <p:nvPicPr>
          <p:cNvPr id="9" name="Picture 2" descr="C:\Users\Arushsi\AppData\Local\Temp\Rar$DRa23288.36942\screenshots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996952"/>
            <a:ext cx="5724128" cy="3861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260648"/>
            <a:ext cx="8041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5)Psychiatrist Consultation: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772816"/>
            <a:ext cx="7560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&gt;Initially the user is advised to watch some motivational videos whose link will be provided.</a:t>
            </a:r>
          </a:p>
          <a:p>
            <a:endParaRPr lang="en-IN" sz="2000" dirty="0" smtClean="0"/>
          </a:p>
          <a:p>
            <a:r>
              <a:rPr lang="en-IN" sz="2000" dirty="0" smtClean="0"/>
              <a:t>&gt;Then he is recommended with same basic home remedies which he can try on his own like doing meditation, practising yoga, indulging in any sports activity.</a:t>
            </a:r>
          </a:p>
          <a:p>
            <a:endParaRPr lang="en-IN" sz="2000" dirty="0" smtClean="0"/>
          </a:p>
          <a:p>
            <a:r>
              <a:rPr lang="en-IN" sz="2000" dirty="0" smtClean="0"/>
              <a:t>&gt;If the user still is unable to cope up with his situation then he is advised to consult a psychiatrist.</a:t>
            </a:r>
          </a:p>
          <a:p>
            <a:endParaRPr lang="en-IN" sz="2000" dirty="0" smtClean="0"/>
          </a:p>
          <a:p>
            <a:r>
              <a:rPr lang="en-IN" sz="2000" dirty="0" smtClean="0"/>
              <a:t>&gt;The consultation with a psychiatrist is implemented using </a:t>
            </a:r>
            <a:r>
              <a:rPr lang="en-IN" sz="2000" dirty="0" err="1" smtClean="0"/>
              <a:t>WebRTC</a:t>
            </a:r>
            <a:r>
              <a:rPr lang="en-IN" sz="2000" dirty="0" smtClean="0"/>
              <a:t> technology.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5567" y="332656"/>
            <a:ext cx="452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6)User Review: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412776"/>
            <a:ext cx="8244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&gt;Hello, my name is Tanya </a:t>
            </a:r>
            <a:r>
              <a:rPr lang="en-US" sz="1600" dirty="0" err="1" smtClean="0"/>
              <a:t>Madan</a:t>
            </a:r>
            <a:r>
              <a:rPr lang="en-US" sz="1600" dirty="0" smtClean="0"/>
              <a:t> and I am a student of </a:t>
            </a:r>
            <a:r>
              <a:rPr lang="en-US" sz="1600" dirty="0" err="1" smtClean="0"/>
              <a:t>B.Tech</a:t>
            </a:r>
            <a:r>
              <a:rPr lang="en-US" sz="1600" dirty="0" smtClean="0"/>
              <a:t> CSE of Chandigarh Engineering College.</a:t>
            </a:r>
          </a:p>
          <a:p>
            <a:endParaRPr lang="en-US" sz="1600" dirty="0" smtClean="0"/>
          </a:p>
          <a:p>
            <a:r>
              <a:rPr lang="en-US" sz="1600" dirty="0"/>
              <a:t>&gt;</a:t>
            </a:r>
            <a:r>
              <a:rPr lang="en-US" sz="1600" dirty="0" smtClean="0"/>
              <a:t>We all go through a phase in life in which we always feel down ,we get sad and depressed, we feel ashamed of ourselves and our state in a way that we could not share it with anyone, I used the </a:t>
            </a:r>
            <a:r>
              <a:rPr lang="en-US" sz="1600" dirty="0" err="1" smtClean="0"/>
              <a:t>saathi</a:t>
            </a:r>
            <a:r>
              <a:rPr lang="en-US" sz="1600" dirty="0" smtClean="0"/>
              <a:t> app and I must say the experience was amazing .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/>
              <a:t>&gt;</a:t>
            </a:r>
            <a:r>
              <a:rPr lang="en-US" sz="1600" dirty="0" smtClean="0"/>
              <a:t>Their virtual assistant talks like a real person which made me feel at ease ,their stress recognition feature and the doctor consultation modules are cherry on the cake, I must say in future this project is going to prove itself extremely useful .</a:t>
            </a:r>
            <a:endParaRPr lang="en-US" sz="1600" dirty="0"/>
          </a:p>
        </p:txBody>
      </p:sp>
      <p:pic>
        <p:nvPicPr>
          <p:cNvPr id="5122" name="Picture 2" descr="C:\Users\Arushsi\AppData\Local\Temp\Rar$DRa23288.9083\screenshots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060378"/>
            <a:ext cx="5757549" cy="2797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rushsi\AppData\Local\Temp\Rar$DRa23288.30893\screenshots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5" y="260648"/>
            <a:ext cx="903649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Why a person should use this app?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 descr="C:\Users\Arushsi\AppData\Local\Temp\Rar$DRa23288.33659\screenshots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184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188640"/>
            <a:ext cx="6533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1)Notification System: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484784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This notification system will send time to time notifications to the user by asking the following questions:</a:t>
            </a:r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Ques1.How was your day?</a:t>
            </a:r>
          </a:p>
          <a:p>
            <a:r>
              <a:rPr lang="en-IN" dirty="0"/>
              <a:t>	</a:t>
            </a:r>
            <a:r>
              <a:rPr lang="en-IN" dirty="0" smtClean="0"/>
              <a:t>Ques2.Do you </a:t>
            </a:r>
            <a:r>
              <a:rPr lang="en-IN" dirty="0" err="1" smtClean="0"/>
              <a:t>neeed</a:t>
            </a:r>
            <a:r>
              <a:rPr lang="en-IN" dirty="0" smtClean="0"/>
              <a:t> any kind of help?</a:t>
            </a:r>
          </a:p>
          <a:p>
            <a:r>
              <a:rPr lang="en-IN" dirty="0"/>
              <a:t>	</a:t>
            </a:r>
            <a:r>
              <a:rPr lang="en-IN" dirty="0" smtClean="0"/>
              <a:t>Ques3.Do you wish to talk to someone and share your feelings?</a:t>
            </a:r>
          </a:p>
          <a:p>
            <a:r>
              <a:rPr lang="en-IN" dirty="0"/>
              <a:t>	</a:t>
            </a:r>
            <a:r>
              <a:rPr lang="en-IN" dirty="0" smtClean="0"/>
              <a:t>Ques4.What can I do to help you today?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1027" name="Picture 3" descr="C:\Users\Arushsi\AppData\Local\Temp\Rar$DRa23288.37942\screenshots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45024"/>
            <a:ext cx="4644008" cy="3212976"/>
          </a:xfrm>
          <a:prstGeom prst="rect">
            <a:avLst/>
          </a:prstGeom>
          <a:noFill/>
        </p:spPr>
      </p:pic>
      <p:pic>
        <p:nvPicPr>
          <p:cNvPr id="1028" name="Picture 4" descr="C:\Users\Arushsi\AppData\Local\Temp\Rar$DRa23288.46593\screenshots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626904"/>
            <a:ext cx="4716016" cy="32310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332656"/>
            <a:ext cx="85936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2)Virtual Voice </a:t>
            </a:r>
            <a:r>
              <a:rPr lang="en-IN" sz="48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Assistant:SAATHI</a:t>
            </a:r>
            <a:endParaRPr lang="en-US" sz="4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340768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Virtual Voice Assistant will interact with the user in the following way:</a:t>
            </a:r>
          </a:p>
          <a:p>
            <a:r>
              <a:rPr lang="en-US" dirty="0" smtClean="0"/>
              <a:t>1.What’s on your mind?- I’m fine. I just hate my life, as </a:t>
            </a:r>
            <a:r>
              <a:rPr lang="en-US" dirty="0" err="1" smtClean="0"/>
              <a:t>usual.I’ve</a:t>
            </a:r>
            <a:r>
              <a:rPr lang="en-US" dirty="0" smtClean="0"/>
              <a:t> had such a bad day</a:t>
            </a:r>
          </a:p>
          <a:p>
            <a:endParaRPr lang="en-US" dirty="0" smtClean="0"/>
          </a:p>
          <a:p>
            <a:r>
              <a:rPr lang="en-US" dirty="0" smtClean="0"/>
              <a:t>2.Do you want to talk about it? I’m here when you’re ready.-It's just that I feel like I'm not capable of anything. I'm </a:t>
            </a:r>
            <a:r>
              <a:rPr lang="en-US" dirty="0" err="1" smtClean="0"/>
              <a:t>unworthy.I'm</a:t>
            </a:r>
            <a:r>
              <a:rPr lang="en-US" dirty="0" smtClean="0"/>
              <a:t> really stressed, I feel like dying</a:t>
            </a:r>
          </a:p>
          <a:p>
            <a:endParaRPr lang="en-US" dirty="0"/>
          </a:p>
          <a:p>
            <a:r>
              <a:rPr lang="en-US" dirty="0" smtClean="0"/>
              <a:t>3.What can I do to help today?-How will you help me ,I'm experiencing such a bad chain of events.</a:t>
            </a:r>
          </a:p>
          <a:p>
            <a:endParaRPr lang="en-US" dirty="0"/>
          </a:p>
          <a:p>
            <a:r>
              <a:rPr lang="en-US" dirty="0" smtClean="0"/>
              <a:t>4.You’re not alone. I may not understand exactly how you feel, but you’re not alone.- Thank you, but you can't help me ,I've tried everything but I'm unable to do this. I can't do this. I feel like my head's going to explode.</a:t>
            </a:r>
          </a:p>
          <a:p>
            <a:endParaRPr lang="en-US" dirty="0"/>
          </a:p>
          <a:p>
            <a:r>
              <a:rPr lang="en-US" dirty="0" smtClean="0"/>
              <a:t>5.That sounds like it’s really hard. How are you coping?- I'm unable to </a:t>
            </a:r>
          </a:p>
          <a:p>
            <a:endParaRPr lang="en-US" dirty="0"/>
          </a:p>
          <a:p>
            <a:r>
              <a:rPr lang="en-US" dirty="0" smtClean="0"/>
              <a:t>6.I’m really sorry you’re going through this. I’m here for you if you need me.</a:t>
            </a: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rushsi\AppData\Local\Temp\Rar$DRa23288.14968\screenshots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260648"/>
            <a:ext cx="7514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3)Quiz and </a:t>
            </a:r>
            <a:r>
              <a:rPr lang="en-IN" sz="5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Questionaire</a:t>
            </a:r>
            <a:r>
              <a:rPr lang="en-I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340768"/>
            <a:ext cx="775564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 this section the user is provided with certain mental health quiz and </a:t>
            </a:r>
            <a:r>
              <a:rPr lang="en-IN" dirty="0" err="1" smtClean="0"/>
              <a:t>questionaire</a:t>
            </a:r>
            <a:r>
              <a:rPr lang="en-IN" dirty="0" smtClean="0"/>
              <a:t>:</a:t>
            </a:r>
          </a:p>
          <a:p>
            <a:pPr fontAlgn="base"/>
            <a:r>
              <a:rPr lang="en-IN" dirty="0" smtClean="0"/>
              <a:t>&gt;</a:t>
            </a:r>
            <a:r>
              <a:rPr lang="en-US" b="1" dirty="0" smtClean="0"/>
              <a:t>Little </a:t>
            </a:r>
            <a:r>
              <a:rPr lang="en-US" b="1" dirty="0"/>
              <a:t>interest or pleasure in doing </a:t>
            </a:r>
            <a:r>
              <a:rPr lang="en-US" b="1" dirty="0" err="1"/>
              <a:t>things</a:t>
            </a:r>
            <a:r>
              <a:rPr lang="en-US" dirty="0" err="1"/>
              <a:t>Not</a:t>
            </a:r>
            <a:r>
              <a:rPr lang="en-US" dirty="0"/>
              <a:t> at all</a:t>
            </a:r>
          </a:p>
          <a:p>
            <a:pPr fontAlgn="base"/>
            <a:r>
              <a:rPr lang="en-US" dirty="0"/>
              <a:t>Several days</a:t>
            </a:r>
          </a:p>
          <a:p>
            <a:pPr fontAlgn="base"/>
            <a:r>
              <a:rPr lang="en-US" dirty="0"/>
              <a:t>More than half of the days</a:t>
            </a:r>
          </a:p>
          <a:p>
            <a:pPr fontAlgn="base"/>
            <a:r>
              <a:rPr lang="en-US" dirty="0"/>
              <a:t>Nearly every day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/>
              <a:t>&gt;</a:t>
            </a:r>
            <a:r>
              <a:rPr lang="en-US" b="1" dirty="0" smtClean="0"/>
              <a:t>Feeling </a:t>
            </a:r>
            <a:r>
              <a:rPr lang="en-US" b="1" dirty="0"/>
              <a:t>down, depressed, or </a:t>
            </a:r>
            <a:r>
              <a:rPr lang="en-US" b="1" dirty="0" err="1"/>
              <a:t>hopeless</a:t>
            </a:r>
            <a:r>
              <a:rPr lang="en-US" dirty="0" err="1"/>
              <a:t>Not</a:t>
            </a:r>
            <a:r>
              <a:rPr lang="en-US" dirty="0"/>
              <a:t> at all</a:t>
            </a:r>
          </a:p>
          <a:p>
            <a:pPr fontAlgn="base"/>
            <a:r>
              <a:rPr lang="en-US" dirty="0"/>
              <a:t>Several days</a:t>
            </a:r>
          </a:p>
          <a:p>
            <a:pPr fontAlgn="base"/>
            <a:r>
              <a:rPr lang="en-US" dirty="0"/>
              <a:t>More than half the days</a:t>
            </a:r>
          </a:p>
          <a:p>
            <a:pPr fontAlgn="base"/>
            <a:r>
              <a:rPr lang="en-US" dirty="0"/>
              <a:t>Nearly every day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/>
              <a:t>&gt;</a:t>
            </a:r>
            <a:r>
              <a:rPr lang="en-US" b="1" dirty="0" smtClean="0"/>
              <a:t>Trouble </a:t>
            </a:r>
            <a:r>
              <a:rPr lang="en-US" b="1" dirty="0"/>
              <a:t>falling or staying asleep, or sleeping too </a:t>
            </a:r>
            <a:r>
              <a:rPr lang="en-US" b="1" dirty="0" err="1"/>
              <a:t>much</a:t>
            </a:r>
            <a:r>
              <a:rPr lang="en-US" dirty="0" err="1"/>
              <a:t>Not</a:t>
            </a:r>
            <a:r>
              <a:rPr lang="en-US" dirty="0"/>
              <a:t> at all</a:t>
            </a:r>
          </a:p>
          <a:p>
            <a:pPr fontAlgn="base"/>
            <a:r>
              <a:rPr lang="en-US" dirty="0"/>
              <a:t>Several days</a:t>
            </a:r>
          </a:p>
          <a:p>
            <a:pPr fontAlgn="base"/>
            <a:r>
              <a:rPr lang="en-US" dirty="0"/>
              <a:t>More than half the days</a:t>
            </a:r>
          </a:p>
          <a:p>
            <a:pPr fontAlgn="base"/>
            <a:r>
              <a:rPr lang="en-US" dirty="0"/>
              <a:t>Nearly every day</a:t>
            </a:r>
          </a:p>
          <a:p>
            <a:pPr fontAlgn="base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Arushsi\Downloads\quiz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994" y="260648"/>
            <a:ext cx="809958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4)Emotion Recognition System:</a:t>
            </a:r>
            <a:endParaRPr lang="en-US" sz="4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&gt;Besides the quiz and virtual voice assistant we’ve developed an emotion recognition system. </a:t>
            </a:r>
          </a:p>
          <a:p>
            <a:endParaRPr lang="en-IN" dirty="0" smtClean="0"/>
          </a:p>
          <a:p>
            <a:r>
              <a:rPr lang="en-IN" dirty="0" smtClean="0"/>
              <a:t>&gt;It will detect the user’s face and provide us the information about how the user actually feels or what is his mood.</a:t>
            </a:r>
          </a:p>
          <a:p>
            <a:endParaRPr lang="en-IN" dirty="0" smtClean="0"/>
          </a:p>
          <a:p>
            <a:r>
              <a:rPr lang="en-IN" dirty="0" smtClean="0"/>
              <a:t>&gt;The emotions are classified as </a:t>
            </a:r>
            <a:r>
              <a:rPr lang="en-IN" dirty="0" err="1" smtClean="0"/>
              <a:t>happy,sad,neutral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&gt;If the user still feels sad or depressed the app will give the notification to consult a doctor or a psychiatrist.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712</TotalTime>
  <Words>592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Arushsi</dc:creator>
  <cp:lastModifiedBy>Arushsi</cp:lastModifiedBy>
  <cp:revision>21</cp:revision>
  <dcterms:created xsi:type="dcterms:W3CDTF">2021-02-24T04:37:43Z</dcterms:created>
  <dcterms:modified xsi:type="dcterms:W3CDTF">2021-02-24T16:30:34Z</dcterms:modified>
</cp:coreProperties>
</file>