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A05E-9A8B-46F4-9CAB-F272670AA5F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603E-C27D-41C5-9DEA-9B7B45C54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91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A05E-9A8B-46F4-9CAB-F272670AA5F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603E-C27D-41C5-9DEA-9B7B45C54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9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A05E-9A8B-46F4-9CAB-F272670AA5F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603E-C27D-41C5-9DEA-9B7B45C54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50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A05E-9A8B-46F4-9CAB-F272670AA5F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603E-C27D-41C5-9DEA-9B7B45C54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55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A05E-9A8B-46F4-9CAB-F272670AA5F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603E-C27D-41C5-9DEA-9B7B45C54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2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A05E-9A8B-46F4-9CAB-F272670AA5F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603E-C27D-41C5-9DEA-9B7B45C54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56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A05E-9A8B-46F4-9CAB-F272670AA5F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603E-C27D-41C5-9DEA-9B7B45C54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A05E-9A8B-46F4-9CAB-F272670AA5F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603E-C27D-41C5-9DEA-9B7B45C54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38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A05E-9A8B-46F4-9CAB-F272670AA5F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603E-C27D-41C5-9DEA-9B7B45C54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9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A05E-9A8B-46F4-9CAB-F272670AA5F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603E-C27D-41C5-9DEA-9B7B45C54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11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A05E-9A8B-46F4-9CAB-F272670AA5F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603E-C27D-41C5-9DEA-9B7B45C54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1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1A05E-9A8B-46F4-9CAB-F272670AA5F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603E-C27D-41C5-9DEA-9B7B45C54B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0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25" y="923330"/>
            <a:ext cx="1837347" cy="21136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09081" y="0"/>
            <a:ext cx="6366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Chandigarh University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980015"/>
            <a:ext cx="12191999" cy="38779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Ppt</a:t>
            </a:r>
            <a:endParaRPr lang="en-US" sz="4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Railway Reservation System</a:t>
            </a:r>
          </a:p>
          <a:p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by :</a:t>
            </a:r>
          </a:p>
          <a:p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Anurag Saini</a:t>
            </a:r>
          </a:p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19bcs2078</a:t>
            </a:r>
          </a:p>
          <a:p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Cse-14/A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684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Railway Reservation System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all about the booking of the seats for the railways.</a:t>
            </a:r>
          </a:p>
          <a:p>
            <a:r>
              <a:rPr lang="en-US" dirty="0" smtClean="0"/>
              <a:t>When user book his/her ticket then he/she will get the Ticket number.</a:t>
            </a:r>
          </a:p>
          <a:p>
            <a:r>
              <a:rPr lang="en-US" dirty="0" smtClean="0"/>
              <a:t>And by using that Ticket number he/she can also check the details of the ticket.</a:t>
            </a:r>
          </a:p>
          <a:p>
            <a:r>
              <a:rPr lang="en-US" dirty="0" smtClean="0"/>
              <a:t>User can see the details for the trains.</a:t>
            </a:r>
          </a:p>
          <a:p>
            <a:r>
              <a:rPr lang="en-US" dirty="0" smtClean="0"/>
              <a:t>And also able to see the list of reserved seats in a train.</a:t>
            </a:r>
          </a:p>
          <a:p>
            <a:r>
              <a:rPr lang="en-US" dirty="0" smtClean="0"/>
              <a:t>Now lets talk about the interfaces in the brief :-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750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297538" cy="1325563"/>
          </a:xfrm>
        </p:spPr>
        <p:txBody>
          <a:bodyPr/>
          <a:lstStyle/>
          <a:p>
            <a:r>
              <a:rPr lang="en-US" b="1" u="sng" dirty="0" smtClean="0"/>
              <a:t>Login Interface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7538" cy="4351338"/>
          </a:xfrm>
        </p:spPr>
        <p:txBody>
          <a:bodyPr/>
          <a:lstStyle/>
          <a:p>
            <a:r>
              <a:rPr lang="en-US" dirty="0" smtClean="0"/>
              <a:t>This page contains the columns of id and password.</a:t>
            </a:r>
          </a:p>
          <a:p>
            <a:r>
              <a:rPr lang="en-US" dirty="0" smtClean="0"/>
              <a:t>User have to fill the authorized id and password.</a:t>
            </a:r>
          </a:p>
          <a:p>
            <a:r>
              <a:rPr lang="en-US" dirty="0" smtClean="0"/>
              <a:t>When user fill the correct id and password the page will shift to next interface named as Option page.</a:t>
            </a:r>
          </a:p>
          <a:p>
            <a:r>
              <a:rPr lang="en-US" dirty="0" smtClean="0"/>
              <a:t>If the password filled by the user is wrong then the system will give an error message of ‘Invalid id or password’.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38" y="1495513"/>
            <a:ext cx="4871103" cy="33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6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03677" cy="1325563"/>
          </a:xfrm>
        </p:spPr>
        <p:txBody>
          <a:bodyPr/>
          <a:lstStyle/>
          <a:p>
            <a:r>
              <a:rPr lang="en-US" b="1" u="sng" dirty="0" smtClean="0"/>
              <a:t>Option page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3677" cy="4351338"/>
          </a:xfrm>
        </p:spPr>
        <p:txBody>
          <a:bodyPr/>
          <a:lstStyle/>
          <a:p>
            <a:r>
              <a:rPr lang="en-US" dirty="0" smtClean="0"/>
              <a:t>This page contains the several button as the options.</a:t>
            </a:r>
          </a:p>
          <a:p>
            <a:r>
              <a:rPr lang="en-US" dirty="0" smtClean="0"/>
              <a:t>By clicking on that option user will shift to that page according to the clicks.</a:t>
            </a:r>
          </a:p>
          <a:p>
            <a:r>
              <a:rPr lang="en-US" dirty="0" smtClean="0"/>
              <a:t>Logout button is also available if user want to go back to login interface.</a:t>
            </a:r>
          </a:p>
          <a:p>
            <a:r>
              <a:rPr lang="en-US" dirty="0" smtClean="0"/>
              <a:t>Exit button on this page shut down the program.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610" y="1162227"/>
            <a:ext cx="5836777" cy="403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0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76387" cy="1325563"/>
          </a:xfrm>
        </p:spPr>
        <p:txBody>
          <a:bodyPr/>
          <a:lstStyle/>
          <a:p>
            <a:r>
              <a:rPr lang="en-US" b="1" u="sng" dirty="0" smtClean="0"/>
              <a:t>Booking Page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76387" cy="4351338"/>
          </a:xfrm>
        </p:spPr>
        <p:txBody>
          <a:bodyPr/>
          <a:lstStyle/>
          <a:p>
            <a:r>
              <a:rPr lang="en-US" dirty="0" smtClean="0"/>
              <a:t>On this page there are several radio buttons.</a:t>
            </a:r>
          </a:p>
          <a:p>
            <a:r>
              <a:rPr lang="en-US" dirty="0" smtClean="0"/>
              <a:t>On selecting the radio buttons according to the user need, when user press the total button then it will show the necessary details.</a:t>
            </a:r>
          </a:p>
          <a:p>
            <a:r>
              <a:rPr lang="en-US" dirty="0" smtClean="0"/>
              <a:t>Then now pressing the button of book now the data will gets saved in the MySQL database.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87" y="1179319"/>
            <a:ext cx="6417892" cy="39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0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82241" cy="1325563"/>
          </a:xfrm>
        </p:spPr>
        <p:txBody>
          <a:bodyPr/>
          <a:lstStyle/>
          <a:p>
            <a:r>
              <a:rPr lang="en-US" b="1" u="sng" dirty="0" smtClean="0"/>
              <a:t>Status page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82241" cy="4351338"/>
          </a:xfrm>
        </p:spPr>
        <p:txBody>
          <a:bodyPr/>
          <a:lstStyle/>
          <a:p>
            <a:r>
              <a:rPr lang="en-US" dirty="0" smtClean="0"/>
              <a:t>This page shows all details about the seat reserved for the railways.</a:t>
            </a:r>
          </a:p>
          <a:p>
            <a:r>
              <a:rPr lang="en-US" dirty="0" smtClean="0"/>
              <a:t>When the user enter his/her ticket number on this page and click on the ‘Show Ticket Status’ button then it will show all the details about the Ticket reserved in the database.</a:t>
            </a:r>
          </a:p>
          <a:p>
            <a:r>
              <a:rPr lang="en-US" dirty="0" smtClean="0"/>
              <a:t>This page retrieves the data from MySQL database and put it in the appropriate columns.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442" y="1761323"/>
            <a:ext cx="5580404" cy="351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4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3639" cy="1325563"/>
          </a:xfrm>
        </p:spPr>
        <p:txBody>
          <a:bodyPr/>
          <a:lstStyle/>
          <a:p>
            <a:r>
              <a:rPr lang="en-US" b="1" u="sng" dirty="0" smtClean="0"/>
              <a:t>Train Details page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6363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page tells you about the details of the train.</a:t>
            </a:r>
          </a:p>
          <a:p>
            <a:r>
              <a:rPr lang="en-US" dirty="0" smtClean="0"/>
              <a:t>On selecting the destination and then clicking on the show button it will show the trains details like arrival and departure time, train name, rent for the fair etc.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41" y="1027906"/>
            <a:ext cx="6285394" cy="460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6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31721" cy="1325563"/>
          </a:xfrm>
        </p:spPr>
        <p:txBody>
          <a:bodyPr/>
          <a:lstStyle/>
          <a:p>
            <a:r>
              <a:rPr lang="en-US" b="1" u="sng" dirty="0" smtClean="0"/>
              <a:t>Reservation Table page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3172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 this page we can see the details of the reserved seats.</a:t>
            </a:r>
          </a:p>
          <a:p>
            <a:r>
              <a:rPr lang="en-US" dirty="0" smtClean="0"/>
              <a:t>On clicking the load data button the table will retrieve the data from the MySQL database and show it in the proper order.</a:t>
            </a:r>
          </a:p>
          <a:p>
            <a:r>
              <a:rPr lang="en-US" dirty="0" smtClean="0"/>
              <a:t>In this page we import a package named </a:t>
            </a:r>
            <a:r>
              <a:rPr lang="en-US" dirty="0" err="1" smtClean="0"/>
              <a:t>Dbutils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for using this package we have to import a library ‘rs2xml’.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20" y="1690688"/>
            <a:ext cx="4888195" cy="34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2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43" y="709880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15000" dirty="0" err="1" smtClean="0"/>
              <a:t>Thankyou</a:t>
            </a:r>
            <a:endParaRPr lang="en-IN" sz="15000" dirty="0"/>
          </a:p>
        </p:txBody>
      </p:sp>
    </p:spTree>
    <p:extLst>
      <p:ext uri="{BB962C8B-B14F-4D97-AF65-F5344CB8AC3E}">
        <p14:creationId xmlns:p14="http://schemas.microsoft.com/office/powerpoint/2010/main" val="133082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Railway Reservation System</vt:lpstr>
      <vt:lpstr>Login Interface</vt:lpstr>
      <vt:lpstr>Option page</vt:lpstr>
      <vt:lpstr>Booking Page</vt:lpstr>
      <vt:lpstr>Status page</vt:lpstr>
      <vt:lpstr>Train Details page</vt:lpstr>
      <vt:lpstr>Reservation Table page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saini</dc:creator>
  <cp:lastModifiedBy>anurag saini</cp:lastModifiedBy>
  <cp:revision>7</cp:revision>
  <dcterms:created xsi:type="dcterms:W3CDTF">2020-12-09T12:41:09Z</dcterms:created>
  <dcterms:modified xsi:type="dcterms:W3CDTF">2020-12-09T13:26:05Z</dcterms:modified>
</cp:coreProperties>
</file>