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56" r:id="rId4"/>
    <p:sldId id="257" r:id="rId5"/>
    <p:sldId id="258" r:id="rId6"/>
    <p:sldId id="285" r:id="rId7"/>
    <p:sldId id="260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6" r:id="rId17"/>
    <p:sldId id="277" r:id="rId18"/>
    <p:sldId id="278" r:id="rId19"/>
    <p:sldId id="287" r:id="rId20"/>
    <p:sldId id="279" r:id="rId21"/>
    <p:sldId id="280" r:id="rId22"/>
    <p:sldId id="281" r:id="rId23"/>
    <p:sldId id="282" r:id="rId24"/>
    <p:sldId id="283" r:id="rId25"/>
    <p:sldId id="284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 Shakti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1T01:01:00.182" idx="1">
    <p:pos x="10" y="10"/>
    <p:text>asa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2B5F493-693B-4A4D-A846-619D4E90023C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5AE6FE9-CAB2-494D-B3D3-5A304757952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5355" y="270510"/>
            <a:ext cx="5844540" cy="62572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10464"/>
          </a:xfrm>
        </p:spPr>
        <p:txBody>
          <a:bodyPr/>
          <a:lstStyle/>
          <a:p>
            <a:r>
              <a:rPr lang="en-IN" dirty="0"/>
              <a:t>•	Recruiter's panel: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1797517"/>
          </a:xfrm>
        </p:spPr>
        <p:txBody>
          <a:bodyPr/>
          <a:lstStyle/>
          <a:p>
            <a:r>
              <a:rPr lang="en-US" dirty="0"/>
              <a:t>o	Assigned requirements section</a:t>
            </a:r>
            <a:endParaRPr lang="en-US" dirty="0"/>
          </a:p>
          <a:p>
            <a:r>
              <a:rPr lang="en-US" dirty="0"/>
              <a:t>o	Messages section (e.g., candidate got an interview)</a:t>
            </a:r>
            <a:endParaRPr lang="en-US" dirty="0"/>
          </a:p>
          <a:p>
            <a:r>
              <a:rPr lang="en-US" dirty="0"/>
              <a:t>o	Submit candidate button for assigned jobs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08" y="472923"/>
            <a:ext cx="7467984" cy="59121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821706"/>
          </a:xfrm>
        </p:spPr>
        <p:txBody>
          <a:bodyPr>
            <a:normAutofit fontScale="90000"/>
          </a:bodyPr>
          <a:lstStyle/>
          <a:p>
            <a:r>
              <a:rPr lang="en-IN" dirty="0"/>
              <a:t>C-level panel: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2660650"/>
          </a:xfrm>
        </p:spPr>
        <p:txBody>
          <a:bodyPr/>
          <a:lstStyle/>
          <a:p>
            <a:r>
              <a:rPr lang="en-US" dirty="0"/>
              <a:t>o	Performance of recruiters</a:t>
            </a:r>
            <a:endParaRPr lang="en-US" dirty="0"/>
          </a:p>
          <a:p>
            <a:r>
              <a:rPr lang="en-US" dirty="0"/>
              <a:t>o	Jobs with number of submissions, placed candidates, and net profit</a:t>
            </a:r>
            <a:endParaRPr lang="en-US" dirty="0"/>
          </a:p>
          <a:p>
            <a:r>
              <a:rPr lang="en-US" dirty="0"/>
              <a:t>o	Recruiters list with recruiter performance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8833" y="453872"/>
            <a:ext cx="7474334" cy="59502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6960" y="1097280"/>
            <a:ext cx="1033271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Job Description Pannel</a:t>
            </a:r>
            <a:endParaRPr lang="en-IN" sz="3600" b="1" u="sng" dirty="0"/>
          </a:p>
        </p:txBody>
      </p:sp>
      <p:sp>
        <p:nvSpPr>
          <p:cNvPr id="4" name="Text Box 3"/>
          <p:cNvSpPr txBox="1"/>
          <p:nvPr/>
        </p:nvSpPr>
        <p:spPr>
          <a:xfrm>
            <a:off x="1510665" y="2562225"/>
            <a:ext cx="9257665" cy="2026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3200"/>
              <a:t>This is </a:t>
            </a:r>
            <a:r>
              <a:rPr lang="en-US" sz="3200"/>
              <a:t>an interactive interface for viewing and submitting job requirements, dynamically updating details based on selected job titles, and incorporating a candidate submission feature with skill checkboxes.</a:t>
            </a:r>
            <a:endParaRPr 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Job Descrip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0" y="381000"/>
            <a:ext cx="52832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80865" y="111569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 b="1" u="sng"/>
              <a:t>New Job Form</a:t>
            </a:r>
            <a:endParaRPr lang="en-IN" altLang="en-US" sz="4400" b="1" u="sng"/>
          </a:p>
        </p:txBody>
      </p:sp>
      <p:sp>
        <p:nvSpPr>
          <p:cNvPr id="3" name="Text Box 2"/>
          <p:cNvSpPr txBox="1"/>
          <p:nvPr/>
        </p:nvSpPr>
        <p:spPr>
          <a:xfrm>
            <a:off x="1520825" y="2870200"/>
            <a:ext cx="9418320" cy="1628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3200"/>
              <a:t>This is the i</a:t>
            </a:r>
            <a:r>
              <a:rPr lang="en-US" sz="3200"/>
              <a:t>nterface for submitting job requirements, extracting skills from the job description, and updating both the "new_job_recruitment" and "recruiters" tables in a SQLite database, allowing for the assignment of recruiters to specific requirements.</a:t>
            </a:r>
            <a:endParaRPr 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8095" y="626110"/>
            <a:ext cx="4860925" cy="59550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86585" y="455295"/>
            <a:ext cx="9373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 u="sng"/>
              <a:t>Recruitment Recommendation System</a:t>
            </a:r>
            <a:endParaRPr lang="en-US" sz="3600" b="1" u="sng"/>
          </a:p>
        </p:txBody>
      </p:sp>
      <p:sp>
        <p:nvSpPr>
          <p:cNvPr id="3" name="Text Box 2"/>
          <p:cNvSpPr txBox="1"/>
          <p:nvPr/>
        </p:nvSpPr>
        <p:spPr>
          <a:xfrm>
            <a:off x="1089025" y="2061845"/>
            <a:ext cx="10363835" cy="3001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800"/>
              <a:t>Enhancing managerial decision-making, this system displays job details, facilitates candidate status updates, and intelligently recommends recruiters based on job-specific skills, streamlining the recruitment workflow for optimized efficiency.</a:t>
            </a:r>
            <a:endParaRPr lang="en-US" sz="2800"/>
          </a:p>
          <a:p>
            <a:pPr algn="just"/>
            <a:endParaRPr lang="en-US" sz="2800"/>
          </a:p>
          <a:p>
            <a:pPr algn="just"/>
            <a:endParaRPr lang="en-US" sz="2800"/>
          </a:p>
          <a:p>
            <a:pPr algn="just"/>
            <a:endParaRPr lang="en-US" sz="2800"/>
          </a:p>
          <a:p>
            <a:pPr algn="just"/>
            <a:endParaRPr lang="en-US" sz="2800"/>
          </a:p>
          <a:p>
            <a:pPr algn="just"/>
            <a:endParaRPr 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72890" y="842645"/>
            <a:ext cx="4486275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600" b="1" u="sng"/>
              <a:t>Add Recruiter Form</a:t>
            </a:r>
            <a:endParaRPr lang="en-IN" altLang="en-US" sz="3600" b="1" u="sng"/>
          </a:p>
        </p:txBody>
      </p:sp>
      <p:sp>
        <p:nvSpPr>
          <p:cNvPr id="3" name="Text Box 2"/>
          <p:cNvSpPr txBox="1"/>
          <p:nvPr/>
        </p:nvSpPr>
        <p:spPr>
          <a:xfrm>
            <a:off x="1807210" y="2778760"/>
            <a:ext cx="8858250" cy="188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2800"/>
              <a:t>This is </a:t>
            </a:r>
            <a:r>
              <a:rPr lang="en-US" sz="2800"/>
              <a:t>an interface for adding recruiter details to a SQLite database, allowing for the insertion of information such as name, email, employee ID, salary, and recruiter type. The entered data is then stored in the "recruiters" table, and a success message is displayed upon successful creation of the recruiter entry.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350" y="2350770"/>
            <a:ext cx="9872345" cy="10953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highlight>
                  <a:srgbClr val="00FFFF"/>
                </a:highlight>
              </a:rPr>
              <a:t>A Software for Recruitment Company - WellTech Infotech Pvt Ltd.</a:t>
            </a:r>
            <a:endParaRPr lang="en-IN" sz="4000" dirty="0">
              <a:highlight>
                <a:srgbClr val="00FFFF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1950"/>
            <a:ext cx="9144000" cy="1085850"/>
          </a:xfrm>
        </p:spPr>
        <p:txBody>
          <a:bodyPr/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A complete solution from process management to performance tracking.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21480" y="694055"/>
            <a:ext cx="4700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 b="1" i="1" u="sng"/>
              <a:t>RecruitEasy</a:t>
            </a:r>
            <a:endParaRPr lang="en-IN" altLang="en-US" sz="5400" b="1" i="1"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085" y="423545"/>
            <a:ext cx="521335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76395" y="706120"/>
            <a:ext cx="4906645" cy="481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000" b="1" u="sng"/>
              <a:t>Recruiter’s Details:</a:t>
            </a:r>
            <a:endParaRPr lang="en-IN" altLang="en-US" sz="4000" b="1" u="sng"/>
          </a:p>
        </p:txBody>
      </p:sp>
      <p:sp>
        <p:nvSpPr>
          <p:cNvPr id="3" name="Text Box 2"/>
          <p:cNvSpPr txBox="1"/>
          <p:nvPr/>
        </p:nvSpPr>
        <p:spPr>
          <a:xfrm>
            <a:off x="1487170" y="2164080"/>
            <a:ext cx="9565005" cy="2694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2800"/>
              <a:t>This is </a:t>
            </a:r>
            <a:r>
              <a:rPr lang="en-US" sz="2800"/>
              <a:t>to create a user interface for adding recruiter details to a SQLite database. It enables the input of information such as name, email, employee ID, salary, and recruiter type. The entered data is then inserted into the "recruiters" table, and a success message is displayed upon successful creation of the recruiter entry.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245" y="506730"/>
            <a:ext cx="5251450" cy="56032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86935" y="922020"/>
            <a:ext cx="3108960" cy="168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000" b="1" u="sng"/>
              <a:t>DataBase</a:t>
            </a:r>
            <a:endParaRPr lang="en-IN" altLang="en-US" sz="4000" b="1" u="sng"/>
          </a:p>
        </p:txBody>
      </p:sp>
      <p:sp>
        <p:nvSpPr>
          <p:cNvPr id="3" name="Text Box 2"/>
          <p:cNvSpPr txBox="1"/>
          <p:nvPr/>
        </p:nvSpPr>
        <p:spPr>
          <a:xfrm>
            <a:off x="3490595" y="2073275"/>
            <a:ext cx="7073265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Utilizing SQLite for </a:t>
            </a:r>
            <a:r>
              <a:rPr lang="en-IN" altLang="en-US" b="1"/>
              <a:t>RecruitEasy </a:t>
            </a:r>
            <a:r>
              <a:rPr lang="en-US" b="1"/>
              <a:t>Database</a:t>
            </a:r>
            <a:r>
              <a:rPr lang="en-IN" altLang="en-US" b="1"/>
              <a:t>.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203325" y="2972435"/>
            <a:ext cx="9474200" cy="1824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The Recruitment Management System adopts SQLite as the database type, providing a lightweight, embedded solution.</a:t>
            </a:r>
            <a:endParaRPr lang="en-US" sz="2000"/>
          </a:p>
          <a:p>
            <a:pPr indent="0" algn="just">
              <a:buFont typeface="Arial" panose="020B0604020202020204" pitchFamily="34" charset="0"/>
              <a:buNone/>
            </a:pPr>
            <a:endParaRPr 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The upper view of the structure encompasses tables for recruiters, job requirements, and skills, fostering an organized framework for efficient recruitment processes.</a:t>
            </a: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917575"/>
            <a:ext cx="10709275" cy="54794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4881880" y="238760"/>
            <a:ext cx="3904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 u="sng"/>
              <a:t>Structure</a:t>
            </a:r>
            <a:endParaRPr lang="en-IN" altLang="en-US" sz="3600" b="1" u="sn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648" y="404261"/>
            <a:ext cx="91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Benefits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62526" y="1126156"/>
            <a:ext cx="10077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/>
              <a:t>Recruitment Process Solution 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Recruitment Software offers a number of benefits to users, including: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91916" y="2492943"/>
            <a:ext cx="8258476" cy="265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efficiency: The software automates many manual tasks, such as posting job openings, screening resumes, and scheduling interviews. This frees up recruiters to spend more time on finding qualified candidates.</a:t>
            </a:r>
            <a:endParaRPr lang="en-IN" sz="18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Better decision-making: The software provides managers and C-level executives with real-time data and insights into the recruitment process. This helps them make better decisions about hiring and staffing.</a:t>
            </a:r>
            <a:endParaRPr lang="en-IN" sz="1800" dirty="0">
              <a:solidFill>
                <a:srgbClr val="1F1F1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Tracking: Giv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a through out overview of the performance of the employees, this will help to rectify the problem even before it starts.</a:t>
            </a:r>
            <a:endParaRPr lang="en-IN" sz="18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0920" y="509905"/>
            <a:ext cx="3139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/>
              <a:t>Lastly</a:t>
            </a:r>
            <a:endParaRPr lang="en-IN" sz="40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8735" y="2301240"/>
            <a:ext cx="9030335" cy="1984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3200" dirty="0"/>
              <a:t>This Recruitment Process Solution Software is a powerful and comprehensive solution that can help recruitment companies of all sizes improve their efficiency, candidate experience, and decision-making.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Recruitment companies need a software solution to help them manage their recruitment process more efficiently and effectively.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Welltech</a:t>
            </a:r>
            <a:r>
              <a:rPr lang="en-US" dirty="0"/>
              <a:t> Infotech Pvt Ltd. Recruitment Software is a comprehensive solution that meets the needs of all users, including C-level executives, managers, and recruiters.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 u="sng"/>
              <a:t>Project Overview</a:t>
            </a:r>
            <a:endParaRPr lang="en-IN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702810"/>
          </a:xfrm>
        </p:spPr>
        <p:txBody>
          <a:bodyPr/>
          <a:p>
            <a:r>
              <a:rPr lang="en-US" sz="2000"/>
              <a:t>Tech Stack Overview:</a:t>
            </a:r>
            <a:endParaRPr lang="en-US" sz="2000"/>
          </a:p>
          <a:p>
            <a:pPr lvl="1"/>
            <a:r>
              <a:rPr lang="en-US" sz="2000"/>
              <a:t>Utilizing Python with Tkinter for front-end development and SQLite for efficient data management in the Recruitment Management System.</a:t>
            </a:r>
            <a:endParaRPr lang="en-US" sz="2000"/>
          </a:p>
          <a:p>
            <a:r>
              <a:rPr lang="en-US" sz="2000"/>
              <a:t>Structured Database Schema:</a:t>
            </a:r>
            <a:endParaRPr lang="en-US" sz="2000"/>
          </a:p>
          <a:p>
            <a:pPr lvl="1"/>
            <a:r>
              <a:rPr lang="en-US" sz="2000"/>
              <a:t>Employing SQLite to create a robust schema, featuring tables for recruiters, job requirements, submitted candidates, and skills tracking, facilitating streamlined processes and data-driven decision-making.</a:t>
            </a:r>
            <a:endParaRPr lang="en-US" sz="2000"/>
          </a:p>
          <a:p>
            <a:r>
              <a:rPr lang="en-US" sz="2000"/>
              <a:t>Development Process Highlights:</a:t>
            </a:r>
            <a:endParaRPr lang="en-US" sz="2000"/>
          </a:p>
          <a:p>
            <a:pPr lvl="1"/>
            <a:r>
              <a:rPr lang="en-US" sz="2000">
                <a:sym typeface="+mn-ea"/>
              </a:rPr>
              <a:t>The project involves front-end design using Tkinter, SQLite database creation with defined schema and relationships, Python logic for user interactions, integration for real-time data reflection, rigorous testing, debugging, and deployment for an optimized recruitment experience.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page is going to be the Login page.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0" y="1997766"/>
            <a:ext cx="5645440" cy="400705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0" y="608013"/>
            <a:ext cx="10515600" cy="839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Features</a:t>
            </a:r>
            <a:endParaRPr lang="en-IN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596766" y="2040556"/>
            <a:ext cx="1089579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page with dropdown to select user type:</a:t>
            </a:r>
            <a:b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there are different user to control the authority and accessibility:</a:t>
            </a:r>
            <a:endParaRPr lang="en-IN" sz="18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0108" y="3401712"/>
            <a:ext cx="5149515" cy="29596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52902"/>
            <a:ext cx="10515600" cy="1414913"/>
          </a:xfrm>
        </p:spPr>
        <p:txBody>
          <a:bodyPr/>
          <a:lstStyle/>
          <a:p>
            <a:r>
              <a:rPr lang="en-IN" dirty="0"/>
              <a:t>Manager's panel: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04700"/>
            <a:ext cx="10515600" cy="1857676"/>
          </a:xfrm>
        </p:spPr>
        <p:txBody>
          <a:bodyPr>
            <a:normAutofit fontScale="85000" lnSpcReduction="20000"/>
          </a:bodyPr>
          <a:lstStyle/>
          <a:p>
            <a:endParaRPr lang="en-IN" sz="18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new requirement button</a:t>
            </a:r>
            <a:endParaRPr lang="en-IN" sz="18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section with job details, submitted candidates, and dropdown to change candidate status</a:t>
            </a:r>
            <a:endParaRPr lang="en-IN" sz="18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Recruiters list with monthly submissions</a:t>
            </a:r>
            <a:endParaRPr lang="en-IN" sz="1800" dirty="0">
              <a:solidFill>
                <a:srgbClr val="1F1F1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1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Recruiter's report (submission number, requirements assigned, interviews, etc.)</a:t>
            </a:r>
            <a:endParaRPr lang="en-IN" sz="2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72" y="520550"/>
            <a:ext cx="7493385" cy="5816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4581</Words>
  <Application>WPS Presentation</Application>
  <PresentationFormat>Widescreen</PresentationFormat>
  <Paragraphs>102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Symbol</vt:lpstr>
      <vt:lpstr>Calibri</vt:lpstr>
      <vt:lpstr>Courier New</vt:lpstr>
      <vt:lpstr>Calibri Light</vt:lpstr>
      <vt:lpstr>Microsoft YaHei</vt:lpstr>
      <vt:lpstr>Arial Unicode MS</vt:lpstr>
      <vt:lpstr>Orange Waves</vt:lpstr>
      <vt:lpstr>PowerPoint 演示文稿</vt:lpstr>
      <vt:lpstr>Software for Recruitment Company</vt:lpstr>
      <vt:lpstr>Problem</vt:lpstr>
      <vt:lpstr>Solution:</vt:lpstr>
      <vt:lpstr>PowerPoint 演示文稿</vt:lpstr>
      <vt:lpstr>1st page is going to be the Login page.</vt:lpstr>
      <vt:lpstr>Features</vt:lpstr>
      <vt:lpstr>Manager's panel:</vt:lpstr>
      <vt:lpstr>PowerPoint 演示文稿</vt:lpstr>
      <vt:lpstr>•	Recruiter's panel:</vt:lpstr>
      <vt:lpstr>PowerPoint 演示文稿</vt:lpstr>
      <vt:lpstr>C-level panel: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Recruitment Company</dc:title>
  <dc:creator>Anurag Shakti</dc:creator>
  <cp:lastModifiedBy>anura</cp:lastModifiedBy>
  <cp:revision>7</cp:revision>
  <dcterms:created xsi:type="dcterms:W3CDTF">2023-09-30T18:53:00Z</dcterms:created>
  <dcterms:modified xsi:type="dcterms:W3CDTF">2023-11-20T08:53:38Z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ED55A7F8E47440919B219D9AC877A537_12</vt:lpwstr>
  </property>
  <property fmtid="{D5CDD505-2E9C-101B-9397-08002B2CF9AE}" pid="3" name="KSOProductBuildVer">
    <vt:lpwstr>1033-12.2.0.13306</vt:lpwstr>
  </property>
</Properties>
</file>