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5497A0-266B-4AAA-9434-AE7B08CEA9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global_data_tererism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7E8941-74AE-4304-9DAA-90271DEE1A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13-01-2022 16:11:58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_1970-2017" id="2" name="slide2">
            <a:extLst>
              <a:ext uri="{FF2B5EF4-FFF2-40B4-BE49-F238E27FC236}">
                <a16:creationId xmlns:a16="http://schemas.microsoft.com/office/drawing/2014/main" id="{7B69D55D-A730-45DC-8F90-6043C1DF1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1" y="0"/>
            <a:ext cx="11387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_wise_terror" id="3" name="slide3">
            <a:extLst>
              <a:ext uri="{FF2B5EF4-FFF2-40B4-BE49-F238E27FC236}">
                <a16:creationId xmlns:a16="http://schemas.microsoft.com/office/drawing/2014/main" id="{8130DA7C-DAC9-4598-9C49-FB6C802EC5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9" y="0"/>
            <a:ext cx="424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_wise_terror" id="4" name="slide4">
            <a:extLst>
              <a:ext uri="{FF2B5EF4-FFF2-40B4-BE49-F238E27FC236}">
                <a16:creationId xmlns:a16="http://schemas.microsoft.com/office/drawing/2014/main" id="{878B5B15-27F9-4921-893B-540FE0BA36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9" y="0"/>
            <a:ext cx="10354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_type" id="5" name="slide5">
            <a:extLst>
              <a:ext uri="{FF2B5EF4-FFF2-40B4-BE49-F238E27FC236}">
                <a16:creationId xmlns:a16="http://schemas.microsoft.com/office/drawing/2014/main" id="{3BB06B4D-FD0C-441E-BD46-B42B0B688B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39" y="0"/>
            <a:ext cx="8347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pon_used" id="6" name="slide6">
            <a:extLst>
              <a:ext uri="{FF2B5EF4-FFF2-40B4-BE49-F238E27FC236}">
                <a16:creationId xmlns:a16="http://schemas.microsoft.com/office/drawing/2014/main" id="{88DC5B78-55EB-4640-99A7-958897CAA6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" y="0"/>
            <a:ext cx="1098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_category" id="7" name="slide7">
            <a:extLst>
              <a:ext uri="{FF2B5EF4-FFF2-40B4-BE49-F238E27FC236}">
                <a16:creationId xmlns:a16="http://schemas.microsoft.com/office/drawing/2014/main" id="{C238DECF-D4E1-41C7-98A0-BC6F1D09E1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0"/>
            <a:ext cx="1128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2022-01-13T10:42:00Z</dcterms:created>
  <dcterms:modified xsi:type="dcterms:W3CDTF">2022-01-13T10:42:00Z</dcterms:modified>
</cp:coreProperties>
</file>