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984" r:id="rId3"/>
  </p:sldMasterIdLst>
  <p:sldIdLst>
    <p:sldId id="256" r:id="rId4"/>
    <p:sldId id="257" r:id="rId5"/>
    <p:sldId id="258" r:id="rId6"/>
    <p:sldId id="259" r:id="rId7"/>
  </p:sldIdLst>
  <p:sldSz cx="12192000" cy="6858000"/>
  <p:notesSz cx="6858000" cy="9144000"/>
  <p:custShowLst>
    <p:custShow name="Custom Show 1" id="0">
      <p:sldLst>
        <p:sld r:id="rId5"/>
        <p:sld r:id="rId6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398B-E05B-4142-A633-BF2C40897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6D830-7827-4C03-87B9-6FAD07A57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837D8-0F4C-4C9D-9719-98414D299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9FFB-DAE3-4A6A-AA87-9E057CE6F7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F2E5C-A026-440C-84B5-F24132B23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3641-5417-4314-B62E-C9EE27AFE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C3B3-5721-403C-90F2-18D8B675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5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C7A7-520C-4AB0-8878-BFF58800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86DD2-6D89-43B6-8BB8-F8126DCEF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B0CEC-936D-4C7F-9CD8-278EDAE6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9FFB-DAE3-4A6A-AA87-9E057CE6F7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4B0CC-59BA-47F6-8E12-781028FD0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60273-90AC-433C-B409-03B493AC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C3B3-5721-403C-90F2-18D8B675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3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7305E2-50F6-48C0-B96F-1E3EDF1B1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B0DB1-5256-4EB6-AFE4-B1ADC72DA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1DECC-BC86-4C43-B6D7-7554CC20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9FFB-DAE3-4A6A-AA87-9E057CE6F7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F3FDF-745B-4241-9519-24FB6C52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C6E4-EA1B-4E20-BBCE-F3B08653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C3B3-5721-403C-90F2-18D8B675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3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95416-6420-4FF7-B383-D05101346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1E216-0C6D-4812-AF9F-800E1DF9F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5B6E1-25F6-43FF-8E15-9BD8C761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2F7-3B19-4095-807E-9B3F0F081CB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83647-AA75-41D4-A917-7DC3A6D5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98BB3-356B-4D42-A38F-14315BEA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C3AC-BFAA-4D3E-9064-2178F9A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77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E79C-3BCE-4822-85CD-9BB23264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AD7DF-6723-4D9F-B6FA-3DE209F36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60AA8-4F86-4E5B-88E2-33E13A416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2F7-3B19-4095-807E-9B3F0F081CB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CD694-A0E8-47CA-B726-2F31EEF7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4C7A-BBFE-4291-9474-83EBBDD14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C3AC-BFAA-4D3E-9064-2178F9A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33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F63C-FC65-439E-ADA7-E0E907B2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84CC0-FA2B-4C04-9C31-C2FC8A0C0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E81C6-9DCC-42EA-9156-D5FA371A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2F7-3B19-4095-807E-9B3F0F081CB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D13E7-74E0-4374-9632-5E9C42BA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1C27B-78E0-4EFE-A127-53CC0D0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C3AC-BFAA-4D3E-9064-2178F9A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10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34887-CB86-4407-89EA-2B34108A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DFAA6-3434-485A-9597-2B917C015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C6BFC-85E3-46F1-BE3F-1ED5FA679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18CD9-0D95-4740-89A3-489BDF0B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2F7-3B19-4095-807E-9B3F0F081CB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50D3A-64A2-4047-919B-5BFFC285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17299-D987-47DB-BD32-79E6C01E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C3AC-BFAA-4D3E-9064-2178F9A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23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879B7-6728-4CA1-BDF0-1E7CCE8D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0790D-B909-460C-8601-12D23367B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85227-C37B-4321-9D18-6966930BC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8EAD0-2C88-486F-AF2E-4C650BB76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31EA8-34F2-4D3C-8BE9-1AF5798A6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FFCC9-710C-40D7-9760-2C120DE6F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2F7-3B19-4095-807E-9B3F0F081CB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B62E4-C57C-4BE9-AC9B-4B38B1038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4DC14-E792-4FD2-8D57-71C64E72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C3AC-BFAA-4D3E-9064-2178F9A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05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052A-14C5-4C50-8DFE-51BB23C0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433B6-8624-4B58-8437-55E94FCF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2F7-3B19-4095-807E-9B3F0F081CB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D93CB-EA69-4F72-9417-70C59144D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05B07-E3D2-4EC0-97FA-F524C368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C3AC-BFAA-4D3E-9064-2178F9A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87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D17BB-0678-480C-8AB3-24DCF9B4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2F7-3B19-4095-807E-9B3F0F081CB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3ED58-5A84-4668-81F7-A9F2F48C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69CB0-D64B-4FEA-9BBA-C8CC7174C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C3AC-BFAA-4D3E-9064-2178F9A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3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2B9B-954C-4E64-B1AD-7F73AD0E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1499-AA07-4E9F-BDB5-CB99F46C8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643D2-B1B0-4F29-8B90-A78E6845A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3DDEF-D2AB-4D54-964B-64575556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2F7-3B19-4095-807E-9B3F0F081CB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C9900-50CD-4F5D-B315-BA859E66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26B89-3FD9-494B-B3BE-ED043A520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C3AC-BFAA-4D3E-9064-2178F9A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1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E9520-F297-4E57-951D-980C58C9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3C4AC-02E6-4596-BB09-E3B94E02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12FB6-7C5C-47B6-9E7E-C8797DEE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9FFB-DAE3-4A6A-AA87-9E057CE6F7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B6A42-5750-4278-9B83-FBE4D93D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74E31-4C78-4869-A0B3-36FC152C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C3B3-5721-403C-90F2-18D8B675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95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70E7-D3F0-43D2-8276-AC6F6996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2F688-A9F7-4085-B4EC-BF0418E7B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683D1-BB18-4F02-B6E4-7BC16FB6D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A20FF-7BAF-4242-AFFA-C86CB3E7F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2F7-3B19-4095-807E-9B3F0F081CB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6E2E4-4905-4DE7-9DE8-C930F09E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17D10-4BE0-4211-9C26-F1904D2B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C3AC-BFAA-4D3E-9064-2178F9A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61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29DD3-EC3D-4607-9AA0-DBCA5178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7AD3C-56D9-4F15-9895-25E225094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F3F2F-1304-408D-9A5D-20E08B1A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2F7-3B19-4095-807E-9B3F0F081CB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7F0B5-7627-4376-8A7E-954FD31BB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D9975-D58F-437D-B128-9896161B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C3AC-BFAA-4D3E-9064-2178F9A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19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4BB62-CC4D-42D1-8551-BC13B030F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9E7EF-8174-4FFE-8E9B-3CCE85470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CACF9-0611-4AF6-9DCF-E26ABEEB7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0D2F7-3B19-4095-807E-9B3F0F081CB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ABFBD-242F-4852-92F8-C1E3AF51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B8E29-534B-4CC2-938A-11E08B1F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4C3AC-BFAA-4D3E-9064-2178F9A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9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FD3D-DC36-461D-9718-AADFE9F9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438B3-618E-42B5-952C-800F08CDF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5DE7-0522-4DAC-9AA9-908BE7C6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9FFB-DAE3-4A6A-AA87-9E057CE6F7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38EB-3AC7-4820-8E03-2D38D8B68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6925C-1DF5-4016-9E47-879A36C6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C3B3-5721-403C-90F2-18D8B675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9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ACD2-6E3E-4843-8CFB-6B1CC4D4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0E1D1-91B4-4859-B244-0C86C4A63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B201D-3272-4009-99C4-4D3390F35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1E4F6-E469-4184-9255-EA8AC91A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9FFB-DAE3-4A6A-AA87-9E057CE6F7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3DA1F-7920-44B5-B517-0F8F53E9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6A3AE-4F45-4A07-B765-AD1771B5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C3B3-5721-403C-90F2-18D8B675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B044-BCDD-4612-AE60-1ACE3B45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FFB1F-137E-4D76-B05D-A72240A32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83A01-832B-472F-8987-EA7EF0049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E792F7-F640-48B6-8694-46F486433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22823-4D01-424A-8593-A80B1B34B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5B1FF-AF59-48CF-A37E-0891BE8C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9FFB-DAE3-4A6A-AA87-9E057CE6F7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DB7B4-8B24-4B25-BE3B-F3D92852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98329-57E0-4A01-8369-0CC0C6954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C3B3-5721-403C-90F2-18D8B675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2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619D-FF74-449C-A240-02DC0775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4D8C5-25AD-466D-AE1A-F53CA709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9FFB-DAE3-4A6A-AA87-9E057CE6F7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89832-AE63-4B4E-B2BD-D0AADD2D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142C0-B7D1-4464-B6D1-60583C3F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C3B3-5721-403C-90F2-18D8B675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34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79F2E-BBE2-4C0F-8C56-15CB5EF8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9FFB-DAE3-4A6A-AA87-9E057CE6F7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2EAE8-470A-4279-8D59-2B444467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D3B99-F494-4D07-946A-9A571B10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C3B3-5721-403C-90F2-18D8B675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9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529C-9B58-474F-BCEE-3397D2F6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BD579-499E-460A-ACDF-0F542E258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5E4F2-7A2C-4061-9308-8A496BE3F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5D2D4-5047-4421-989A-44AFB812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9FFB-DAE3-4A6A-AA87-9E057CE6F7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32E52-3228-4DB6-ADD5-1030DDC5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8F1FB-D1AC-43F9-B789-86E54AB0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C3B3-5721-403C-90F2-18D8B675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2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EFC9-0C9D-40D9-806B-B5B2FD06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FF6094-E7C4-43C8-9C6C-CF9C48F5E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CCF30-0FED-49A3-BDFC-8E939738E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6AB13-A22C-4360-960D-3EFAF2113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79FFB-DAE3-4A6A-AA87-9E057CE6F7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D7E78-6561-46B1-AEF4-A5EED111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37ED0-1BE2-4521-85CA-D340A2A8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BC3B3-5721-403C-90F2-18D8B675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A92ED-87E8-4C07-98B0-12251071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9A2B5-0CE2-49B2-AEAF-A1568667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D6F87-2069-481E-AD8F-3695CEC8B3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79FFB-DAE3-4A6A-AA87-9E057CE6F786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F9CC8-27B1-4777-A773-3CC418CFE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BA59D-2416-4980-B3F0-6E55B11064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BC3B3-5721-403C-90F2-18D8B6752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55A22-F236-4E70-B94D-F42E6C16F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ACF8B-6E49-4347-A89B-B675C05A1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19A0-D2FC-4005-90C5-B7152F43E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0D2F7-3B19-4095-807E-9B3F0F081CB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06265-D75B-4867-9DBD-9FD6A18A31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31D2-6876-4F61-8B89-D40D8BB30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4C3AC-BFAA-4D3E-9064-2178F9A4B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78C78-8304-4F31-B20F-A8F29624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9BC5B-F48B-497C-82BD-173DB4270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30AF9-B2F5-47E2-8BB7-061D91D94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70D30-198A-44E1-82D8-4E997FC9B7E5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F5AE3-CE08-4FFA-A4AF-C7F195744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D245-B4B2-418F-BCDB-45705DA46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60C2-4A4A-4956-ACD1-07EFBB157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74711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611E-38F4-48E1-8420-965619BB11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748118"/>
          </a:xfrm>
        </p:spPr>
        <p:txBody>
          <a:bodyPr/>
          <a:lstStyle/>
          <a:p>
            <a:r>
              <a:rPr lang="en-US" dirty="0"/>
              <a:t>FIBER OPTICS FUNDAMENTAL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0F720-A122-4F2C-A691-C6663D6BF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BY-</a:t>
            </a:r>
          </a:p>
          <a:p>
            <a:r>
              <a:rPr lang="en-US" dirty="0"/>
              <a:t>ANURAG SINGH</a:t>
            </a:r>
          </a:p>
          <a:p>
            <a:r>
              <a:rPr lang="en-US" dirty="0"/>
              <a:t>B.TECH-CS1(FIRST YEAR)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0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3E8B-2173-474C-A13A-3D036C5F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3080-5C23-4188-A923-57D377EE0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0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CA7A-4FB1-4A31-AD28-9623FD2F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7A47-FFA4-4EE1-B6FC-EA3277362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AAE3-F925-4740-AC75-3CC1381FA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6997-D726-42B5-A164-FD6A251ED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19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7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Custom Design</vt:lpstr>
      <vt:lpstr>27_Custom Design</vt:lpstr>
      <vt:lpstr>FIBER OPTICS FUNDAMENTAL</vt:lpstr>
      <vt:lpstr>PowerPoint Presentation</vt:lpstr>
      <vt:lpstr>PowerPoint Presentation</vt:lpstr>
      <vt:lpstr>PowerPoint Presentation</vt:lpstr>
      <vt:lpstr>Custom Show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FIBER OPTICS FUNDAMENTAL</dc:title>
  <dc:creator>ANURAG SINGH</dc:creator>
  <cp:lastModifiedBy>ANURAG SINGH</cp:lastModifiedBy>
  <cp:revision>1</cp:revision>
  <dcterms:created xsi:type="dcterms:W3CDTF">2024-10-13T11:50:58Z</dcterms:created>
  <dcterms:modified xsi:type="dcterms:W3CDTF">2024-10-13T11:57:56Z</dcterms:modified>
</cp:coreProperties>
</file>