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Singh" userId="84532b36e209a8f0" providerId="LiveId" clId="{BAE3F70B-CF6A-4302-8475-952237332BD7}"/>
    <pc:docChg chg="undo custSel modSld">
      <pc:chgData name="Rohit Singh" userId="84532b36e209a8f0" providerId="LiveId" clId="{BAE3F70B-CF6A-4302-8475-952237332BD7}" dt="2024-10-29T15:14:05.805" v="210" actId="20577"/>
      <pc:docMkLst>
        <pc:docMk/>
      </pc:docMkLst>
      <pc:sldChg chg="addSp delSp modSp mod">
        <pc:chgData name="Rohit Singh" userId="84532b36e209a8f0" providerId="LiveId" clId="{BAE3F70B-CF6A-4302-8475-952237332BD7}" dt="2024-10-29T15:14:05.805" v="210" actId="20577"/>
        <pc:sldMkLst>
          <pc:docMk/>
          <pc:sldMk cId="380663975" sldId="256"/>
        </pc:sldMkLst>
        <pc:spChg chg="mod">
          <ac:chgData name="Rohit Singh" userId="84532b36e209a8f0" providerId="LiveId" clId="{BAE3F70B-CF6A-4302-8475-952237332BD7}" dt="2024-10-29T15:08:27.959" v="133" actId="14100"/>
          <ac:spMkLst>
            <pc:docMk/>
            <pc:sldMk cId="380663975" sldId="256"/>
            <ac:spMk id="2" creationId="{41056C5B-59D6-4A1A-0741-FFCB383A9360}"/>
          </ac:spMkLst>
        </pc:spChg>
        <pc:spChg chg="mod">
          <ac:chgData name="Rohit Singh" userId="84532b36e209a8f0" providerId="LiveId" clId="{BAE3F70B-CF6A-4302-8475-952237332BD7}" dt="2024-10-29T15:03:32.614" v="72" actId="14100"/>
          <ac:spMkLst>
            <pc:docMk/>
            <pc:sldMk cId="380663975" sldId="256"/>
            <ac:spMk id="3" creationId="{735AD731-5CB8-21F2-52F3-7D171A7C84BA}"/>
          </ac:spMkLst>
        </pc:spChg>
        <pc:spChg chg="add del mod">
          <ac:chgData name="Rohit Singh" userId="84532b36e209a8f0" providerId="LiveId" clId="{BAE3F70B-CF6A-4302-8475-952237332BD7}" dt="2024-10-29T15:14:05.805" v="210" actId="20577"/>
          <ac:spMkLst>
            <pc:docMk/>
            <pc:sldMk cId="380663975" sldId="256"/>
            <ac:spMk id="4" creationId="{FBE579D6-9C48-82C1-4F77-C2DC87FA3CE6}"/>
          </ac:spMkLst>
        </pc:spChg>
        <pc:spChg chg="add mod">
          <ac:chgData name="Rohit Singh" userId="84532b36e209a8f0" providerId="LiveId" clId="{BAE3F70B-CF6A-4302-8475-952237332BD7}" dt="2024-10-29T15:10:43.228" v="161" actId="1076"/>
          <ac:spMkLst>
            <pc:docMk/>
            <pc:sldMk cId="380663975" sldId="256"/>
            <ac:spMk id="5" creationId="{2AEE70D7-C3D5-1161-803A-264E4830107B}"/>
          </ac:spMkLst>
        </pc:spChg>
        <pc:spChg chg="mod">
          <ac:chgData name="Rohit Singh" userId="84532b36e209a8f0" providerId="LiveId" clId="{BAE3F70B-CF6A-4302-8475-952237332BD7}" dt="2024-10-29T14:37:58.231" v="3" actId="20577"/>
          <ac:spMkLst>
            <pc:docMk/>
            <pc:sldMk cId="380663975" sldId="256"/>
            <ac:spMk id="9" creationId="{F383B157-622D-CDD7-EC7D-232D7DDE41C9}"/>
          </ac:spMkLst>
        </pc:spChg>
        <pc:picChg chg="mod">
          <ac:chgData name="Rohit Singh" userId="84532b36e209a8f0" providerId="LiveId" clId="{BAE3F70B-CF6A-4302-8475-952237332BD7}" dt="2024-10-29T14:58:12.691" v="7" actId="14100"/>
          <ac:picMkLst>
            <pc:docMk/>
            <pc:sldMk cId="380663975" sldId="256"/>
            <ac:picMk id="8" creationId="{6BD72347-7F3B-56D0-117D-C8AE3FA74F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600B-25B3-0434-0AC2-6FEEF184B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C8C18-9406-BE88-3DD4-AF93E7BB7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4082-2D76-9F67-BF2B-448B9C2E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F1FA-142E-CB94-44C3-5F8AFBC5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CF8C5-1265-E8CC-ADE9-ADBDF624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80FF-29E4-498C-6436-67BA221D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B618-6985-F582-0A3D-B33BE4845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ACB55-A0F4-7286-C2BD-B172E958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2980-DB6D-A8FD-2865-3CC866B4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7F80-D45E-BD26-97B9-9FB5C35D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71A0E-F251-2C7A-13F5-B6C802400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41F4A-2351-CF9A-02F4-300DF8E8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7296-67B3-750F-51D5-76C29447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7ADE-51E8-F59B-4E5C-9D12ED6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9B6C0-EF26-803D-4511-239DD201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0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22AE-3690-0A8A-B51A-459BD6B0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C01F-717D-12E5-F7CC-A676803C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7F0C6-5AC7-883B-AAFB-15063A47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0E75-6C87-115A-AE2B-00245CE3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47C4-B3CC-55D5-1578-65BD538B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9901-EAD8-262A-D634-656E7AB8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2ABE-A3C9-668D-2853-AC5B88C1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4A08-FD23-9A5F-C128-26019105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A4EB9-F4BA-6442-5279-5140E5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A282-971C-3B4D-88C2-BA044B23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B11A-D2A8-58BA-9D6E-4E2F88EA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2AF1-FFF3-A4C4-7F79-C21307A9B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5320D-1FB2-07FA-0296-7343558D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B220B-7D31-C6AA-D8D7-C7D5CA92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3180-4CE1-418D-A214-851DFE3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4F8E1-9F15-B4EA-9504-103D4A2E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2AE-4C8C-BE8D-AD25-B4351E83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59B8D-E653-1ABB-8A14-7E84B3EA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DD99D-DEB3-0FE6-97B7-C1893FE3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13E84-7DEE-A7ED-F752-AF847CEE6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483C5-BAC2-EB29-07F8-3A0E1DF17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60CE-E7B8-F54D-8411-FE386067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EE705-D0E7-5C36-9575-CA7D5A76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4800F-E7F4-C63F-B1E8-4E1B1C82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B0A-F262-B8E9-DE4E-016A7B2E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7A9AD-520C-A958-B9E9-2B68A45A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0988-B51C-512B-7469-23E9AD49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1AD28-AAF0-62CD-EE71-57D56339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F7599-F7DB-0C0C-85B6-28DEFEF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28A95-B125-5888-3084-D0E01CBB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79866-EFFA-F310-BEC2-1AC1CE41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CB7D-EB2E-7D7C-70CF-03BFD1B8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34B3-0A20-A408-9EDE-AC341CC8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A5F06-EC1B-9DDF-5A13-5E613B55E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EF95-7A71-BC4F-AA02-A0D44C02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7B541-D4DB-48D3-1958-0036346D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49FA-3FE3-E04E-EC61-95DF21D5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6452-7EE5-2777-A13F-8EA1714A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A0ECD-BB9D-1F4C-4FEB-C8DEE7D25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ECB62-380F-4F6F-DB40-B4E156CC4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D9067-5D43-D77B-ABB0-E98368D3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D3D6-8AB3-CDC7-FE67-04302B49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0A6FF-CD9D-1431-3B97-FE3C4CE3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C3DCF-D645-E67B-2078-2AB139DB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1A5E-9C97-32B2-032B-20438A07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EE66-EB4E-206A-320A-709AA623B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758DD-2C8C-44E3-856B-979BC836F3B5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F6D5-B721-8924-B8C0-3F2B490BD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AE745-8D7F-3775-E0B9-2A117884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35028-BD6C-4883-8289-5A4BAEA92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6C5B-59D6-4A1A-0741-FFCB383A9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-465991" y="7915275"/>
            <a:ext cx="12573000" cy="971550"/>
          </a:xfrm>
        </p:spPr>
        <p:txBody>
          <a:bodyPr>
            <a:noAutofit/>
          </a:bodyPr>
          <a:lstStyle/>
          <a:p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AD731-5CB8-21F2-52F3-7D171A7C8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1441938" y="6858000"/>
            <a:ext cx="7209692" cy="8309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D72347-7F3B-56D0-117D-C8AE3FA7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84" y="-1"/>
            <a:ext cx="4615962" cy="17584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83B157-622D-CDD7-EC7D-232D7DDE41C9}"/>
              </a:ext>
            </a:extLst>
          </p:cNvPr>
          <p:cNvSpPr txBox="1"/>
          <p:nvPr/>
        </p:nvSpPr>
        <p:spPr>
          <a:xfrm>
            <a:off x="9248361" y="4796081"/>
            <a:ext cx="3059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SUBMITED TO-</a:t>
            </a:r>
          </a:p>
          <a:p>
            <a:r>
              <a:rPr lang="en-US" sz="2400" dirty="0"/>
              <a:t>DR. ASHUTOSH PANDY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579D6-9C48-82C1-4F77-C2DC87FA3CE6}"/>
              </a:ext>
            </a:extLst>
          </p:cNvPr>
          <p:cNvSpPr txBox="1"/>
          <p:nvPr/>
        </p:nvSpPr>
        <p:spPr>
          <a:xfrm>
            <a:off x="2085975" y="5069292"/>
            <a:ext cx="241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SUBMITED BY:</a:t>
            </a:r>
          </a:p>
          <a:p>
            <a:r>
              <a:rPr lang="en-US" dirty="0"/>
              <a:t>ANURAG SINGH</a:t>
            </a:r>
            <a:endParaRPr 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algn="ctr"/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COURSE- B.TECH (1</a:t>
            </a:r>
            <a:r>
              <a:rPr lang="en-US" b="1" u="sng" baseline="30000" dirty="0">
                <a:latin typeface="MS PGothic" panose="020B0600070205080204" pitchFamily="34" charset="-128"/>
                <a:ea typeface="MS PGothic" panose="020B0600070205080204" pitchFamily="34" charset="-128"/>
              </a:rPr>
              <a:t>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E70D7-C3D5-1161-803A-264E4830107B}"/>
              </a:ext>
            </a:extLst>
          </p:cNvPr>
          <p:cNvSpPr txBox="1"/>
          <p:nvPr/>
        </p:nvSpPr>
        <p:spPr>
          <a:xfrm flipH="1">
            <a:off x="3470763" y="2850118"/>
            <a:ext cx="385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VIRTUAL LAB</a:t>
            </a:r>
          </a:p>
        </p:txBody>
      </p:sp>
    </p:spTree>
    <p:extLst>
      <p:ext uri="{BB962C8B-B14F-4D97-AF65-F5344CB8AC3E}">
        <p14:creationId xmlns:p14="http://schemas.microsoft.com/office/powerpoint/2010/main" val="38066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Singh</dc:creator>
  <cp:lastModifiedBy>Rohit Singh</cp:lastModifiedBy>
  <cp:revision>1</cp:revision>
  <dcterms:created xsi:type="dcterms:W3CDTF">2024-10-29T13:58:08Z</dcterms:created>
  <dcterms:modified xsi:type="dcterms:W3CDTF">2024-10-29T15:14:13Z</dcterms:modified>
</cp:coreProperties>
</file>