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9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3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0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1998-06C0-96FE-5535-F972256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/>
              <a:t>Data Analysis Portfolio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90A8-8488-7C2F-A133-E9F8A276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67025"/>
            <a:ext cx="8883836" cy="2950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Hotel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4177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5814-F450-2A76-51D1-0B236392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31C8-05BC-307C-BCAB-B260D744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Develop a Database to analyse and visualize Hotel Booking Data</a:t>
            </a:r>
          </a:p>
        </p:txBody>
      </p:sp>
    </p:spTree>
    <p:extLst>
      <p:ext uri="{BB962C8B-B14F-4D97-AF65-F5344CB8AC3E}">
        <p14:creationId xmlns:p14="http://schemas.microsoft.com/office/powerpoint/2010/main" val="181130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769C6-F5D8-B926-B8A3-02AE93F6A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22" y="1016332"/>
            <a:ext cx="4523511" cy="16400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Build a dashboard using Power BI to present to your stakeholders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3E42-268E-961C-6BA9-737A8DEC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447" y="2965119"/>
            <a:ext cx="4016991" cy="239176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Is our hotel revenue growing by year?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Should we increase our parking lot size?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trends can we see in the data?</a:t>
            </a:r>
          </a:p>
        </p:txBody>
      </p:sp>
      <p:pic>
        <p:nvPicPr>
          <p:cNvPr id="4" name="Picture 3" descr="Leaves of tropical plants and palm tree as a background">
            <a:extLst>
              <a:ext uri="{FF2B5EF4-FFF2-40B4-BE49-F238E27FC236}">
                <a16:creationId xmlns:a16="http://schemas.microsoft.com/office/drawing/2014/main" id="{944DB339-7D59-FD0E-C443-F39794EB1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72" b="24878"/>
          <a:stretch/>
        </p:blipFill>
        <p:spPr>
          <a:xfrm>
            <a:off x="6096000" y="2011553"/>
            <a:ext cx="5015552" cy="2821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99EC8D-2B53-7974-739B-FFA5538707AF}"/>
              </a:ext>
            </a:extLst>
          </p:cNvPr>
          <p:cNvSpPr/>
          <p:nvPr/>
        </p:nvSpPr>
        <p:spPr>
          <a:xfrm>
            <a:off x="528346" y="135127"/>
            <a:ext cx="2970634" cy="7699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1116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AA68-6D8D-31DA-A31B-19CD20DD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3AD2-E887-BB48-E052-12BAE67A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a Database </a:t>
            </a:r>
          </a:p>
          <a:p>
            <a:r>
              <a:rPr lang="en-IN" dirty="0"/>
              <a:t>Develop the SQL Query</a:t>
            </a:r>
          </a:p>
          <a:p>
            <a:r>
              <a:rPr lang="en-IN" dirty="0"/>
              <a:t>Connect Power BI to the Data Base</a:t>
            </a:r>
          </a:p>
          <a:p>
            <a:r>
              <a:rPr lang="en-IN" dirty="0"/>
              <a:t>Visualize</a:t>
            </a:r>
          </a:p>
          <a:p>
            <a:r>
              <a:rPr lang="en-IN" dirty="0"/>
              <a:t>Summarize Findings</a:t>
            </a:r>
          </a:p>
        </p:txBody>
      </p:sp>
    </p:spTree>
    <p:extLst>
      <p:ext uri="{BB962C8B-B14F-4D97-AF65-F5344CB8AC3E}">
        <p14:creationId xmlns:p14="http://schemas.microsoft.com/office/powerpoint/2010/main" val="267434514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SwellVTI</vt:lpstr>
      <vt:lpstr>Data Analysis Portfolio Project</vt:lpstr>
      <vt:lpstr>GOAL</vt:lpstr>
      <vt:lpstr>Build a dashboard using Power BI to present to your stakeholders</vt:lpstr>
      <vt:lpstr>Data Analysis Project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dashboard using Power BI to present to your stakeholders</dc:title>
  <dc:creator>Anurag Slathia</dc:creator>
  <cp:lastModifiedBy>Anurag Slathia</cp:lastModifiedBy>
  <cp:revision>2</cp:revision>
  <dcterms:created xsi:type="dcterms:W3CDTF">2023-05-23T13:03:35Z</dcterms:created>
  <dcterms:modified xsi:type="dcterms:W3CDTF">2023-05-23T13:19:28Z</dcterms:modified>
</cp:coreProperties>
</file>