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5" r:id="rId6"/>
    <p:sldId id="260" r:id="rId7"/>
    <p:sldId id="267" r:id="rId8"/>
    <p:sldId id="266" r:id="rId9"/>
    <p:sldId id="268" r:id="rId10"/>
    <p:sldId id="27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5FCAB"/>
    <a:srgbClr val="00C7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30F923-0D0F-4F2E-97AE-6468D854AEA5}" v="1" dt="2023-03-25T11:36:51.4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0"/>
  </p:normalViewPr>
  <p:slideViewPr>
    <p:cSldViewPr snapToGrid="0">
      <p:cViewPr varScale="1">
        <p:scale>
          <a:sx n="61" d="100"/>
          <a:sy n="61" d="100"/>
        </p:scale>
        <p:origin x="860" y="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ARSH KUMAR" userId="2ab99fa3-95c8-4f1f-8164-89e547fec86e" providerId="ADAL" clId="{3B30F923-0D0F-4F2E-97AE-6468D854AEA5}"/>
    <pc:docChg chg="undo custSel modSld">
      <pc:chgData name="ADARSH KUMAR" userId="2ab99fa3-95c8-4f1f-8164-89e547fec86e" providerId="ADAL" clId="{3B30F923-0D0F-4F2E-97AE-6468D854AEA5}" dt="2023-03-25T11:38:46.915" v="513" actId="20577"/>
      <pc:docMkLst>
        <pc:docMk/>
      </pc:docMkLst>
      <pc:sldChg chg="addSp modSp mod">
        <pc:chgData name="ADARSH KUMAR" userId="2ab99fa3-95c8-4f1f-8164-89e547fec86e" providerId="ADAL" clId="{3B30F923-0D0F-4F2E-97AE-6468D854AEA5}" dt="2023-03-25T11:38:46.915" v="513" actId="20577"/>
        <pc:sldMkLst>
          <pc:docMk/>
          <pc:sldMk cId="3385515764" sldId="266"/>
        </pc:sldMkLst>
        <pc:spChg chg="add mod">
          <ac:chgData name="ADARSH KUMAR" userId="2ab99fa3-95c8-4f1f-8164-89e547fec86e" providerId="ADAL" clId="{3B30F923-0D0F-4F2E-97AE-6468D854AEA5}" dt="2023-03-25T11:38:32.283" v="497" actId="20577"/>
          <ac:spMkLst>
            <pc:docMk/>
            <pc:sldMk cId="3385515764" sldId="266"/>
            <ac:spMk id="2" creationId="{D61E14DF-F774-ED4E-78CA-2BFF036E61D6}"/>
          </ac:spMkLst>
        </pc:spChg>
        <pc:spChg chg="mod">
          <ac:chgData name="ADARSH KUMAR" userId="2ab99fa3-95c8-4f1f-8164-89e547fec86e" providerId="ADAL" clId="{3B30F923-0D0F-4F2E-97AE-6468D854AEA5}" dt="2023-03-25T11:38:46.915" v="513" actId="20577"/>
          <ac:spMkLst>
            <pc:docMk/>
            <pc:sldMk cId="3385515764" sldId="266"/>
            <ac:spMk id="3" creationId="{8970D78F-C481-1BFA-23F2-FCAA1DA3A0AC}"/>
          </ac:spMkLst>
        </pc:spChg>
      </pc:sldChg>
      <pc:sldChg chg="modSp mod">
        <pc:chgData name="ADARSH KUMAR" userId="2ab99fa3-95c8-4f1f-8164-89e547fec86e" providerId="ADAL" clId="{3B30F923-0D0F-4F2E-97AE-6468D854AEA5}" dt="2023-03-25T11:36:46.056" v="448" actId="20577"/>
        <pc:sldMkLst>
          <pc:docMk/>
          <pc:sldMk cId="3358493542" sldId="268"/>
        </pc:sldMkLst>
        <pc:spChg chg="mod">
          <ac:chgData name="ADARSH KUMAR" userId="2ab99fa3-95c8-4f1f-8164-89e547fec86e" providerId="ADAL" clId="{3B30F923-0D0F-4F2E-97AE-6468D854AEA5}" dt="2023-03-25T11:36:46.056" v="448" actId="20577"/>
          <ac:spMkLst>
            <pc:docMk/>
            <pc:sldMk cId="3358493542" sldId="268"/>
            <ac:spMk id="3" creationId="{C9F45CC1-7020-0079-325A-D8AF7C8F3606}"/>
          </ac:spMkLst>
        </pc:spChg>
      </pc:sldChg>
      <pc:sldChg chg="modSp mod">
        <pc:chgData name="ADARSH KUMAR" userId="2ab99fa3-95c8-4f1f-8164-89e547fec86e" providerId="ADAL" clId="{3B30F923-0D0F-4F2E-97AE-6468D854AEA5}" dt="2023-03-25T11:35:02.262" v="425" actId="20577"/>
        <pc:sldMkLst>
          <pc:docMk/>
          <pc:sldMk cId="1345005859" sldId="270"/>
        </pc:sldMkLst>
        <pc:spChg chg="mod">
          <ac:chgData name="ADARSH KUMAR" userId="2ab99fa3-95c8-4f1f-8164-89e547fec86e" providerId="ADAL" clId="{3B30F923-0D0F-4F2E-97AE-6468D854AEA5}" dt="2023-03-25T11:35:02.262" v="425" actId="20577"/>
          <ac:spMkLst>
            <pc:docMk/>
            <pc:sldMk cId="1345005859" sldId="270"/>
            <ac:spMk id="3" creationId="{10E4CE09-C703-F619-9FB3-2739FDC82B7C}"/>
          </ac:spMkLst>
        </pc:spChg>
      </pc:sldChg>
    </pc:docChg>
  </pc:docChgLst>
</pc:chgInfo>
</file>

<file path=ppt/diagrams/_rels/data4.xml.rels><?xml version="1.0" encoding="UTF-8" standalone="yes"?>
<Relationships xmlns="http://schemas.openxmlformats.org/package/2006/relationships"><Relationship Id="rId1" Type="http://schemas.openxmlformats.org/officeDocument/2006/relationships/hyperlink" Target="https://colab.research.google.com/drive/1m18GnPM47RqbfS9IS0oTHc9IeTayDABN?usp=sharing" TargetMode="External"/></Relationships>
</file>

<file path=ppt/diagrams/_rels/drawing4.xml.rels><?xml version="1.0" encoding="UTF-8" standalone="yes"?>
<Relationships xmlns="http://schemas.openxmlformats.org/package/2006/relationships"><Relationship Id="rId1" Type="http://schemas.openxmlformats.org/officeDocument/2006/relationships/hyperlink" Target="https://colab.research.google.com/drive/1m18GnPM47RqbfS9IS0oTHc9IeTayDABN?usp=sharing"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4B17E3-A260-46FC-8015-8B58DEE9B78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083DF738-56C8-46CE-A52F-9DD04A647CDA}">
      <dgm:prSet phldrT="[Text]" custT="1"/>
      <dgm:spPr>
        <a:solidFill>
          <a:srgbClr val="00C782"/>
        </a:solidFill>
      </dgm:spPr>
      <dgm:t>
        <a:bodyPr/>
        <a:lstStyle/>
        <a:p>
          <a:r>
            <a:rPr lang="en-US" sz="1400" b="1" dirty="0">
              <a:solidFill>
                <a:schemeClr val="tx1"/>
              </a:solidFill>
              <a:latin typeface="Arial" panose="020B0604020202020204" pitchFamily="34" charset="0"/>
              <a:cs typeface="Arial" panose="020B0604020202020204" pitchFamily="34" charset="0"/>
            </a:rPr>
            <a:t>Accelerated sea level rise</a:t>
          </a:r>
        </a:p>
      </dgm:t>
    </dgm:pt>
    <dgm:pt modelId="{56EC5CFA-562A-409F-89F4-390BF4F6FBE7}" type="parTrans" cxnId="{BEC74A51-C39A-4AFA-AFA5-A792F775B8CC}">
      <dgm:prSet/>
      <dgm:spPr/>
      <dgm:t>
        <a:bodyPr/>
        <a:lstStyle/>
        <a:p>
          <a:endParaRPr lang="en-US"/>
        </a:p>
      </dgm:t>
    </dgm:pt>
    <dgm:pt modelId="{A1FCEF18-AB8F-4822-BE61-ACAFE59948AF}" type="sibTrans" cxnId="{BEC74A51-C39A-4AFA-AFA5-A792F775B8CC}">
      <dgm:prSet/>
      <dgm:spPr/>
      <dgm:t>
        <a:bodyPr/>
        <a:lstStyle/>
        <a:p>
          <a:endParaRPr lang="en-US"/>
        </a:p>
      </dgm:t>
    </dgm:pt>
    <dgm:pt modelId="{766E0A69-1636-49F2-91E6-5A1236FDF858}">
      <dgm:prSet phldrT="[Text]" custT="1"/>
      <dgm:spPr>
        <a:solidFill>
          <a:srgbClr val="00C782"/>
        </a:solidFill>
      </dgm:spPr>
      <dgm:t>
        <a:bodyPr/>
        <a:lstStyle/>
        <a:p>
          <a:r>
            <a:rPr lang="en-US" sz="1400" b="1" dirty="0">
              <a:solidFill>
                <a:schemeClr val="tx1"/>
              </a:solidFill>
              <a:latin typeface="Arial" panose="020B0604020202020204" pitchFamily="34" charset="0"/>
              <a:cs typeface="Arial" panose="020B0604020202020204" pitchFamily="34" charset="0"/>
            </a:rPr>
            <a:t>Frequent waves and droughts</a:t>
          </a:r>
        </a:p>
      </dgm:t>
    </dgm:pt>
    <dgm:pt modelId="{F5A84F46-561F-4A49-A1B8-260F6C2C45BD}" type="parTrans" cxnId="{17EC22CA-E73A-4D69-92E2-81804D342713}">
      <dgm:prSet/>
      <dgm:spPr/>
      <dgm:t>
        <a:bodyPr/>
        <a:lstStyle/>
        <a:p>
          <a:endParaRPr lang="en-US"/>
        </a:p>
      </dgm:t>
    </dgm:pt>
    <dgm:pt modelId="{12967437-A124-425C-822B-64786BF019F8}" type="sibTrans" cxnId="{17EC22CA-E73A-4D69-92E2-81804D342713}">
      <dgm:prSet/>
      <dgm:spPr/>
      <dgm:t>
        <a:bodyPr/>
        <a:lstStyle/>
        <a:p>
          <a:endParaRPr lang="en-US"/>
        </a:p>
      </dgm:t>
    </dgm:pt>
    <dgm:pt modelId="{C71EC051-0AF6-48A1-830C-724E28AF565F}">
      <dgm:prSet phldrT="[Text]" custT="1"/>
      <dgm:spPr>
        <a:solidFill>
          <a:srgbClr val="00C782"/>
        </a:solidFill>
      </dgm:spPr>
      <dgm:t>
        <a:bodyPr/>
        <a:lstStyle/>
        <a:p>
          <a:r>
            <a:rPr lang="en-US" sz="1400" b="1" dirty="0">
              <a:solidFill>
                <a:schemeClr val="tx1"/>
              </a:solidFill>
              <a:latin typeface="Arial" panose="020B0604020202020204" pitchFamily="34" charset="0"/>
              <a:cs typeface="Arial" panose="020B0604020202020204" pitchFamily="34" charset="0"/>
            </a:rPr>
            <a:t>Intense hurricanes</a:t>
          </a:r>
        </a:p>
      </dgm:t>
    </dgm:pt>
    <dgm:pt modelId="{9006B35D-004B-4057-A511-4E3F384F70D2}" type="parTrans" cxnId="{9760921B-7ADD-49F9-9DF9-D20F08DA8C72}">
      <dgm:prSet/>
      <dgm:spPr/>
      <dgm:t>
        <a:bodyPr/>
        <a:lstStyle/>
        <a:p>
          <a:endParaRPr lang="en-US"/>
        </a:p>
      </dgm:t>
    </dgm:pt>
    <dgm:pt modelId="{0092970D-1A1F-4181-9EC6-99DDDE9FAB1A}" type="sibTrans" cxnId="{9760921B-7ADD-49F9-9DF9-D20F08DA8C72}">
      <dgm:prSet/>
      <dgm:spPr/>
      <dgm:t>
        <a:bodyPr/>
        <a:lstStyle/>
        <a:p>
          <a:endParaRPr lang="en-US"/>
        </a:p>
      </dgm:t>
    </dgm:pt>
    <dgm:pt modelId="{5915FAD9-C000-4110-95E9-1B561302614E}">
      <dgm:prSet phldrT="[Text]" custT="1"/>
      <dgm:spPr>
        <a:solidFill>
          <a:srgbClr val="00C782"/>
        </a:solidFill>
      </dgm:spPr>
      <dgm:t>
        <a:bodyPr/>
        <a:lstStyle/>
        <a:p>
          <a:r>
            <a:rPr lang="en-US" sz="1400" b="1" dirty="0">
              <a:solidFill>
                <a:schemeClr val="tx1"/>
              </a:solidFill>
              <a:latin typeface="Arial" panose="020B0604020202020204" pitchFamily="34" charset="0"/>
              <a:cs typeface="Arial" panose="020B0604020202020204" pitchFamily="34" charset="0"/>
            </a:rPr>
            <a:t>A continuous and rapid rise in temperatures</a:t>
          </a:r>
        </a:p>
      </dgm:t>
    </dgm:pt>
    <dgm:pt modelId="{7D6787FB-A59E-454B-AF96-2B35CA53F464}" type="parTrans" cxnId="{1CDA1174-7362-46F4-9B3F-B53C8D26D02D}">
      <dgm:prSet/>
      <dgm:spPr/>
      <dgm:t>
        <a:bodyPr/>
        <a:lstStyle/>
        <a:p>
          <a:endParaRPr lang="en-US"/>
        </a:p>
      </dgm:t>
    </dgm:pt>
    <dgm:pt modelId="{B125A7F4-D8D9-4EA1-9BAD-877D468B5E5F}" type="sibTrans" cxnId="{1CDA1174-7362-46F4-9B3F-B53C8D26D02D}">
      <dgm:prSet/>
      <dgm:spPr/>
      <dgm:t>
        <a:bodyPr/>
        <a:lstStyle/>
        <a:p>
          <a:endParaRPr lang="en-US"/>
        </a:p>
      </dgm:t>
    </dgm:pt>
    <dgm:pt modelId="{F66F140E-3E15-40B9-BC2E-8182B1D89D36}">
      <dgm:prSet phldrT="[Text]" custT="1"/>
      <dgm:spPr>
        <a:solidFill>
          <a:srgbClr val="00C782"/>
        </a:solidFill>
      </dgm:spPr>
      <dgm:t>
        <a:bodyPr/>
        <a:lstStyle/>
        <a:p>
          <a:r>
            <a:rPr lang="en-US" sz="1400" b="1" dirty="0">
              <a:solidFill>
                <a:schemeClr val="tx1"/>
              </a:solidFill>
              <a:latin typeface="Arial" panose="020B0604020202020204" pitchFamily="34" charset="0"/>
              <a:cs typeface="Arial" panose="020B0604020202020204" pitchFamily="34" charset="0"/>
            </a:rPr>
            <a:t>Increased loss of snow cover</a:t>
          </a:r>
        </a:p>
      </dgm:t>
    </dgm:pt>
    <dgm:pt modelId="{5ADCB63B-0BC2-4539-9F1F-F74DFC8BE5BD}" type="parTrans" cxnId="{A0A8F41C-7B60-458F-8522-463F7BCCF896}">
      <dgm:prSet/>
      <dgm:spPr/>
      <dgm:t>
        <a:bodyPr/>
        <a:lstStyle/>
        <a:p>
          <a:endParaRPr lang="en-US"/>
        </a:p>
      </dgm:t>
    </dgm:pt>
    <dgm:pt modelId="{AA7B5EB5-C49B-4872-9DFE-1BB9301E7358}" type="sibTrans" cxnId="{A0A8F41C-7B60-458F-8522-463F7BCCF896}">
      <dgm:prSet/>
      <dgm:spPr/>
      <dgm:t>
        <a:bodyPr/>
        <a:lstStyle/>
        <a:p>
          <a:endParaRPr lang="en-US"/>
        </a:p>
      </dgm:t>
    </dgm:pt>
    <dgm:pt modelId="{26C336E9-9762-4AD6-8540-869A31A75EFB}" type="pres">
      <dgm:prSet presAssocID="{7C4B17E3-A260-46FC-8015-8B58DEE9B788}" presName="diagram" presStyleCnt="0">
        <dgm:presLayoutVars>
          <dgm:dir/>
          <dgm:resizeHandles val="exact"/>
        </dgm:presLayoutVars>
      </dgm:prSet>
      <dgm:spPr/>
    </dgm:pt>
    <dgm:pt modelId="{22951B76-07C1-420F-8BD9-D0518CF672B6}" type="pres">
      <dgm:prSet presAssocID="{083DF738-56C8-46CE-A52F-9DD04A647CDA}" presName="node" presStyleLbl="node1" presStyleIdx="0" presStyleCnt="5" custScaleX="20855" custScaleY="14895" custLinFactNeighborX="23354" custLinFactNeighborY="15370">
        <dgm:presLayoutVars>
          <dgm:bulletEnabled val="1"/>
        </dgm:presLayoutVars>
      </dgm:prSet>
      <dgm:spPr/>
    </dgm:pt>
    <dgm:pt modelId="{5F5F7229-E835-41BD-A669-50489FCD01CD}" type="pres">
      <dgm:prSet presAssocID="{A1FCEF18-AB8F-4822-BE61-ACAFE59948AF}" presName="sibTrans" presStyleCnt="0"/>
      <dgm:spPr/>
    </dgm:pt>
    <dgm:pt modelId="{276EDF4D-E169-471D-8009-5A7CFA277F32}" type="pres">
      <dgm:prSet presAssocID="{766E0A69-1636-49F2-91E6-5A1236FDF858}" presName="node" presStyleLbl="node1" presStyleIdx="1" presStyleCnt="5" custScaleX="20855" custScaleY="14895" custLinFactNeighborX="15427" custLinFactNeighborY="15395">
        <dgm:presLayoutVars>
          <dgm:bulletEnabled val="1"/>
        </dgm:presLayoutVars>
      </dgm:prSet>
      <dgm:spPr/>
    </dgm:pt>
    <dgm:pt modelId="{557F5097-D2C4-4103-B3AD-337D2C1480B1}" type="pres">
      <dgm:prSet presAssocID="{12967437-A124-425C-822B-64786BF019F8}" presName="sibTrans" presStyleCnt="0"/>
      <dgm:spPr/>
    </dgm:pt>
    <dgm:pt modelId="{E1E87B35-577F-45EC-92AF-932FD0CBAC3A}" type="pres">
      <dgm:prSet presAssocID="{C71EC051-0AF6-48A1-830C-724E28AF565F}" presName="node" presStyleLbl="node1" presStyleIdx="2" presStyleCnt="5" custScaleX="20855" custScaleY="14895" custLinFactNeighborX="7977" custLinFactNeighborY="14944">
        <dgm:presLayoutVars>
          <dgm:bulletEnabled val="1"/>
        </dgm:presLayoutVars>
      </dgm:prSet>
      <dgm:spPr/>
    </dgm:pt>
    <dgm:pt modelId="{BD49A00C-AB6E-445E-9D4C-6488D2F41968}" type="pres">
      <dgm:prSet presAssocID="{0092970D-1A1F-4181-9EC6-99DDDE9FAB1A}" presName="sibTrans" presStyleCnt="0"/>
      <dgm:spPr/>
    </dgm:pt>
    <dgm:pt modelId="{428888A9-D614-4BC5-835A-CF3DD3716D2E}" type="pres">
      <dgm:prSet presAssocID="{5915FAD9-C000-4110-95E9-1B561302614E}" presName="node" presStyleLbl="node1" presStyleIdx="3" presStyleCnt="5" custScaleX="20855" custScaleY="14895" custLinFactNeighborX="-67" custLinFactNeighborY="14605">
        <dgm:presLayoutVars>
          <dgm:bulletEnabled val="1"/>
        </dgm:presLayoutVars>
      </dgm:prSet>
      <dgm:spPr/>
    </dgm:pt>
    <dgm:pt modelId="{B34B6D19-CF36-4868-8F4D-D3B9261E136E}" type="pres">
      <dgm:prSet presAssocID="{B125A7F4-D8D9-4EA1-9BAD-877D468B5E5F}" presName="sibTrans" presStyleCnt="0"/>
      <dgm:spPr/>
    </dgm:pt>
    <dgm:pt modelId="{0EB84CE6-479E-45B0-A3A7-CCD29C652D7D}" type="pres">
      <dgm:prSet presAssocID="{F66F140E-3E15-40B9-BC2E-8182B1D89D36}" presName="node" presStyleLbl="node1" presStyleIdx="4" presStyleCnt="5" custScaleX="20855" custScaleY="14895" custLinFactNeighborX="-47180" custLinFactNeighborY="-16436">
        <dgm:presLayoutVars>
          <dgm:bulletEnabled val="1"/>
        </dgm:presLayoutVars>
      </dgm:prSet>
      <dgm:spPr/>
    </dgm:pt>
  </dgm:ptLst>
  <dgm:cxnLst>
    <dgm:cxn modelId="{9760921B-7ADD-49F9-9DF9-D20F08DA8C72}" srcId="{7C4B17E3-A260-46FC-8015-8B58DEE9B788}" destId="{C71EC051-0AF6-48A1-830C-724E28AF565F}" srcOrd="2" destOrd="0" parTransId="{9006B35D-004B-4057-A511-4E3F384F70D2}" sibTransId="{0092970D-1A1F-4181-9EC6-99DDDE9FAB1A}"/>
    <dgm:cxn modelId="{A0A8F41C-7B60-458F-8522-463F7BCCF896}" srcId="{7C4B17E3-A260-46FC-8015-8B58DEE9B788}" destId="{F66F140E-3E15-40B9-BC2E-8182B1D89D36}" srcOrd="4" destOrd="0" parTransId="{5ADCB63B-0BC2-4539-9F1F-F74DFC8BE5BD}" sibTransId="{AA7B5EB5-C49B-4872-9DFE-1BB9301E7358}"/>
    <dgm:cxn modelId="{BEC74A51-C39A-4AFA-AFA5-A792F775B8CC}" srcId="{7C4B17E3-A260-46FC-8015-8B58DEE9B788}" destId="{083DF738-56C8-46CE-A52F-9DD04A647CDA}" srcOrd="0" destOrd="0" parTransId="{56EC5CFA-562A-409F-89F4-390BF4F6FBE7}" sibTransId="{A1FCEF18-AB8F-4822-BE61-ACAFE59948AF}"/>
    <dgm:cxn modelId="{CC362373-56B5-4C22-9DDF-55C3CD256993}" type="presOf" srcId="{7C4B17E3-A260-46FC-8015-8B58DEE9B788}" destId="{26C336E9-9762-4AD6-8540-869A31A75EFB}" srcOrd="0" destOrd="0" presId="urn:microsoft.com/office/officeart/2005/8/layout/default"/>
    <dgm:cxn modelId="{1CDA1174-7362-46F4-9B3F-B53C8D26D02D}" srcId="{7C4B17E3-A260-46FC-8015-8B58DEE9B788}" destId="{5915FAD9-C000-4110-95E9-1B561302614E}" srcOrd="3" destOrd="0" parTransId="{7D6787FB-A59E-454B-AF96-2B35CA53F464}" sibTransId="{B125A7F4-D8D9-4EA1-9BAD-877D468B5E5F}"/>
    <dgm:cxn modelId="{D4BB5E54-D042-4C82-A037-4089C78EF3B4}" type="presOf" srcId="{766E0A69-1636-49F2-91E6-5A1236FDF858}" destId="{276EDF4D-E169-471D-8009-5A7CFA277F32}" srcOrd="0" destOrd="0" presId="urn:microsoft.com/office/officeart/2005/8/layout/default"/>
    <dgm:cxn modelId="{C431C885-856E-4373-9BF8-464C1EBB55CF}" type="presOf" srcId="{083DF738-56C8-46CE-A52F-9DD04A647CDA}" destId="{22951B76-07C1-420F-8BD9-D0518CF672B6}" srcOrd="0" destOrd="0" presId="urn:microsoft.com/office/officeart/2005/8/layout/default"/>
    <dgm:cxn modelId="{06390687-EC14-4905-A640-394D805D2981}" type="presOf" srcId="{C71EC051-0AF6-48A1-830C-724E28AF565F}" destId="{E1E87B35-577F-45EC-92AF-932FD0CBAC3A}" srcOrd="0" destOrd="0" presId="urn:microsoft.com/office/officeart/2005/8/layout/default"/>
    <dgm:cxn modelId="{21E257B2-BE62-4FCB-9984-1B60F052BCCB}" type="presOf" srcId="{F66F140E-3E15-40B9-BC2E-8182B1D89D36}" destId="{0EB84CE6-479E-45B0-A3A7-CCD29C652D7D}" srcOrd="0" destOrd="0" presId="urn:microsoft.com/office/officeart/2005/8/layout/default"/>
    <dgm:cxn modelId="{17EC22CA-E73A-4D69-92E2-81804D342713}" srcId="{7C4B17E3-A260-46FC-8015-8B58DEE9B788}" destId="{766E0A69-1636-49F2-91E6-5A1236FDF858}" srcOrd="1" destOrd="0" parTransId="{F5A84F46-561F-4A49-A1B8-260F6C2C45BD}" sibTransId="{12967437-A124-425C-822B-64786BF019F8}"/>
    <dgm:cxn modelId="{4C764FCB-82AD-474B-98F6-3855AE5B01CB}" type="presOf" srcId="{5915FAD9-C000-4110-95E9-1B561302614E}" destId="{428888A9-D614-4BC5-835A-CF3DD3716D2E}" srcOrd="0" destOrd="0" presId="urn:microsoft.com/office/officeart/2005/8/layout/default"/>
    <dgm:cxn modelId="{44235F95-AAB2-45CB-A217-3D0E6D549AF2}" type="presParOf" srcId="{26C336E9-9762-4AD6-8540-869A31A75EFB}" destId="{22951B76-07C1-420F-8BD9-D0518CF672B6}" srcOrd="0" destOrd="0" presId="urn:microsoft.com/office/officeart/2005/8/layout/default"/>
    <dgm:cxn modelId="{C9840001-1B81-410E-BEAF-3135CF57CC0A}" type="presParOf" srcId="{26C336E9-9762-4AD6-8540-869A31A75EFB}" destId="{5F5F7229-E835-41BD-A669-50489FCD01CD}" srcOrd="1" destOrd="0" presId="urn:microsoft.com/office/officeart/2005/8/layout/default"/>
    <dgm:cxn modelId="{D9FE2280-BBA1-48C7-BDB4-74119B43602B}" type="presParOf" srcId="{26C336E9-9762-4AD6-8540-869A31A75EFB}" destId="{276EDF4D-E169-471D-8009-5A7CFA277F32}" srcOrd="2" destOrd="0" presId="urn:microsoft.com/office/officeart/2005/8/layout/default"/>
    <dgm:cxn modelId="{4CC5307D-733F-4C84-A2E3-A33E2291FF51}" type="presParOf" srcId="{26C336E9-9762-4AD6-8540-869A31A75EFB}" destId="{557F5097-D2C4-4103-B3AD-337D2C1480B1}" srcOrd="3" destOrd="0" presId="urn:microsoft.com/office/officeart/2005/8/layout/default"/>
    <dgm:cxn modelId="{861A09B3-2E19-4C37-A502-89141A7E1942}" type="presParOf" srcId="{26C336E9-9762-4AD6-8540-869A31A75EFB}" destId="{E1E87B35-577F-45EC-92AF-932FD0CBAC3A}" srcOrd="4" destOrd="0" presId="urn:microsoft.com/office/officeart/2005/8/layout/default"/>
    <dgm:cxn modelId="{10AFF11E-8E15-48D5-A230-1437BC27FF2D}" type="presParOf" srcId="{26C336E9-9762-4AD6-8540-869A31A75EFB}" destId="{BD49A00C-AB6E-445E-9D4C-6488D2F41968}" srcOrd="5" destOrd="0" presId="urn:microsoft.com/office/officeart/2005/8/layout/default"/>
    <dgm:cxn modelId="{9DA21AE6-4844-4B7D-AEFC-235344C7BC18}" type="presParOf" srcId="{26C336E9-9762-4AD6-8540-869A31A75EFB}" destId="{428888A9-D614-4BC5-835A-CF3DD3716D2E}" srcOrd="6" destOrd="0" presId="urn:microsoft.com/office/officeart/2005/8/layout/default"/>
    <dgm:cxn modelId="{6A991719-5186-4BEA-BE50-B9D778C31136}" type="presParOf" srcId="{26C336E9-9762-4AD6-8540-869A31A75EFB}" destId="{B34B6D19-CF36-4868-8F4D-D3B9261E136E}" srcOrd="7" destOrd="0" presId="urn:microsoft.com/office/officeart/2005/8/layout/default"/>
    <dgm:cxn modelId="{E51FB488-DF3F-41CB-9F1B-3F3A2D9D30D2}" type="presParOf" srcId="{26C336E9-9762-4AD6-8540-869A31A75EFB}" destId="{0EB84CE6-479E-45B0-A3A7-CCD29C652D7D}"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4ED079D-03FC-4FF8-BAC5-22EAD37D8F12}"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EBAC1427-1636-4811-9A9C-6D3A7CD7C8B1}">
      <dgm:prSet phldrT="[Text]" custT="1"/>
      <dgm:spPr>
        <a:solidFill>
          <a:srgbClr val="00C782"/>
        </a:solidFill>
      </dgm:spPr>
      <dgm:t>
        <a:bodyPr/>
        <a:lstStyle/>
        <a:p>
          <a:r>
            <a:rPr lang="en-US" sz="1400" b="1" dirty="0">
              <a:solidFill>
                <a:schemeClr val="tx1"/>
              </a:solidFill>
              <a:latin typeface="Arial" panose="020B0604020202020204" pitchFamily="34" charset="0"/>
              <a:cs typeface="Arial" panose="020B0604020202020204" pitchFamily="34" charset="0"/>
            </a:rPr>
            <a:t>The general model structure that is generic enough to be employed to predict any class of CID in any location given the availability of influencing spatiotemporal climate data</a:t>
          </a:r>
        </a:p>
      </dgm:t>
    </dgm:pt>
    <dgm:pt modelId="{D72C562F-D82F-4BF8-A8C7-84A466800DA2}" type="parTrans" cxnId="{36BC242F-B022-4D2C-AC1A-E5EE5046738C}">
      <dgm:prSet/>
      <dgm:spPr/>
      <dgm:t>
        <a:bodyPr/>
        <a:lstStyle/>
        <a:p>
          <a:endParaRPr lang="en-US"/>
        </a:p>
      </dgm:t>
    </dgm:pt>
    <dgm:pt modelId="{05947DEF-B045-4C15-9AC3-38E2F639DFA5}" type="sibTrans" cxnId="{36BC242F-B022-4D2C-AC1A-E5EE5046738C}">
      <dgm:prSet/>
      <dgm:spPr/>
      <dgm:t>
        <a:bodyPr/>
        <a:lstStyle/>
        <a:p>
          <a:endParaRPr lang="en-US"/>
        </a:p>
      </dgm:t>
    </dgm:pt>
    <dgm:pt modelId="{1B44F4E6-C094-42AE-87CF-664B44EAAB58}">
      <dgm:prSet phldrT="[Text]" custT="1"/>
      <dgm:spPr>
        <a:solidFill>
          <a:srgbClr val="00C782"/>
        </a:solidFill>
      </dgm:spPr>
      <dgm:t>
        <a:bodyPr/>
        <a:lstStyle/>
        <a:p>
          <a:r>
            <a:rPr lang="en-US" sz="1400" b="1" dirty="0">
              <a:solidFill>
                <a:schemeClr val="tx1"/>
              </a:solidFill>
              <a:latin typeface="Arial" panose="020B0604020202020204" pitchFamily="34" charset="0"/>
              <a:cs typeface="Arial" panose="020B0604020202020204" pitchFamily="34" charset="0"/>
            </a:rPr>
            <a:t>Demonstrates the applicability of the developed model using Ontario’s disaster records and relevant climate change indices data</a:t>
          </a:r>
        </a:p>
      </dgm:t>
    </dgm:pt>
    <dgm:pt modelId="{83FB72C2-5858-4A3A-A0B4-07C46732F228}" type="parTrans" cxnId="{8EA4BECD-7DF3-4FD6-9A1E-9991A9464C1E}">
      <dgm:prSet/>
      <dgm:spPr/>
      <dgm:t>
        <a:bodyPr/>
        <a:lstStyle/>
        <a:p>
          <a:endParaRPr lang="en-US"/>
        </a:p>
      </dgm:t>
    </dgm:pt>
    <dgm:pt modelId="{0F957CF4-6C22-4364-A880-A529CA232BB1}" type="sibTrans" cxnId="{8EA4BECD-7DF3-4FD6-9A1E-9991A9464C1E}">
      <dgm:prSet/>
      <dgm:spPr/>
      <dgm:t>
        <a:bodyPr/>
        <a:lstStyle/>
        <a:p>
          <a:endParaRPr lang="en-US"/>
        </a:p>
      </dgm:t>
    </dgm:pt>
    <dgm:pt modelId="{69BB626A-D061-4AF2-B6BD-80B483438359}" type="pres">
      <dgm:prSet presAssocID="{14ED079D-03FC-4FF8-BAC5-22EAD37D8F12}" presName="diagram" presStyleCnt="0">
        <dgm:presLayoutVars>
          <dgm:dir/>
          <dgm:resizeHandles val="exact"/>
        </dgm:presLayoutVars>
      </dgm:prSet>
      <dgm:spPr/>
    </dgm:pt>
    <dgm:pt modelId="{2BDA92E2-C891-44A9-8F06-1EBBDF4EF211}" type="pres">
      <dgm:prSet presAssocID="{EBAC1427-1636-4811-9A9C-6D3A7CD7C8B1}" presName="node" presStyleLbl="node1" presStyleIdx="0" presStyleCnt="2" custLinFactNeighborX="-11050" custLinFactNeighborY="-668">
        <dgm:presLayoutVars>
          <dgm:bulletEnabled val="1"/>
        </dgm:presLayoutVars>
      </dgm:prSet>
      <dgm:spPr/>
    </dgm:pt>
    <dgm:pt modelId="{D43AA0AD-DFA5-49BD-93E1-ECA882553A37}" type="pres">
      <dgm:prSet presAssocID="{05947DEF-B045-4C15-9AC3-38E2F639DFA5}" presName="sibTrans" presStyleCnt="0"/>
      <dgm:spPr/>
    </dgm:pt>
    <dgm:pt modelId="{ADD89344-3E4B-4FFF-BF0F-E8A45488A6A4}" type="pres">
      <dgm:prSet presAssocID="{1B44F4E6-C094-42AE-87CF-664B44EAAB58}" presName="node" presStyleLbl="node1" presStyleIdx="1" presStyleCnt="2" custLinFactNeighborX="13720" custLinFactNeighborY="5685">
        <dgm:presLayoutVars>
          <dgm:bulletEnabled val="1"/>
        </dgm:presLayoutVars>
      </dgm:prSet>
      <dgm:spPr/>
    </dgm:pt>
  </dgm:ptLst>
  <dgm:cxnLst>
    <dgm:cxn modelId="{64F6C106-D4D4-4869-BDE8-6EB9797A0523}" type="presOf" srcId="{EBAC1427-1636-4811-9A9C-6D3A7CD7C8B1}" destId="{2BDA92E2-C891-44A9-8F06-1EBBDF4EF211}" srcOrd="0" destOrd="0" presId="urn:microsoft.com/office/officeart/2005/8/layout/default"/>
    <dgm:cxn modelId="{36BC242F-B022-4D2C-AC1A-E5EE5046738C}" srcId="{14ED079D-03FC-4FF8-BAC5-22EAD37D8F12}" destId="{EBAC1427-1636-4811-9A9C-6D3A7CD7C8B1}" srcOrd="0" destOrd="0" parTransId="{D72C562F-D82F-4BF8-A8C7-84A466800DA2}" sibTransId="{05947DEF-B045-4C15-9AC3-38E2F639DFA5}"/>
    <dgm:cxn modelId="{825D1B57-E6F6-4062-83DF-25552D66E6F7}" type="presOf" srcId="{14ED079D-03FC-4FF8-BAC5-22EAD37D8F12}" destId="{69BB626A-D061-4AF2-B6BD-80B483438359}" srcOrd="0" destOrd="0" presId="urn:microsoft.com/office/officeart/2005/8/layout/default"/>
    <dgm:cxn modelId="{8EA4BECD-7DF3-4FD6-9A1E-9991A9464C1E}" srcId="{14ED079D-03FC-4FF8-BAC5-22EAD37D8F12}" destId="{1B44F4E6-C094-42AE-87CF-664B44EAAB58}" srcOrd="1" destOrd="0" parTransId="{83FB72C2-5858-4A3A-A0B4-07C46732F228}" sibTransId="{0F957CF4-6C22-4364-A880-A529CA232BB1}"/>
    <dgm:cxn modelId="{4FF2ECF8-8236-4E86-9F87-67AB9221112B}" type="presOf" srcId="{1B44F4E6-C094-42AE-87CF-664B44EAAB58}" destId="{ADD89344-3E4B-4FFF-BF0F-E8A45488A6A4}" srcOrd="0" destOrd="0" presId="urn:microsoft.com/office/officeart/2005/8/layout/default"/>
    <dgm:cxn modelId="{48B14351-BC29-45B7-863B-C764DFBB97AF}" type="presParOf" srcId="{69BB626A-D061-4AF2-B6BD-80B483438359}" destId="{2BDA92E2-C891-44A9-8F06-1EBBDF4EF211}" srcOrd="0" destOrd="0" presId="urn:microsoft.com/office/officeart/2005/8/layout/default"/>
    <dgm:cxn modelId="{12DBD287-7DCF-47B3-96BF-9433E2CBAA79}" type="presParOf" srcId="{69BB626A-D061-4AF2-B6BD-80B483438359}" destId="{D43AA0AD-DFA5-49BD-93E1-ECA882553A37}" srcOrd="1" destOrd="0" presId="urn:microsoft.com/office/officeart/2005/8/layout/default"/>
    <dgm:cxn modelId="{3699D584-80BB-4492-83FC-8F30DAAA12A6}" type="presParOf" srcId="{69BB626A-D061-4AF2-B6BD-80B483438359}" destId="{ADD89344-3E4B-4FFF-BF0F-E8A45488A6A4}"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1536129-42E2-48BF-B11A-CCBA287135C4}"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C4852A9D-D5FC-4742-9E6A-474BD5F94252}">
      <dgm:prSet phldrT="[Text]" custT="1"/>
      <dgm:spPr>
        <a:solidFill>
          <a:srgbClr val="00C782"/>
        </a:solidFill>
      </dgm:spPr>
      <dgm:t>
        <a:bodyPr/>
        <a:lstStyle/>
        <a:p>
          <a:r>
            <a:rPr lang="en-US" sz="2000" b="1" dirty="0">
              <a:solidFill>
                <a:schemeClr val="tx1"/>
              </a:solidFill>
              <a:latin typeface="Arial" panose="020B0604020202020204" pitchFamily="34" charset="0"/>
              <a:cs typeface="Arial" panose="020B0604020202020204" pitchFamily="34" charset="0"/>
            </a:rPr>
            <a:t>DTR(Daily Temperature Range)</a:t>
          </a:r>
        </a:p>
      </dgm:t>
    </dgm:pt>
    <dgm:pt modelId="{E2E0EF0C-15AF-43A2-8557-4BE158D8677C}" type="parTrans" cxnId="{3194F0EE-80C4-4E0B-AE53-60A575A5C752}">
      <dgm:prSet/>
      <dgm:spPr/>
      <dgm:t>
        <a:bodyPr/>
        <a:lstStyle/>
        <a:p>
          <a:endParaRPr lang="en-US"/>
        </a:p>
      </dgm:t>
    </dgm:pt>
    <dgm:pt modelId="{2810504A-6B19-4149-8382-C1A3FBA66E0E}" type="sibTrans" cxnId="{3194F0EE-80C4-4E0B-AE53-60A575A5C752}">
      <dgm:prSet/>
      <dgm:spPr/>
      <dgm:t>
        <a:bodyPr/>
        <a:lstStyle/>
        <a:p>
          <a:endParaRPr lang="en-US"/>
        </a:p>
      </dgm:t>
    </dgm:pt>
    <dgm:pt modelId="{ABCD7DFD-55BE-49A3-B0D8-1D4C41CE9D77}">
      <dgm:prSet phldrT="[Text]" custT="1"/>
      <dgm:spPr>
        <a:solidFill>
          <a:srgbClr val="D5FCAB">
            <a:alpha val="89804"/>
          </a:srgbClr>
        </a:solidFill>
      </dgm:spPr>
      <dgm:t>
        <a:bodyPr/>
        <a:lstStyle/>
        <a:p>
          <a:pPr>
            <a:buNone/>
          </a:pPr>
          <a:r>
            <a:rPr lang="en-IN" sz="1400" b="1" i="0" u="none" strike="noStrike" dirty="0">
              <a:solidFill>
                <a:srgbClr val="000000"/>
              </a:solidFill>
              <a:effectLst/>
              <a:latin typeface="Arial" panose="020B0604020202020204" pitchFamily="34" charset="0"/>
            </a:rPr>
            <a:t>(SS of Formula to be included here)</a:t>
          </a:r>
          <a:endParaRPr lang="en-US" sz="1400" dirty="0">
            <a:latin typeface="Arial" panose="020B0604020202020204" pitchFamily="34" charset="0"/>
            <a:cs typeface="Arial" panose="020B0604020202020204" pitchFamily="34" charset="0"/>
          </a:endParaRPr>
        </a:p>
      </dgm:t>
    </dgm:pt>
    <dgm:pt modelId="{766B7C0A-9AFF-48B0-8AE0-832FD36F27EC}" type="parTrans" cxnId="{4D84BB81-DE1C-4631-8A8A-138FA73ACB94}">
      <dgm:prSet/>
      <dgm:spPr/>
      <dgm:t>
        <a:bodyPr/>
        <a:lstStyle/>
        <a:p>
          <a:endParaRPr lang="en-US"/>
        </a:p>
      </dgm:t>
    </dgm:pt>
    <dgm:pt modelId="{E2594767-DAB9-478B-8D47-D8E022FF70F9}" type="sibTrans" cxnId="{4D84BB81-DE1C-4631-8A8A-138FA73ACB94}">
      <dgm:prSet/>
      <dgm:spPr/>
      <dgm:t>
        <a:bodyPr/>
        <a:lstStyle/>
        <a:p>
          <a:endParaRPr lang="en-US"/>
        </a:p>
      </dgm:t>
    </dgm:pt>
    <dgm:pt modelId="{498300EA-EECD-47BD-A699-DF69C8A3585C}">
      <dgm:prSet phldrT="[Text]" custT="1"/>
      <dgm:spPr>
        <a:solidFill>
          <a:srgbClr val="00C782"/>
        </a:solidFill>
      </dgm:spPr>
      <dgm:t>
        <a:bodyPr/>
        <a:lstStyle/>
        <a:p>
          <a:r>
            <a:rPr lang="en-US" sz="2000" b="1" dirty="0">
              <a:solidFill>
                <a:schemeClr val="tx1"/>
              </a:solidFill>
              <a:latin typeface="Arial" panose="020B0604020202020204" pitchFamily="34" charset="0"/>
              <a:cs typeface="Arial" panose="020B0604020202020204" pitchFamily="34" charset="0"/>
            </a:rPr>
            <a:t>CWD(Maximum length of wet spell)</a:t>
          </a:r>
        </a:p>
      </dgm:t>
    </dgm:pt>
    <dgm:pt modelId="{B9AEA4B3-9840-41AB-8CAC-FC49358D0185}" type="parTrans" cxnId="{C54AB55C-E01D-49C3-AB74-AEF409091B58}">
      <dgm:prSet/>
      <dgm:spPr/>
      <dgm:t>
        <a:bodyPr/>
        <a:lstStyle/>
        <a:p>
          <a:endParaRPr lang="en-US"/>
        </a:p>
      </dgm:t>
    </dgm:pt>
    <dgm:pt modelId="{10563BCB-9DF4-49CA-B7F6-43395520B306}" type="sibTrans" cxnId="{C54AB55C-E01D-49C3-AB74-AEF409091B58}">
      <dgm:prSet/>
      <dgm:spPr/>
      <dgm:t>
        <a:bodyPr/>
        <a:lstStyle/>
        <a:p>
          <a:endParaRPr lang="en-US"/>
        </a:p>
      </dgm:t>
    </dgm:pt>
    <dgm:pt modelId="{12459A89-2F31-4416-A06C-AB500AB0BE4C}">
      <dgm:prSet phldrT="[Text]" custT="1"/>
      <dgm:spPr>
        <a:solidFill>
          <a:srgbClr val="D5FCAB">
            <a:alpha val="90000"/>
          </a:srgbClr>
        </a:solidFill>
      </dgm:spPr>
      <dgm:t>
        <a:bodyPr/>
        <a:lstStyle/>
        <a:p>
          <a:pPr>
            <a:buNone/>
          </a:pPr>
          <a:r>
            <a:rPr lang="en-IN" sz="1400" dirty="0">
              <a:solidFill>
                <a:srgbClr val="000000"/>
              </a:solidFill>
              <a:latin typeface="Arial" panose="020B0604020202020204" pitchFamily="34" charset="0"/>
            </a:rPr>
            <a:t>  </a:t>
          </a:r>
          <a:endParaRPr lang="en-US" sz="1400" dirty="0"/>
        </a:p>
      </dgm:t>
    </dgm:pt>
    <dgm:pt modelId="{19B2CB65-E2E3-4E85-8F55-E1643C605ACD}" type="parTrans" cxnId="{6C3E11C8-00E3-4B18-AD5A-58B9B4DE4BBE}">
      <dgm:prSet/>
      <dgm:spPr/>
      <dgm:t>
        <a:bodyPr/>
        <a:lstStyle/>
        <a:p>
          <a:endParaRPr lang="en-US"/>
        </a:p>
      </dgm:t>
    </dgm:pt>
    <dgm:pt modelId="{406C4817-714D-4977-9436-22682BDBAC9C}" type="sibTrans" cxnId="{6C3E11C8-00E3-4B18-AD5A-58B9B4DE4BBE}">
      <dgm:prSet/>
      <dgm:spPr/>
      <dgm:t>
        <a:bodyPr/>
        <a:lstStyle/>
        <a:p>
          <a:endParaRPr lang="en-US"/>
        </a:p>
      </dgm:t>
    </dgm:pt>
    <dgm:pt modelId="{41986095-AE12-4132-8C6A-340BA2BA78D3}">
      <dgm:prSet phldrT="[Text]" custT="1"/>
      <dgm:spPr>
        <a:solidFill>
          <a:srgbClr val="00C782"/>
        </a:solidFill>
      </dgm:spPr>
      <dgm:t>
        <a:bodyPr/>
        <a:lstStyle/>
        <a:p>
          <a:r>
            <a:rPr lang="en-US" sz="2000" b="1" dirty="0">
              <a:solidFill>
                <a:schemeClr val="tx1"/>
              </a:solidFill>
              <a:latin typeface="Arial" panose="020B0604020202020204" pitchFamily="34" charset="0"/>
              <a:cs typeface="Arial" panose="020B0604020202020204" pitchFamily="34" charset="0"/>
            </a:rPr>
            <a:t>TN10P</a:t>
          </a:r>
        </a:p>
      </dgm:t>
    </dgm:pt>
    <dgm:pt modelId="{983DECC7-43D4-4D2E-BBFE-4A0D399E92BD}" type="parTrans" cxnId="{A22B6B64-F307-4839-B2CF-39ECE471ACE7}">
      <dgm:prSet/>
      <dgm:spPr/>
      <dgm:t>
        <a:bodyPr/>
        <a:lstStyle/>
        <a:p>
          <a:endParaRPr lang="en-US"/>
        </a:p>
      </dgm:t>
    </dgm:pt>
    <dgm:pt modelId="{F5D3ABB2-CC8C-4580-BF43-F6EF1507D04C}" type="sibTrans" cxnId="{A22B6B64-F307-4839-B2CF-39ECE471ACE7}">
      <dgm:prSet/>
      <dgm:spPr/>
      <dgm:t>
        <a:bodyPr/>
        <a:lstStyle/>
        <a:p>
          <a:endParaRPr lang="en-US"/>
        </a:p>
      </dgm:t>
    </dgm:pt>
    <dgm:pt modelId="{03CFD39C-D0C8-415F-AADD-29C6F2325D9C}">
      <dgm:prSet phldrT="[Text]" custT="1"/>
      <dgm:spPr>
        <a:solidFill>
          <a:srgbClr val="D5FCAB">
            <a:alpha val="90000"/>
          </a:srgbClr>
        </a:solidFill>
      </dgm:spPr>
      <dgm:t>
        <a:bodyPr/>
        <a:lstStyle/>
        <a:p>
          <a:pPr>
            <a:buNone/>
          </a:pPr>
          <a:r>
            <a:rPr lang="en-IN" sz="1400" dirty="0">
              <a:solidFill>
                <a:srgbClr val="000000"/>
              </a:solidFill>
              <a:latin typeface="Arial" panose="020B0604020202020204" pitchFamily="34" charset="0"/>
            </a:rPr>
            <a:t>  </a:t>
          </a:r>
          <a:endParaRPr lang="en-US" sz="1400" dirty="0"/>
        </a:p>
      </dgm:t>
    </dgm:pt>
    <dgm:pt modelId="{C991668B-38A0-421C-BD78-C8C79FF506CF}" type="parTrans" cxnId="{19B060EA-95A9-4C5B-B920-46F7A7AC19C8}">
      <dgm:prSet/>
      <dgm:spPr/>
      <dgm:t>
        <a:bodyPr/>
        <a:lstStyle/>
        <a:p>
          <a:endParaRPr lang="en-US"/>
        </a:p>
      </dgm:t>
    </dgm:pt>
    <dgm:pt modelId="{38C48556-5662-4229-917D-AC2B37DFAA1B}" type="sibTrans" cxnId="{19B060EA-95A9-4C5B-B920-46F7A7AC19C8}">
      <dgm:prSet/>
      <dgm:spPr/>
      <dgm:t>
        <a:bodyPr/>
        <a:lstStyle/>
        <a:p>
          <a:endParaRPr lang="en-US"/>
        </a:p>
      </dgm:t>
    </dgm:pt>
    <dgm:pt modelId="{C746D6C0-C90E-48A5-94F9-E07AD7E32018}">
      <dgm:prSet phldrT="[Text]" custT="1"/>
      <dgm:spPr>
        <a:solidFill>
          <a:srgbClr val="00C782"/>
        </a:solidFill>
      </dgm:spPr>
      <dgm:t>
        <a:bodyPr/>
        <a:lstStyle/>
        <a:p>
          <a:r>
            <a:rPr lang="en-US" sz="2000" b="1" dirty="0">
              <a:solidFill>
                <a:schemeClr val="tx1"/>
              </a:solidFill>
              <a:latin typeface="Arial" panose="020B0604020202020204" pitchFamily="34" charset="0"/>
              <a:cs typeface="Arial" panose="020B0604020202020204" pitchFamily="34" charset="0"/>
            </a:rPr>
            <a:t>TX10p</a:t>
          </a:r>
        </a:p>
      </dgm:t>
    </dgm:pt>
    <dgm:pt modelId="{1CB07BFB-FA63-499E-8BBC-3035D0A28F1E}" type="parTrans" cxnId="{3F719D51-D96E-46C5-8CCE-68FE1FB085C9}">
      <dgm:prSet/>
      <dgm:spPr/>
      <dgm:t>
        <a:bodyPr/>
        <a:lstStyle/>
        <a:p>
          <a:endParaRPr lang="en-US"/>
        </a:p>
      </dgm:t>
    </dgm:pt>
    <dgm:pt modelId="{033B1438-D044-4693-8919-2860079E3477}" type="sibTrans" cxnId="{3F719D51-D96E-46C5-8CCE-68FE1FB085C9}">
      <dgm:prSet/>
      <dgm:spPr/>
      <dgm:t>
        <a:bodyPr/>
        <a:lstStyle/>
        <a:p>
          <a:endParaRPr lang="en-US"/>
        </a:p>
      </dgm:t>
    </dgm:pt>
    <dgm:pt modelId="{EC045E10-934D-4992-8877-9237053D6843}">
      <dgm:prSet phldrT="[Text]" custT="1"/>
      <dgm:spPr>
        <a:solidFill>
          <a:srgbClr val="D5FCAB">
            <a:alpha val="90000"/>
          </a:srgbClr>
        </a:solidFill>
      </dgm:spPr>
      <dgm:t>
        <a:bodyPr/>
        <a:lstStyle/>
        <a:p>
          <a:pPr>
            <a:buNone/>
          </a:pPr>
          <a:r>
            <a:rPr lang="en-IN" sz="1400" dirty="0">
              <a:solidFill>
                <a:srgbClr val="000000"/>
              </a:solidFill>
              <a:latin typeface="Arial" panose="020B0604020202020204" pitchFamily="34" charset="0"/>
            </a:rPr>
            <a:t>  The largest</a:t>
          </a:r>
          <a:r>
            <a:rPr lang="en-IN" sz="1400" i="0" u="none" strike="noStrike" dirty="0">
              <a:solidFill>
                <a:srgbClr val="000000"/>
              </a:solidFill>
              <a:effectLst/>
              <a:latin typeface="Arial" panose="020B0604020202020204" pitchFamily="34" charset="0"/>
            </a:rPr>
            <a:t> number of consecutive days where RRij≥1 mm, where </a:t>
          </a:r>
          <a:r>
            <a:rPr lang="en-IN" sz="1400" i="0" u="none" strike="noStrike" dirty="0" err="1">
              <a:solidFill>
                <a:srgbClr val="000000"/>
              </a:solidFill>
              <a:effectLst/>
              <a:latin typeface="Arial" panose="020B0604020202020204" pitchFamily="34" charset="0"/>
            </a:rPr>
            <a:t>RRij</a:t>
          </a:r>
          <a:r>
            <a:rPr lang="en-IN" sz="1400" i="0" u="none" strike="noStrike" dirty="0">
              <a:solidFill>
                <a:srgbClr val="000000"/>
              </a:solidFill>
              <a:effectLst/>
              <a:latin typeface="Arial" panose="020B0604020202020204" pitchFamily="34" charset="0"/>
            </a:rPr>
            <a:t> is the daily precipitation amount on day </a:t>
          </a:r>
          <a:r>
            <a:rPr lang="en-IN" sz="1400" i="0" u="none" strike="noStrike" dirty="0" err="1">
              <a:solidFill>
                <a:srgbClr val="000000"/>
              </a:solidFill>
              <a:effectLst/>
              <a:latin typeface="Arial" panose="020B0604020202020204" pitchFamily="34" charset="0"/>
            </a:rPr>
            <a:t>i</a:t>
          </a:r>
          <a:r>
            <a:rPr lang="en-IN" sz="1400" i="0" u="none" strike="noStrike" dirty="0">
              <a:solidFill>
                <a:srgbClr val="000000"/>
              </a:solidFill>
              <a:effectLst/>
              <a:latin typeface="Arial" panose="020B0604020202020204" pitchFamily="34" charset="0"/>
            </a:rPr>
            <a:t> in period j.</a:t>
          </a:r>
          <a:endParaRPr lang="en-US" sz="1400" dirty="0"/>
        </a:p>
      </dgm:t>
    </dgm:pt>
    <dgm:pt modelId="{DA874BF5-5980-4AA9-9938-62F85F7FBFE7}" type="parTrans" cxnId="{A148878C-9982-4525-9F97-BC55D2018019}">
      <dgm:prSet/>
      <dgm:spPr/>
      <dgm:t>
        <a:bodyPr/>
        <a:lstStyle/>
        <a:p>
          <a:endParaRPr lang="en-US"/>
        </a:p>
      </dgm:t>
    </dgm:pt>
    <dgm:pt modelId="{7BAFC7B8-AAED-41DF-B4CB-D0DE66750525}" type="sibTrans" cxnId="{A148878C-9982-4525-9F97-BC55D2018019}">
      <dgm:prSet/>
      <dgm:spPr/>
      <dgm:t>
        <a:bodyPr/>
        <a:lstStyle/>
        <a:p>
          <a:endParaRPr lang="en-US"/>
        </a:p>
      </dgm:t>
    </dgm:pt>
    <dgm:pt modelId="{C07D9491-D0F2-4F61-BEDA-0F5BEE5A2693}">
      <dgm:prSet phldrT="[Text]" custT="1"/>
      <dgm:spPr>
        <a:solidFill>
          <a:srgbClr val="D5FCAB">
            <a:alpha val="90000"/>
          </a:srgbClr>
        </a:solidFill>
      </dgm:spPr>
      <dgm:t>
        <a:bodyPr/>
        <a:lstStyle/>
        <a:p>
          <a:pPr>
            <a:buNone/>
          </a:pPr>
          <a:endParaRPr lang="en-US" sz="1400" dirty="0"/>
        </a:p>
      </dgm:t>
    </dgm:pt>
    <dgm:pt modelId="{31017270-A13E-47BF-9E47-7A9ABA3D1E61}" type="parTrans" cxnId="{96D7ED0A-91A8-4845-8E8B-9E7FB3D1A5AD}">
      <dgm:prSet/>
      <dgm:spPr/>
      <dgm:t>
        <a:bodyPr/>
        <a:lstStyle/>
        <a:p>
          <a:endParaRPr lang="en-US"/>
        </a:p>
      </dgm:t>
    </dgm:pt>
    <dgm:pt modelId="{CA5572AF-DFF0-450B-BF58-ECA93445587B}" type="sibTrans" cxnId="{96D7ED0A-91A8-4845-8E8B-9E7FB3D1A5AD}">
      <dgm:prSet/>
      <dgm:spPr/>
      <dgm:t>
        <a:bodyPr/>
        <a:lstStyle/>
        <a:p>
          <a:endParaRPr lang="en-US"/>
        </a:p>
      </dgm:t>
    </dgm:pt>
    <dgm:pt modelId="{501FEDE2-F488-4F23-99B5-49FF0FA9EF3A}">
      <dgm:prSet phldrT="[Text]" custT="1"/>
      <dgm:spPr>
        <a:solidFill>
          <a:srgbClr val="D5FCAB">
            <a:alpha val="90000"/>
          </a:srgbClr>
        </a:solidFill>
      </dgm:spPr>
      <dgm:t>
        <a:bodyPr/>
        <a:lstStyle/>
        <a:p>
          <a:pPr>
            <a:buNone/>
          </a:pPr>
          <a:endParaRPr lang="en-US" sz="1400" dirty="0"/>
        </a:p>
      </dgm:t>
    </dgm:pt>
    <dgm:pt modelId="{4039C616-0D5D-452E-8A09-FB12FE365FFD}" type="parTrans" cxnId="{E2701B72-CE8D-48A0-BC6B-E7BECDA9DBB1}">
      <dgm:prSet/>
      <dgm:spPr/>
      <dgm:t>
        <a:bodyPr/>
        <a:lstStyle/>
        <a:p>
          <a:endParaRPr lang="en-US"/>
        </a:p>
      </dgm:t>
    </dgm:pt>
    <dgm:pt modelId="{E3524B45-813B-443B-85D0-7622E604539E}" type="sibTrans" cxnId="{E2701B72-CE8D-48A0-BC6B-E7BECDA9DBB1}">
      <dgm:prSet/>
      <dgm:spPr/>
      <dgm:t>
        <a:bodyPr/>
        <a:lstStyle/>
        <a:p>
          <a:endParaRPr lang="en-US"/>
        </a:p>
      </dgm:t>
    </dgm:pt>
    <dgm:pt modelId="{4C6408C1-F697-409A-8737-B077F0E18734}">
      <dgm:prSet phldrT="[Text]" custT="1"/>
      <dgm:spPr>
        <a:solidFill>
          <a:srgbClr val="D5FCAB">
            <a:alpha val="89804"/>
          </a:srgbClr>
        </a:solidFill>
      </dgm:spPr>
      <dgm:t>
        <a:bodyPr/>
        <a:lstStyle/>
        <a:p>
          <a:pPr>
            <a:buNone/>
          </a:pPr>
          <a:r>
            <a:rPr lang="en-IN" sz="1400" i="0" u="none" strike="noStrike" dirty="0">
              <a:solidFill>
                <a:srgbClr val="000000"/>
              </a:solidFill>
              <a:effectLst/>
              <a:latin typeface="Arial" panose="020B0604020202020204" pitchFamily="34" charset="0"/>
            </a:rPr>
            <a:t>  Where </a:t>
          </a:r>
          <a:r>
            <a:rPr lang="en-IN" sz="1400" i="0" u="none" strike="noStrike" dirty="0" err="1">
              <a:solidFill>
                <a:srgbClr val="000000"/>
              </a:solidFill>
              <a:effectLst/>
              <a:latin typeface="Arial" panose="020B0604020202020204" pitchFamily="34" charset="0"/>
            </a:rPr>
            <a:t>TXij</a:t>
          </a:r>
          <a:r>
            <a:rPr lang="en-IN" sz="1400" i="0" u="none" strike="noStrike" dirty="0">
              <a:solidFill>
                <a:srgbClr val="000000"/>
              </a:solidFill>
              <a:effectLst/>
              <a:latin typeface="Arial" panose="020B0604020202020204" pitchFamily="34" charset="0"/>
            </a:rPr>
            <a:t> and </a:t>
          </a:r>
          <a:r>
            <a:rPr lang="en-IN" sz="1400" i="0" u="none" strike="noStrike" dirty="0" err="1">
              <a:solidFill>
                <a:srgbClr val="000000"/>
              </a:solidFill>
              <a:effectLst/>
              <a:latin typeface="Arial" panose="020B0604020202020204" pitchFamily="34" charset="0"/>
            </a:rPr>
            <a:t>TNij</a:t>
          </a:r>
          <a:r>
            <a:rPr lang="en-IN" sz="1400" i="0" u="none" strike="noStrike" dirty="0">
              <a:solidFill>
                <a:srgbClr val="000000"/>
              </a:solidFill>
              <a:effectLst/>
              <a:latin typeface="Arial" panose="020B0604020202020204" pitchFamily="34" charset="0"/>
            </a:rPr>
            <a:t> are the daily maxima and minimum temperature, respectively, on the day </a:t>
          </a:r>
          <a:r>
            <a:rPr lang="en-IN" sz="1400" i="0" u="none" strike="noStrike" dirty="0" err="1">
              <a:solidFill>
                <a:srgbClr val="000000"/>
              </a:solidFill>
              <a:effectLst/>
              <a:latin typeface="Arial" panose="020B0604020202020204" pitchFamily="34" charset="0"/>
            </a:rPr>
            <a:t>i</a:t>
          </a:r>
          <a:r>
            <a:rPr lang="en-IN" sz="1400" i="0" u="none" strike="noStrike" dirty="0">
              <a:solidFill>
                <a:srgbClr val="000000"/>
              </a:solidFill>
              <a:effectLst/>
              <a:latin typeface="Arial" panose="020B0604020202020204" pitchFamily="34" charset="0"/>
            </a:rPr>
            <a:t> in period j. </a:t>
          </a:r>
          <a:endParaRPr lang="en-US" sz="1400" dirty="0">
            <a:latin typeface="Arial" panose="020B0604020202020204" pitchFamily="34" charset="0"/>
            <a:cs typeface="Arial" panose="020B0604020202020204" pitchFamily="34" charset="0"/>
          </a:endParaRPr>
        </a:p>
      </dgm:t>
    </dgm:pt>
    <dgm:pt modelId="{29B5E5EC-E553-47F9-A0D4-ADB21DA4D9A1}" type="parTrans" cxnId="{80E157F2-7DEA-45D1-A135-B16E8A1BB841}">
      <dgm:prSet/>
      <dgm:spPr/>
      <dgm:t>
        <a:bodyPr/>
        <a:lstStyle/>
        <a:p>
          <a:endParaRPr lang="en-US"/>
        </a:p>
      </dgm:t>
    </dgm:pt>
    <dgm:pt modelId="{A6865AC2-3ECC-4C48-8D96-7919B08D0EBE}" type="sibTrans" cxnId="{80E157F2-7DEA-45D1-A135-B16E8A1BB841}">
      <dgm:prSet/>
      <dgm:spPr/>
      <dgm:t>
        <a:bodyPr/>
        <a:lstStyle/>
        <a:p>
          <a:endParaRPr lang="en-US"/>
        </a:p>
      </dgm:t>
    </dgm:pt>
    <dgm:pt modelId="{67FA18C9-7C57-44C3-AC2D-4118B756C988}">
      <dgm:prSet phldrT="[Text]" custT="1"/>
      <dgm:spPr>
        <a:solidFill>
          <a:srgbClr val="D5FCAB">
            <a:alpha val="89804"/>
          </a:srgbClr>
        </a:solidFill>
      </dgm:spPr>
      <dgm:t>
        <a:bodyPr/>
        <a:lstStyle/>
        <a:p>
          <a:pPr>
            <a:buNone/>
          </a:pPr>
          <a:r>
            <a:rPr lang="en-IN" sz="1400" i="0" u="none" strike="noStrike" dirty="0">
              <a:solidFill>
                <a:srgbClr val="000000"/>
              </a:solidFill>
              <a:effectLst/>
              <a:latin typeface="Arial" panose="020B0604020202020204" pitchFamily="34" charset="0"/>
            </a:rPr>
            <a:t>  </a:t>
          </a:r>
          <a:endParaRPr lang="en-US" sz="1400" dirty="0">
            <a:latin typeface="Arial" panose="020B0604020202020204" pitchFamily="34" charset="0"/>
            <a:cs typeface="Arial" panose="020B0604020202020204" pitchFamily="34" charset="0"/>
          </a:endParaRPr>
        </a:p>
      </dgm:t>
    </dgm:pt>
    <dgm:pt modelId="{337855DF-FF85-4A93-A093-2CB4E7A53411}" type="sibTrans" cxnId="{1FE70B49-0857-4A68-92B4-F251812BCBB2}">
      <dgm:prSet/>
      <dgm:spPr/>
      <dgm:t>
        <a:bodyPr/>
        <a:lstStyle/>
        <a:p>
          <a:endParaRPr lang="en-US"/>
        </a:p>
      </dgm:t>
    </dgm:pt>
    <dgm:pt modelId="{9596A792-3247-4FFD-97E0-7F137DD16C21}" type="parTrans" cxnId="{1FE70B49-0857-4A68-92B4-F251812BCBB2}">
      <dgm:prSet/>
      <dgm:spPr/>
      <dgm:t>
        <a:bodyPr/>
        <a:lstStyle/>
        <a:p>
          <a:endParaRPr lang="en-US"/>
        </a:p>
      </dgm:t>
    </dgm:pt>
    <dgm:pt modelId="{E535C32B-1DC0-4263-8787-882BD28F3BF3}">
      <dgm:prSet/>
      <dgm:spPr/>
      <dgm:t>
        <a:bodyPr/>
        <a:lstStyle/>
        <a:p>
          <a:endParaRPr lang="en-IN" sz="2100" b="1" dirty="0">
            <a:solidFill>
              <a:srgbClr val="000000"/>
            </a:solidFill>
            <a:latin typeface="Arial" panose="020B0604020202020204" pitchFamily="34" charset="0"/>
          </a:endParaRPr>
        </a:p>
      </dgm:t>
    </dgm:pt>
    <dgm:pt modelId="{CE1D4A4A-04B7-4A4F-A8C1-D79DC62CC475}" type="parTrans" cxnId="{E8DBD667-D969-47B4-AD1D-A448C4D14A20}">
      <dgm:prSet/>
      <dgm:spPr/>
      <dgm:t>
        <a:bodyPr/>
        <a:lstStyle/>
        <a:p>
          <a:endParaRPr lang="en-US"/>
        </a:p>
      </dgm:t>
    </dgm:pt>
    <dgm:pt modelId="{C9E3952E-415B-4C22-9243-E05055B303C5}" type="sibTrans" cxnId="{E8DBD667-D969-47B4-AD1D-A448C4D14A20}">
      <dgm:prSet/>
      <dgm:spPr/>
      <dgm:t>
        <a:bodyPr/>
        <a:lstStyle/>
        <a:p>
          <a:endParaRPr lang="en-US"/>
        </a:p>
      </dgm:t>
    </dgm:pt>
    <dgm:pt modelId="{CB5971AE-BC3D-45C5-B69D-7A7FA8062DAB}">
      <dgm:prSet phldrT="[Text]" custT="1"/>
      <dgm:spPr>
        <a:solidFill>
          <a:srgbClr val="D5FCAB">
            <a:alpha val="90000"/>
          </a:srgbClr>
        </a:solidFill>
      </dgm:spPr>
      <dgm:t>
        <a:bodyPr/>
        <a:lstStyle/>
        <a:p>
          <a:pPr>
            <a:buNone/>
          </a:pPr>
          <a:r>
            <a:rPr lang="en-IN" sz="1400" dirty="0">
              <a:solidFill>
                <a:srgbClr val="000000"/>
              </a:solidFill>
              <a:latin typeface="Arial" panose="020B0604020202020204" pitchFamily="34" charset="0"/>
            </a:rPr>
            <a:t>  P</a:t>
          </a:r>
          <a:r>
            <a:rPr lang="en-IN" sz="1400" i="0" u="none" strike="noStrike" dirty="0">
              <a:solidFill>
                <a:srgbClr val="000000"/>
              </a:solidFill>
              <a:effectLst/>
              <a:latin typeface="Arial" panose="020B0604020202020204" pitchFamily="34" charset="0"/>
            </a:rPr>
            <a:t>ercentage of days when </a:t>
          </a:r>
          <a:r>
            <a:rPr lang="en-IN" sz="1400" i="0" u="none" strike="noStrike" dirty="0" err="1">
              <a:solidFill>
                <a:srgbClr val="000000"/>
              </a:solidFill>
              <a:effectLst/>
              <a:latin typeface="Arial" panose="020B0604020202020204" pitchFamily="34" charset="0"/>
            </a:rPr>
            <a:t>TNij</a:t>
          </a:r>
          <a:r>
            <a:rPr lang="en-IN" sz="1400" i="0" u="none" strike="noStrike" dirty="0">
              <a:solidFill>
                <a:srgbClr val="000000"/>
              </a:solidFill>
              <a:effectLst/>
              <a:latin typeface="Arial" panose="020B0604020202020204" pitchFamily="34" charset="0"/>
            </a:rPr>
            <a:t>&lt;TNin10, where </a:t>
          </a:r>
          <a:r>
            <a:rPr lang="en-IN" sz="1400" i="0" u="none" strike="noStrike" dirty="0" err="1">
              <a:solidFill>
                <a:srgbClr val="000000"/>
              </a:solidFill>
              <a:effectLst/>
              <a:latin typeface="Arial" panose="020B0604020202020204" pitchFamily="34" charset="0"/>
            </a:rPr>
            <a:t>TNij</a:t>
          </a:r>
          <a:r>
            <a:rPr lang="en-IN" sz="1400" i="0" u="none" strike="noStrike" dirty="0">
              <a:solidFill>
                <a:srgbClr val="000000"/>
              </a:solidFill>
              <a:effectLst/>
              <a:latin typeface="Arial" panose="020B0604020202020204" pitchFamily="34" charset="0"/>
            </a:rPr>
            <a:t> is the daily minimum temperature on the day </a:t>
          </a:r>
          <a:r>
            <a:rPr lang="en-IN" sz="1400" i="0" u="none" strike="noStrike" dirty="0" err="1">
              <a:solidFill>
                <a:srgbClr val="000000"/>
              </a:solidFill>
              <a:effectLst/>
              <a:latin typeface="Arial" panose="020B0604020202020204" pitchFamily="34" charset="0"/>
            </a:rPr>
            <a:t>i</a:t>
          </a:r>
          <a:r>
            <a:rPr lang="en-IN" sz="1400" i="0" u="none" strike="noStrike" dirty="0">
              <a:solidFill>
                <a:srgbClr val="000000"/>
              </a:solidFill>
              <a:effectLst/>
              <a:latin typeface="Arial" panose="020B0604020202020204" pitchFamily="34" charset="0"/>
            </a:rPr>
            <a:t> in period j and TNin10 is the calendar day 10</a:t>
          </a:r>
          <a:r>
            <a:rPr lang="en-IN" sz="1400" i="0" u="none" strike="noStrike" baseline="30000" dirty="0">
              <a:solidFill>
                <a:srgbClr val="000000"/>
              </a:solidFill>
              <a:effectLst/>
              <a:latin typeface="Arial" panose="020B0604020202020204" pitchFamily="34" charset="0"/>
            </a:rPr>
            <a:t>th</a:t>
          </a:r>
          <a:r>
            <a:rPr lang="en-IN" sz="1400" i="0" u="none" strike="noStrike" dirty="0">
              <a:solidFill>
                <a:srgbClr val="000000"/>
              </a:solidFill>
              <a:effectLst/>
              <a:latin typeface="Arial" panose="020B0604020202020204" pitchFamily="34" charset="0"/>
            </a:rPr>
            <a:t> percentile centred on a 5-day window for the base period 1961–1990.</a:t>
          </a:r>
          <a:endParaRPr lang="en-US" sz="1400" dirty="0"/>
        </a:p>
      </dgm:t>
    </dgm:pt>
    <dgm:pt modelId="{798B8F35-4F71-4D61-B0FA-AFE31FD605D7}" type="parTrans" cxnId="{4C3109B8-1811-487E-B238-7278284F112A}">
      <dgm:prSet/>
      <dgm:spPr/>
      <dgm:t>
        <a:bodyPr/>
        <a:lstStyle/>
        <a:p>
          <a:endParaRPr lang="en-US"/>
        </a:p>
      </dgm:t>
    </dgm:pt>
    <dgm:pt modelId="{44E19405-1442-43ED-8E0D-E0ADEAC98F01}" type="sibTrans" cxnId="{4C3109B8-1811-487E-B238-7278284F112A}">
      <dgm:prSet/>
      <dgm:spPr/>
      <dgm:t>
        <a:bodyPr/>
        <a:lstStyle/>
        <a:p>
          <a:endParaRPr lang="en-US"/>
        </a:p>
      </dgm:t>
    </dgm:pt>
    <dgm:pt modelId="{51693A24-ECE1-42EC-898D-7D4D187E5087}">
      <dgm:prSet phldrT="[Text]" custT="1"/>
      <dgm:spPr>
        <a:solidFill>
          <a:srgbClr val="D5FCAB">
            <a:alpha val="90000"/>
          </a:srgbClr>
        </a:solidFill>
      </dgm:spPr>
      <dgm:t>
        <a:bodyPr/>
        <a:lstStyle/>
        <a:p>
          <a:pPr>
            <a:buNone/>
          </a:pPr>
          <a:endParaRPr lang="en-US" sz="1400" dirty="0"/>
        </a:p>
      </dgm:t>
    </dgm:pt>
    <dgm:pt modelId="{48CE3B04-CFA4-4CA6-AC25-F3354FE4A1CC}" type="parTrans" cxnId="{A5B90E35-1A94-4163-8B32-DAE24C286D0E}">
      <dgm:prSet/>
      <dgm:spPr/>
      <dgm:t>
        <a:bodyPr/>
        <a:lstStyle/>
        <a:p>
          <a:endParaRPr lang="en-US"/>
        </a:p>
      </dgm:t>
    </dgm:pt>
    <dgm:pt modelId="{DF476D1B-5E59-4F1F-A6EA-0A177609F711}" type="sibTrans" cxnId="{A5B90E35-1A94-4163-8B32-DAE24C286D0E}">
      <dgm:prSet/>
      <dgm:spPr/>
      <dgm:t>
        <a:bodyPr/>
        <a:lstStyle/>
        <a:p>
          <a:endParaRPr lang="en-US"/>
        </a:p>
      </dgm:t>
    </dgm:pt>
    <dgm:pt modelId="{84DFBCBD-4484-401D-B444-39BEE647CF49}">
      <dgm:prSet phldrT="[Text]" custT="1"/>
      <dgm:spPr>
        <a:solidFill>
          <a:srgbClr val="D5FCAB">
            <a:alpha val="90000"/>
          </a:srgbClr>
        </a:solidFill>
      </dgm:spPr>
      <dgm:t>
        <a:bodyPr/>
        <a:lstStyle/>
        <a:p>
          <a:pPr>
            <a:buNone/>
          </a:pPr>
          <a:endParaRPr lang="en-US" sz="1400" dirty="0"/>
        </a:p>
      </dgm:t>
    </dgm:pt>
    <dgm:pt modelId="{98EFD56E-4C51-4F2A-B1F8-1AC684A9C450}" type="parTrans" cxnId="{AF55978A-DD4F-4EA7-8108-3622DF23C68D}">
      <dgm:prSet/>
      <dgm:spPr/>
      <dgm:t>
        <a:bodyPr/>
        <a:lstStyle/>
        <a:p>
          <a:endParaRPr lang="en-US"/>
        </a:p>
      </dgm:t>
    </dgm:pt>
    <dgm:pt modelId="{9CDD5E34-6103-4189-8658-9548994736A4}" type="sibTrans" cxnId="{AF55978A-DD4F-4EA7-8108-3622DF23C68D}">
      <dgm:prSet/>
      <dgm:spPr/>
      <dgm:t>
        <a:bodyPr/>
        <a:lstStyle/>
        <a:p>
          <a:endParaRPr lang="en-US"/>
        </a:p>
      </dgm:t>
    </dgm:pt>
    <dgm:pt modelId="{91F07F63-10D3-4A1B-BE8D-05FE14D0B8BA}">
      <dgm:prSet custT="1"/>
      <dgm:spPr>
        <a:solidFill>
          <a:srgbClr val="D5FCAB">
            <a:alpha val="90000"/>
          </a:srgbClr>
        </a:solidFill>
      </dgm:spPr>
      <dgm:t>
        <a:bodyPr/>
        <a:lstStyle/>
        <a:p>
          <a:pPr>
            <a:buNone/>
          </a:pPr>
          <a:r>
            <a:rPr lang="en-IN" sz="1400" i="0" u="none" strike="noStrike" dirty="0">
              <a:solidFill>
                <a:srgbClr val="000000"/>
              </a:solidFill>
              <a:effectLst/>
              <a:latin typeface="Arial" panose="020B0604020202020204" pitchFamily="34" charset="0"/>
            </a:rPr>
            <a:t>  </a:t>
          </a:r>
          <a:endParaRPr lang="en-US" sz="1400" dirty="0"/>
        </a:p>
      </dgm:t>
    </dgm:pt>
    <dgm:pt modelId="{96B10D55-F315-4095-8805-0D308F3BCB03}" type="parTrans" cxnId="{0D8FAD9E-33FD-4D40-AFEB-5A2BC4C174E4}">
      <dgm:prSet/>
      <dgm:spPr/>
      <dgm:t>
        <a:bodyPr/>
        <a:lstStyle/>
        <a:p>
          <a:endParaRPr lang="en-US"/>
        </a:p>
      </dgm:t>
    </dgm:pt>
    <dgm:pt modelId="{12CC2B59-1A13-457B-B46F-D3CCD498C11A}" type="sibTrans" cxnId="{0D8FAD9E-33FD-4D40-AFEB-5A2BC4C174E4}">
      <dgm:prSet/>
      <dgm:spPr/>
      <dgm:t>
        <a:bodyPr/>
        <a:lstStyle/>
        <a:p>
          <a:endParaRPr lang="en-US"/>
        </a:p>
      </dgm:t>
    </dgm:pt>
    <dgm:pt modelId="{17964B30-DE42-4A4E-8D82-81110D8FFB8D}">
      <dgm:prSet/>
      <dgm:spPr/>
      <dgm:t>
        <a:bodyPr/>
        <a:lstStyle/>
        <a:p>
          <a:endParaRPr lang="en-US" sz="2200" dirty="0"/>
        </a:p>
      </dgm:t>
    </dgm:pt>
    <dgm:pt modelId="{2D663A8E-A1B6-4692-B019-975821453244}" type="parTrans" cxnId="{5A9CBDCD-E514-4DC0-843C-C962FBE30076}">
      <dgm:prSet/>
      <dgm:spPr/>
      <dgm:t>
        <a:bodyPr/>
        <a:lstStyle/>
        <a:p>
          <a:endParaRPr lang="en-US"/>
        </a:p>
      </dgm:t>
    </dgm:pt>
    <dgm:pt modelId="{EA39DC4B-A25C-4E11-A23E-3FDF3960253A}" type="sibTrans" cxnId="{5A9CBDCD-E514-4DC0-843C-C962FBE30076}">
      <dgm:prSet/>
      <dgm:spPr/>
      <dgm:t>
        <a:bodyPr/>
        <a:lstStyle/>
        <a:p>
          <a:endParaRPr lang="en-US"/>
        </a:p>
      </dgm:t>
    </dgm:pt>
    <dgm:pt modelId="{AE865AF1-FC30-4102-9CD5-530917C1537D}">
      <dgm:prSet custT="1"/>
      <dgm:spPr>
        <a:solidFill>
          <a:srgbClr val="D5FCAB">
            <a:alpha val="90000"/>
          </a:srgbClr>
        </a:solidFill>
      </dgm:spPr>
      <dgm:t>
        <a:bodyPr/>
        <a:lstStyle/>
        <a:p>
          <a:pPr>
            <a:buNone/>
          </a:pPr>
          <a:r>
            <a:rPr lang="en-IN" sz="1400" i="0" u="none" strike="noStrike" dirty="0">
              <a:solidFill>
                <a:srgbClr val="000000"/>
              </a:solidFill>
              <a:effectLst/>
              <a:latin typeface="Arial" panose="020B0604020202020204" pitchFamily="34" charset="0"/>
            </a:rPr>
            <a:t>  Percentage of days when TX&lt;10th percentile.</a:t>
          </a:r>
          <a:endParaRPr lang="en-US" sz="1400" dirty="0"/>
        </a:p>
      </dgm:t>
    </dgm:pt>
    <dgm:pt modelId="{E2C9FD0B-065B-4E79-A19B-181BB78C7281}" type="parTrans" cxnId="{49048C07-ED2C-4B87-BFD3-FB0E13350850}">
      <dgm:prSet/>
      <dgm:spPr/>
      <dgm:t>
        <a:bodyPr/>
        <a:lstStyle/>
        <a:p>
          <a:endParaRPr lang="en-US"/>
        </a:p>
      </dgm:t>
    </dgm:pt>
    <dgm:pt modelId="{1A20551A-CB85-47F8-A269-A010769B3E70}" type="sibTrans" cxnId="{49048C07-ED2C-4B87-BFD3-FB0E13350850}">
      <dgm:prSet/>
      <dgm:spPr/>
      <dgm:t>
        <a:bodyPr/>
        <a:lstStyle/>
        <a:p>
          <a:endParaRPr lang="en-US"/>
        </a:p>
      </dgm:t>
    </dgm:pt>
    <dgm:pt modelId="{2BB64D4F-E80F-42C4-A636-0EF76CC486F3}">
      <dgm:prSet custT="1"/>
      <dgm:spPr>
        <a:solidFill>
          <a:srgbClr val="D5FCAB">
            <a:alpha val="90000"/>
          </a:srgbClr>
        </a:solidFill>
      </dgm:spPr>
      <dgm:t>
        <a:bodyPr/>
        <a:lstStyle/>
        <a:p>
          <a:pPr>
            <a:buNone/>
          </a:pPr>
          <a:endParaRPr lang="en-US" sz="1400" dirty="0"/>
        </a:p>
      </dgm:t>
    </dgm:pt>
    <dgm:pt modelId="{C947E113-AF78-4329-BF39-0B45CF7F81D2}" type="parTrans" cxnId="{350BCB8D-1D2A-4A50-BBAB-3947D3042416}">
      <dgm:prSet/>
      <dgm:spPr/>
      <dgm:t>
        <a:bodyPr/>
        <a:lstStyle/>
        <a:p>
          <a:endParaRPr lang="en-US"/>
        </a:p>
      </dgm:t>
    </dgm:pt>
    <dgm:pt modelId="{582FA52A-1FD0-4E5C-963B-BA22104C8EC4}" type="sibTrans" cxnId="{350BCB8D-1D2A-4A50-BBAB-3947D3042416}">
      <dgm:prSet/>
      <dgm:spPr/>
      <dgm:t>
        <a:bodyPr/>
        <a:lstStyle/>
        <a:p>
          <a:endParaRPr lang="en-US"/>
        </a:p>
      </dgm:t>
    </dgm:pt>
    <dgm:pt modelId="{353488BC-2340-4910-98C3-94C4DA35FD51}">
      <dgm:prSet custT="1"/>
      <dgm:spPr>
        <a:solidFill>
          <a:srgbClr val="D5FCAB">
            <a:alpha val="90000"/>
          </a:srgbClr>
        </a:solidFill>
      </dgm:spPr>
      <dgm:t>
        <a:bodyPr/>
        <a:lstStyle/>
        <a:p>
          <a:pPr>
            <a:buNone/>
          </a:pPr>
          <a:endParaRPr lang="en-US" sz="1400" dirty="0"/>
        </a:p>
      </dgm:t>
    </dgm:pt>
    <dgm:pt modelId="{E01D6703-4981-4E58-B35F-476FB6B65CEB}" type="parTrans" cxnId="{E16E5E59-7563-4270-9141-97FCE050160C}">
      <dgm:prSet/>
      <dgm:spPr/>
      <dgm:t>
        <a:bodyPr/>
        <a:lstStyle/>
        <a:p>
          <a:endParaRPr lang="en-US"/>
        </a:p>
      </dgm:t>
    </dgm:pt>
    <dgm:pt modelId="{082D89EB-02EA-4475-9708-2BE1EA7263C8}" type="sibTrans" cxnId="{E16E5E59-7563-4270-9141-97FCE050160C}">
      <dgm:prSet/>
      <dgm:spPr/>
      <dgm:t>
        <a:bodyPr/>
        <a:lstStyle/>
        <a:p>
          <a:endParaRPr lang="en-US"/>
        </a:p>
      </dgm:t>
    </dgm:pt>
    <dgm:pt modelId="{BFEA5592-6390-4B84-B591-0C596D16998B}">
      <dgm:prSet custT="1"/>
      <dgm:spPr>
        <a:solidFill>
          <a:srgbClr val="D5FCAB">
            <a:alpha val="90000"/>
          </a:srgbClr>
        </a:solidFill>
      </dgm:spPr>
      <dgm:t>
        <a:bodyPr/>
        <a:lstStyle/>
        <a:p>
          <a:pPr>
            <a:buNone/>
          </a:pPr>
          <a:r>
            <a:rPr lang="en-IN" sz="1400" i="0" u="none" strike="noStrike" dirty="0">
              <a:solidFill>
                <a:srgbClr val="000000"/>
              </a:solidFill>
              <a:effectLst/>
              <a:latin typeface="Arial" panose="020B0604020202020204" pitchFamily="34" charset="0"/>
            </a:rPr>
            <a:t>  Now, for calculation of these parameters' python was used and the codes will be attached below. Also, use of excel was done.</a:t>
          </a:r>
          <a:endParaRPr lang="en-US" sz="1400" dirty="0"/>
        </a:p>
      </dgm:t>
    </dgm:pt>
    <dgm:pt modelId="{2396F99B-40C9-4E9E-B1B4-190ED3A4723C}" type="parTrans" cxnId="{33F31566-1120-41EC-8CB6-A379826F54C5}">
      <dgm:prSet/>
      <dgm:spPr/>
      <dgm:t>
        <a:bodyPr/>
        <a:lstStyle/>
        <a:p>
          <a:endParaRPr lang="en-US"/>
        </a:p>
      </dgm:t>
    </dgm:pt>
    <dgm:pt modelId="{4371B576-E339-460A-965F-BED90DB48E64}" type="sibTrans" cxnId="{33F31566-1120-41EC-8CB6-A379826F54C5}">
      <dgm:prSet/>
      <dgm:spPr/>
      <dgm:t>
        <a:bodyPr/>
        <a:lstStyle/>
        <a:p>
          <a:endParaRPr lang="en-US"/>
        </a:p>
      </dgm:t>
    </dgm:pt>
    <dgm:pt modelId="{65380FB4-B124-4B15-8A35-125C3A9614FF}" type="pres">
      <dgm:prSet presAssocID="{B1536129-42E2-48BF-B11A-CCBA287135C4}" presName="Name0" presStyleCnt="0">
        <dgm:presLayoutVars>
          <dgm:dir/>
          <dgm:animLvl val="lvl"/>
          <dgm:resizeHandles val="exact"/>
        </dgm:presLayoutVars>
      </dgm:prSet>
      <dgm:spPr/>
    </dgm:pt>
    <dgm:pt modelId="{51A5F1F2-F349-451F-B9A0-B4D083D344B2}" type="pres">
      <dgm:prSet presAssocID="{C4852A9D-D5FC-4742-9E6A-474BD5F94252}" presName="composite" presStyleCnt="0"/>
      <dgm:spPr/>
    </dgm:pt>
    <dgm:pt modelId="{5023E02B-42B9-4C29-8D09-74C1EE595393}" type="pres">
      <dgm:prSet presAssocID="{C4852A9D-D5FC-4742-9E6A-474BD5F94252}" presName="parTx" presStyleLbl="alignNode1" presStyleIdx="0" presStyleCnt="4">
        <dgm:presLayoutVars>
          <dgm:chMax val="0"/>
          <dgm:chPref val="0"/>
          <dgm:bulletEnabled val="1"/>
        </dgm:presLayoutVars>
      </dgm:prSet>
      <dgm:spPr/>
    </dgm:pt>
    <dgm:pt modelId="{693BB4BC-C37E-4429-824C-6153CEA71407}" type="pres">
      <dgm:prSet presAssocID="{C4852A9D-D5FC-4742-9E6A-474BD5F94252}" presName="desTx" presStyleLbl="alignAccFollowNode1" presStyleIdx="0" presStyleCnt="4">
        <dgm:presLayoutVars>
          <dgm:bulletEnabled val="1"/>
        </dgm:presLayoutVars>
      </dgm:prSet>
      <dgm:spPr/>
    </dgm:pt>
    <dgm:pt modelId="{28460D66-2FEE-4F4B-9B6D-EE486E527965}" type="pres">
      <dgm:prSet presAssocID="{2810504A-6B19-4149-8382-C1A3FBA66E0E}" presName="space" presStyleCnt="0"/>
      <dgm:spPr/>
    </dgm:pt>
    <dgm:pt modelId="{ACB4A9E3-5787-4F22-BE5D-628AA85041DA}" type="pres">
      <dgm:prSet presAssocID="{498300EA-EECD-47BD-A699-DF69C8A3585C}" presName="composite" presStyleCnt="0"/>
      <dgm:spPr/>
    </dgm:pt>
    <dgm:pt modelId="{D728CB07-92BB-4B22-BFCF-E0B268663769}" type="pres">
      <dgm:prSet presAssocID="{498300EA-EECD-47BD-A699-DF69C8A3585C}" presName="parTx" presStyleLbl="alignNode1" presStyleIdx="1" presStyleCnt="4">
        <dgm:presLayoutVars>
          <dgm:chMax val="0"/>
          <dgm:chPref val="0"/>
          <dgm:bulletEnabled val="1"/>
        </dgm:presLayoutVars>
      </dgm:prSet>
      <dgm:spPr/>
    </dgm:pt>
    <dgm:pt modelId="{B22CAEBF-A823-4AF4-8316-5A57EF189F3A}" type="pres">
      <dgm:prSet presAssocID="{498300EA-EECD-47BD-A699-DF69C8A3585C}" presName="desTx" presStyleLbl="alignAccFollowNode1" presStyleIdx="1" presStyleCnt="4">
        <dgm:presLayoutVars>
          <dgm:bulletEnabled val="1"/>
        </dgm:presLayoutVars>
      </dgm:prSet>
      <dgm:spPr/>
    </dgm:pt>
    <dgm:pt modelId="{A5E50FA6-783B-4C0E-A87A-4F626CC0396B}" type="pres">
      <dgm:prSet presAssocID="{10563BCB-9DF4-49CA-B7F6-43395520B306}" presName="space" presStyleCnt="0"/>
      <dgm:spPr/>
    </dgm:pt>
    <dgm:pt modelId="{742476B8-16AF-4E28-BB94-46B05619696A}" type="pres">
      <dgm:prSet presAssocID="{41986095-AE12-4132-8C6A-340BA2BA78D3}" presName="composite" presStyleCnt="0"/>
      <dgm:spPr/>
    </dgm:pt>
    <dgm:pt modelId="{DF52A9BE-FF45-4EC9-B36D-807CB55976E8}" type="pres">
      <dgm:prSet presAssocID="{41986095-AE12-4132-8C6A-340BA2BA78D3}" presName="parTx" presStyleLbl="alignNode1" presStyleIdx="2" presStyleCnt="4">
        <dgm:presLayoutVars>
          <dgm:chMax val="0"/>
          <dgm:chPref val="0"/>
          <dgm:bulletEnabled val="1"/>
        </dgm:presLayoutVars>
      </dgm:prSet>
      <dgm:spPr/>
    </dgm:pt>
    <dgm:pt modelId="{4FDC23CE-DBEB-4889-836B-611DA2494649}" type="pres">
      <dgm:prSet presAssocID="{41986095-AE12-4132-8C6A-340BA2BA78D3}" presName="desTx" presStyleLbl="alignAccFollowNode1" presStyleIdx="2" presStyleCnt="4">
        <dgm:presLayoutVars>
          <dgm:bulletEnabled val="1"/>
        </dgm:presLayoutVars>
      </dgm:prSet>
      <dgm:spPr/>
    </dgm:pt>
    <dgm:pt modelId="{51561956-9E7E-4CF3-8426-68A1D94EDFB9}" type="pres">
      <dgm:prSet presAssocID="{F5D3ABB2-CC8C-4580-BF43-F6EF1507D04C}" presName="space" presStyleCnt="0"/>
      <dgm:spPr/>
    </dgm:pt>
    <dgm:pt modelId="{7343FF4A-D4B3-4B2A-90B9-3CD833DF55F5}" type="pres">
      <dgm:prSet presAssocID="{C746D6C0-C90E-48A5-94F9-E07AD7E32018}" presName="composite" presStyleCnt="0"/>
      <dgm:spPr/>
    </dgm:pt>
    <dgm:pt modelId="{A1EF6195-B929-4336-B4A3-7CAFFBD74C6D}" type="pres">
      <dgm:prSet presAssocID="{C746D6C0-C90E-48A5-94F9-E07AD7E32018}" presName="parTx" presStyleLbl="alignNode1" presStyleIdx="3" presStyleCnt="4" custLinFactNeighborX="-714">
        <dgm:presLayoutVars>
          <dgm:chMax val="0"/>
          <dgm:chPref val="0"/>
          <dgm:bulletEnabled val="1"/>
        </dgm:presLayoutVars>
      </dgm:prSet>
      <dgm:spPr/>
    </dgm:pt>
    <dgm:pt modelId="{9CC01E78-C8DB-4081-9215-7F899CBFE16F}" type="pres">
      <dgm:prSet presAssocID="{C746D6C0-C90E-48A5-94F9-E07AD7E32018}" presName="desTx" presStyleLbl="alignAccFollowNode1" presStyleIdx="3" presStyleCnt="4" custLinFactNeighborX="-548" custLinFactNeighborY="-765">
        <dgm:presLayoutVars>
          <dgm:bulletEnabled val="1"/>
        </dgm:presLayoutVars>
      </dgm:prSet>
      <dgm:spPr/>
    </dgm:pt>
  </dgm:ptLst>
  <dgm:cxnLst>
    <dgm:cxn modelId="{49048C07-ED2C-4B87-BFD3-FB0E13350850}" srcId="{C746D6C0-C90E-48A5-94F9-E07AD7E32018}" destId="{AE865AF1-FC30-4102-9CD5-530917C1537D}" srcOrd="3" destOrd="0" parTransId="{E2C9FD0B-065B-4E79-A19B-181BB78C7281}" sibTransId="{1A20551A-CB85-47F8-A269-A010769B3E70}"/>
    <dgm:cxn modelId="{96D7ED0A-91A8-4845-8E8B-9E7FB3D1A5AD}" srcId="{498300EA-EECD-47BD-A699-DF69C8A3585C}" destId="{C07D9491-D0F2-4F61-BEDA-0F5BEE5A2693}" srcOrd="1" destOrd="0" parTransId="{31017270-A13E-47BF-9E47-7A9ABA3D1E61}" sibTransId="{CA5572AF-DFF0-450B-BF58-ECA93445587B}"/>
    <dgm:cxn modelId="{AEC4020C-EB21-47A6-BB67-5992919323B4}" type="presOf" srcId="{17964B30-DE42-4A4E-8D82-81110D8FFB8D}" destId="{9CC01E78-C8DB-4081-9215-7F899CBFE16F}" srcOrd="0" destOrd="5" presId="urn:microsoft.com/office/officeart/2005/8/layout/hList1"/>
    <dgm:cxn modelId="{450FCE11-821F-405A-952B-92FCFB281C1A}" type="presOf" srcId="{CB5971AE-BC3D-45C5-B69D-7A7FA8062DAB}" destId="{4FDC23CE-DBEB-4889-836B-611DA2494649}" srcOrd="0" destOrd="3" presId="urn:microsoft.com/office/officeart/2005/8/layout/hList1"/>
    <dgm:cxn modelId="{02625626-F744-438E-B557-048D671C886E}" type="presOf" srcId="{03CFD39C-D0C8-415F-AADD-29C6F2325D9C}" destId="{4FDC23CE-DBEB-4889-836B-611DA2494649}" srcOrd="0" destOrd="0" presId="urn:microsoft.com/office/officeart/2005/8/layout/hList1"/>
    <dgm:cxn modelId="{95CB3627-9525-4E10-8C97-A66477664034}" type="presOf" srcId="{501FEDE2-F488-4F23-99B5-49FF0FA9EF3A}" destId="{B22CAEBF-A823-4AF4-8316-5A57EF189F3A}" srcOrd="0" destOrd="2" presId="urn:microsoft.com/office/officeart/2005/8/layout/hList1"/>
    <dgm:cxn modelId="{D632B228-5161-4B5F-BC19-BFE759D5290A}" type="presOf" srcId="{EC045E10-934D-4992-8877-9237053D6843}" destId="{B22CAEBF-A823-4AF4-8316-5A57EF189F3A}" srcOrd="0" destOrd="3" presId="urn:microsoft.com/office/officeart/2005/8/layout/hList1"/>
    <dgm:cxn modelId="{0336B12D-9537-4C56-A25E-EA3CC9FBA1D5}" type="presOf" srcId="{498300EA-EECD-47BD-A699-DF69C8A3585C}" destId="{D728CB07-92BB-4B22-BFCF-E0B268663769}" srcOrd="0" destOrd="0" presId="urn:microsoft.com/office/officeart/2005/8/layout/hList1"/>
    <dgm:cxn modelId="{A5B90E35-1A94-4163-8B32-DAE24C286D0E}" srcId="{41986095-AE12-4132-8C6A-340BA2BA78D3}" destId="{51693A24-ECE1-42EC-898D-7D4D187E5087}" srcOrd="1" destOrd="0" parTransId="{48CE3B04-CFA4-4CA6-AC25-F3354FE4A1CC}" sibTransId="{DF476D1B-5E59-4F1F-A6EA-0A177609F711}"/>
    <dgm:cxn modelId="{9859E93F-91B0-486E-A705-05B1856B2DED}" type="presOf" srcId="{C07D9491-D0F2-4F61-BEDA-0F5BEE5A2693}" destId="{B22CAEBF-A823-4AF4-8316-5A57EF189F3A}" srcOrd="0" destOrd="1" presId="urn:microsoft.com/office/officeart/2005/8/layout/hList1"/>
    <dgm:cxn modelId="{C54AB55C-E01D-49C3-AB74-AEF409091B58}" srcId="{B1536129-42E2-48BF-B11A-CCBA287135C4}" destId="{498300EA-EECD-47BD-A699-DF69C8A3585C}" srcOrd="1" destOrd="0" parTransId="{B9AEA4B3-9840-41AB-8CAC-FC49358D0185}" sibTransId="{10563BCB-9DF4-49CA-B7F6-43395520B306}"/>
    <dgm:cxn modelId="{A22B6B64-F307-4839-B2CF-39ECE471ACE7}" srcId="{B1536129-42E2-48BF-B11A-CCBA287135C4}" destId="{41986095-AE12-4132-8C6A-340BA2BA78D3}" srcOrd="2" destOrd="0" parTransId="{983DECC7-43D4-4D2E-BBFE-4A0D399E92BD}" sibTransId="{F5D3ABB2-CC8C-4580-BF43-F6EF1507D04C}"/>
    <dgm:cxn modelId="{271DDB44-2811-46BC-8075-86EA370B379D}" type="presOf" srcId="{C746D6C0-C90E-48A5-94F9-E07AD7E32018}" destId="{A1EF6195-B929-4336-B4A3-7CAFFBD74C6D}" srcOrd="0" destOrd="0" presId="urn:microsoft.com/office/officeart/2005/8/layout/hList1"/>
    <dgm:cxn modelId="{33F31566-1120-41EC-8CB6-A379826F54C5}" srcId="{C746D6C0-C90E-48A5-94F9-E07AD7E32018}" destId="{BFEA5592-6390-4B84-B591-0C596D16998B}" srcOrd="4" destOrd="0" parTransId="{2396F99B-40C9-4E9E-B1B4-190ED3A4723C}" sibTransId="{4371B576-E339-460A-965F-BED90DB48E64}"/>
    <dgm:cxn modelId="{E8DBD667-D969-47B4-AD1D-A448C4D14A20}" srcId="{41986095-AE12-4132-8C6A-340BA2BA78D3}" destId="{E535C32B-1DC0-4263-8787-882BD28F3BF3}" srcOrd="4" destOrd="0" parTransId="{CE1D4A4A-04B7-4A4F-A8C1-D79DC62CC475}" sibTransId="{C9E3952E-415B-4C22-9243-E05055B303C5}"/>
    <dgm:cxn modelId="{1FE70B49-0857-4A68-92B4-F251812BCBB2}" srcId="{C4852A9D-D5FC-4742-9E6A-474BD5F94252}" destId="{67FA18C9-7C57-44C3-AC2D-4118B756C988}" srcOrd="1" destOrd="0" parTransId="{9596A792-3247-4FFD-97E0-7F137DD16C21}" sibTransId="{337855DF-FF85-4A93-A093-2CB4E7A53411}"/>
    <dgm:cxn modelId="{0996C74A-5CB4-4DA6-848A-4C54C9DA8DFB}" type="presOf" srcId="{51693A24-ECE1-42EC-898D-7D4D187E5087}" destId="{4FDC23CE-DBEB-4889-836B-611DA2494649}" srcOrd="0" destOrd="1" presId="urn:microsoft.com/office/officeart/2005/8/layout/hList1"/>
    <dgm:cxn modelId="{3F719D51-D96E-46C5-8CCE-68FE1FB085C9}" srcId="{B1536129-42E2-48BF-B11A-CCBA287135C4}" destId="{C746D6C0-C90E-48A5-94F9-E07AD7E32018}" srcOrd="3" destOrd="0" parTransId="{1CB07BFB-FA63-499E-8BBC-3035D0A28F1E}" sibTransId="{033B1438-D044-4693-8919-2860079E3477}"/>
    <dgm:cxn modelId="{9B4BA351-F7A6-479D-80AB-8DA6D7F1947C}" type="presOf" srcId="{12459A89-2F31-4416-A06C-AB500AB0BE4C}" destId="{B22CAEBF-A823-4AF4-8316-5A57EF189F3A}" srcOrd="0" destOrd="0" presId="urn:microsoft.com/office/officeart/2005/8/layout/hList1"/>
    <dgm:cxn modelId="{E2701B72-CE8D-48A0-BC6B-E7BECDA9DBB1}" srcId="{498300EA-EECD-47BD-A699-DF69C8A3585C}" destId="{501FEDE2-F488-4F23-99B5-49FF0FA9EF3A}" srcOrd="2" destOrd="0" parTransId="{4039C616-0D5D-452E-8A09-FB12FE365FFD}" sibTransId="{E3524B45-813B-443B-85D0-7622E604539E}"/>
    <dgm:cxn modelId="{E16E5E59-7563-4270-9141-97FCE050160C}" srcId="{C746D6C0-C90E-48A5-94F9-E07AD7E32018}" destId="{353488BC-2340-4910-98C3-94C4DA35FD51}" srcOrd="2" destOrd="0" parTransId="{E01D6703-4981-4E58-B35F-476FB6B65CEB}" sibTransId="{082D89EB-02EA-4475-9708-2BE1EA7263C8}"/>
    <dgm:cxn modelId="{4D84BB81-DE1C-4631-8A8A-138FA73ACB94}" srcId="{C4852A9D-D5FC-4742-9E6A-474BD5F94252}" destId="{ABCD7DFD-55BE-49A3-B0D8-1D4C41CE9D77}" srcOrd="0" destOrd="0" parTransId="{766B7C0A-9AFF-48B0-8AE0-832FD36F27EC}" sibTransId="{E2594767-DAB9-478B-8D47-D8E022FF70F9}"/>
    <dgm:cxn modelId="{AF55978A-DD4F-4EA7-8108-3622DF23C68D}" srcId="{41986095-AE12-4132-8C6A-340BA2BA78D3}" destId="{84DFBCBD-4484-401D-B444-39BEE647CF49}" srcOrd="2" destOrd="0" parTransId="{98EFD56E-4C51-4F2A-B1F8-1AC684A9C450}" sibTransId="{9CDD5E34-6103-4189-8658-9548994736A4}"/>
    <dgm:cxn modelId="{A148878C-9982-4525-9F97-BC55D2018019}" srcId="{498300EA-EECD-47BD-A699-DF69C8A3585C}" destId="{EC045E10-934D-4992-8877-9237053D6843}" srcOrd="3" destOrd="0" parTransId="{DA874BF5-5980-4AA9-9938-62F85F7FBFE7}" sibTransId="{7BAFC7B8-AAED-41DF-B4CB-D0DE66750525}"/>
    <dgm:cxn modelId="{FAC4428D-0F51-4880-84F3-2933D05C2B76}" type="presOf" srcId="{67FA18C9-7C57-44C3-AC2D-4118B756C988}" destId="{693BB4BC-C37E-4429-824C-6153CEA71407}" srcOrd="0" destOrd="1" presId="urn:microsoft.com/office/officeart/2005/8/layout/hList1"/>
    <dgm:cxn modelId="{350BCB8D-1D2A-4A50-BBAB-3947D3042416}" srcId="{C746D6C0-C90E-48A5-94F9-E07AD7E32018}" destId="{2BB64D4F-E80F-42C4-A636-0EF76CC486F3}" srcOrd="1" destOrd="0" parTransId="{C947E113-AF78-4329-BF39-0B45CF7F81D2}" sibTransId="{582FA52A-1FD0-4E5C-963B-BA22104C8EC4}"/>
    <dgm:cxn modelId="{231E8293-6F2C-4EA9-91BF-369D7EA7C5E9}" type="presOf" srcId="{91F07F63-10D3-4A1B-BE8D-05FE14D0B8BA}" destId="{9CC01E78-C8DB-4081-9215-7F899CBFE16F}" srcOrd="0" destOrd="0" presId="urn:microsoft.com/office/officeart/2005/8/layout/hList1"/>
    <dgm:cxn modelId="{ECA38A95-32ED-4929-90DB-464534D9809B}" type="presOf" srcId="{353488BC-2340-4910-98C3-94C4DA35FD51}" destId="{9CC01E78-C8DB-4081-9215-7F899CBFE16F}" srcOrd="0" destOrd="2" presId="urn:microsoft.com/office/officeart/2005/8/layout/hList1"/>
    <dgm:cxn modelId="{0D8FAD9E-33FD-4D40-AFEB-5A2BC4C174E4}" srcId="{C746D6C0-C90E-48A5-94F9-E07AD7E32018}" destId="{91F07F63-10D3-4A1B-BE8D-05FE14D0B8BA}" srcOrd="0" destOrd="0" parTransId="{96B10D55-F315-4095-8805-0D308F3BCB03}" sibTransId="{12CC2B59-1A13-457B-B46F-D3CCD498C11A}"/>
    <dgm:cxn modelId="{8F3306AB-5885-4536-A3FE-FBAA74949739}" type="presOf" srcId="{C4852A9D-D5FC-4742-9E6A-474BD5F94252}" destId="{5023E02B-42B9-4C29-8D09-74C1EE595393}" srcOrd="0" destOrd="0" presId="urn:microsoft.com/office/officeart/2005/8/layout/hList1"/>
    <dgm:cxn modelId="{C07332AB-6097-4ABE-8FF5-7229723C01FA}" type="presOf" srcId="{AE865AF1-FC30-4102-9CD5-530917C1537D}" destId="{9CC01E78-C8DB-4081-9215-7F899CBFE16F}" srcOrd="0" destOrd="3" presId="urn:microsoft.com/office/officeart/2005/8/layout/hList1"/>
    <dgm:cxn modelId="{183723AC-95F1-493B-A267-271013981858}" type="presOf" srcId="{BFEA5592-6390-4B84-B591-0C596D16998B}" destId="{9CC01E78-C8DB-4081-9215-7F899CBFE16F}" srcOrd="0" destOrd="4" presId="urn:microsoft.com/office/officeart/2005/8/layout/hList1"/>
    <dgm:cxn modelId="{BD3560B5-7650-4F67-A641-67061E802625}" type="presOf" srcId="{2BB64D4F-E80F-42C4-A636-0EF76CC486F3}" destId="{9CC01E78-C8DB-4081-9215-7F899CBFE16F}" srcOrd="0" destOrd="1" presId="urn:microsoft.com/office/officeart/2005/8/layout/hList1"/>
    <dgm:cxn modelId="{4C3109B8-1811-487E-B238-7278284F112A}" srcId="{41986095-AE12-4132-8C6A-340BA2BA78D3}" destId="{CB5971AE-BC3D-45C5-B69D-7A7FA8062DAB}" srcOrd="3" destOrd="0" parTransId="{798B8F35-4F71-4D61-B0FA-AFE31FD605D7}" sibTransId="{44E19405-1442-43ED-8E0D-E0ADEAC98F01}"/>
    <dgm:cxn modelId="{77E15BBF-F2A4-4BC2-865B-FC4132A44E35}" type="presOf" srcId="{41986095-AE12-4132-8C6A-340BA2BA78D3}" destId="{DF52A9BE-FF45-4EC9-B36D-807CB55976E8}" srcOrd="0" destOrd="0" presId="urn:microsoft.com/office/officeart/2005/8/layout/hList1"/>
    <dgm:cxn modelId="{83A1CDC1-8C40-4CC9-85AF-570C9DDA3D89}" type="presOf" srcId="{E535C32B-1DC0-4263-8787-882BD28F3BF3}" destId="{4FDC23CE-DBEB-4889-836B-611DA2494649}" srcOrd="0" destOrd="4" presId="urn:microsoft.com/office/officeart/2005/8/layout/hList1"/>
    <dgm:cxn modelId="{6C3E11C8-00E3-4B18-AD5A-58B9B4DE4BBE}" srcId="{498300EA-EECD-47BD-A699-DF69C8A3585C}" destId="{12459A89-2F31-4416-A06C-AB500AB0BE4C}" srcOrd="0" destOrd="0" parTransId="{19B2CB65-E2E3-4E85-8F55-E1643C605ACD}" sibTransId="{406C4817-714D-4977-9436-22682BDBAC9C}"/>
    <dgm:cxn modelId="{5A9CBDCD-E514-4DC0-843C-C962FBE30076}" srcId="{C746D6C0-C90E-48A5-94F9-E07AD7E32018}" destId="{17964B30-DE42-4A4E-8D82-81110D8FFB8D}" srcOrd="5" destOrd="0" parTransId="{2D663A8E-A1B6-4692-B019-975821453244}" sibTransId="{EA39DC4B-A25C-4E11-A23E-3FDF3960253A}"/>
    <dgm:cxn modelId="{C2B09ECF-EB77-4969-AFE9-C11C5CD29EBD}" type="presOf" srcId="{ABCD7DFD-55BE-49A3-B0D8-1D4C41CE9D77}" destId="{693BB4BC-C37E-4429-824C-6153CEA71407}" srcOrd="0" destOrd="0" presId="urn:microsoft.com/office/officeart/2005/8/layout/hList1"/>
    <dgm:cxn modelId="{2609E6DB-3A0E-47C7-AA5D-F9910B8A76B8}" type="presOf" srcId="{84DFBCBD-4484-401D-B444-39BEE647CF49}" destId="{4FDC23CE-DBEB-4889-836B-611DA2494649}" srcOrd="0" destOrd="2" presId="urn:microsoft.com/office/officeart/2005/8/layout/hList1"/>
    <dgm:cxn modelId="{388A00DE-B065-4E81-891E-56CC47D446A0}" type="presOf" srcId="{4C6408C1-F697-409A-8737-B077F0E18734}" destId="{693BB4BC-C37E-4429-824C-6153CEA71407}" srcOrd="0" destOrd="2" presId="urn:microsoft.com/office/officeart/2005/8/layout/hList1"/>
    <dgm:cxn modelId="{781342E9-3947-47F3-B582-6A799E1A850D}" type="presOf" srcId="{B1536129-42E2-48BF-B11A-CCBA287135C4}" destId="{65380FB4-B124-4B15-8A35-125C3A9614FF}" srcOrd="0" destOrd="0" presId="urn:microsoft.com/office/officeart/2005/8/layout/hList1"/>
    <dgm:cxn modelId="{19B060EA-95A9-4C5B-B920-46F7A7AC19C8}" srcId="{41986095-AE12-4132-8C6A-340BA2BA78D3}" destId="{03CFD39C-D0C8-415F-AADD-29C6F2325D9C}" srcOrd="0" destOrd="0" parTransId="{C991668B-38A0-421C-BD78-C8C79FF506CF}" sibTransId="{38C48556-5662-4229-917D-AC2B37DFAA1B}"/>
    <dgm:cxn modelId="{3194F0EE-80C4-4E0B-AE53-60A575A5C752}" srcId="{B1536129-42E2-48BF-B11A-CCBA287135C4}" destId="{C4852A9D-D5FC-4742-9E6A-474BD5F94252}" srcOrd="0" destOrd="0" parTransId="{E2E0EF0C-15AF-43A2-8557-4BE158D8677C}" sibTransId="{2810504A-6B19-4149-8382-C1A3FBA66E0E}"/>
    <dgm:cxn modelId="{80E157F2-7DEA-45D1-A135-B16E8A1BB841}" srcId="{C4852A9D-D5FC-4742-9E6A-474BD5F94252}" destId="{4C6408C1-F697-409A-8737-B077F0E18734}" srcOrd="2" destOrd="0" parTransId="{29B5E5EC-E553-47F9-A0D4-ADB21DA4D9A1}" sibTransId="{A6865AC2-3ECC-4C48-8D96-7919B08D0EBE}"/>
    <dgm:cxn modelId="{45756086-A497-47F6-8C53-D510C461D466}" type="presParOf" srcId="{65380FB4-B124-4B15-8A35-125C3A9614FF}" destId="{51A5F1F2-F349-451F-B9A0-B4D083D344B2}" srcOrd="0" destOrd="0" presId="urn:microsoft.com/office/officeart/2005/8/layout/hList1"/>
    <dgm:cxn modelId="{AA72B19A-021B-49BC-B961-C3A9212C674E}" type="presParOf" srcId="{51A5F1F2-F349-451F-B9A0-B4D083D344B2}" destId="{5023E02B-42B9-4C29-8D09-74C1EE595393}" srcOrd="0" destOrd="0" presId="urn:microsoft.com/office/officeart/2005/8/layout/hList1"/>
    <dgm:cxn modelId="{547F2D65-02E8-4403-A40C-8EE37EB29ED9}" type="presParOf" srcId="{51A5F1F2-F349-451F-B9A0-B4D083D344B2}" destId="{693BB4BC-C37E-4429-824C-6153CEA71407}" srcOrd="1" destOrd="0" presId="urn:microsoft.com/office/officeart/2005/8/layout/hList1"/>
    <dgm:cxn modelId="{2CC26BEE-7766-4186-8B8D-E587C85046F3}" type="presParOf" srcId="{65380FB4-B124-4B15-8A35-125C3A9614FF}" destId="{28460D66-2FEE-4F4B-9B6D-EE486E527965}" srcOrd="1" destOrd="0" presId="urn:microsoft.com/office/officeart/2005/8/layout/hList1"/>
    <dgm:cxn modelId="{44B2919D-2F33-4B93-B6EE-B4514DB488AC}" type="presParOf" srcId="{65380FB4-B124-4B15-8A35-125C3A9614FF}" destId="{ACB4A9E3-5787-4F22-BE5D-628AA85041DA}" srcOrd="2" destOrd="0" presId="urn:microsoft.com/office/officeart/2005/8/layout/hList1"/>
    <dgm:cxn modelId="{48D3CB21-9C94-498D-B04A-DE92D0B2F543}" type="presParOf" srcId="{ACB4A9E3-5787-4F22-BE5D-628AA85041DA}" destId="{D728CB07-92BB-4B22-BFCF-E0B268663769}" srcOrd="0" destOrd="0" presId="urn:microsoft.com/office/officeart/2005/8/layout/hList1"/>
    <dgm:cxn modelId="{A9376B2A-CBE4-46D0-A907-DB950C81AEAA}" type="presParOf" srcId="{ACB4A9E3-5787-4F22-BE5D-628AA85041DA}" destId="{B22CAEBF-A823-4AF4-8316-5A57EF189F3A}" srcOrd="1" destOrd="0" presId="urn:microsoft.com/office/officeart/2005/8/layout/hList1"/>
    <dgm:cxn modelId="{C123D05A-4991-4924-A35D-77313F3D93F9}" type="presParOf" srcId="{65380FB4-B124-4B15-8A35-125C3A9614FF}" destId="{A5E50FA6-783B-4C0E-A87A-4F626CC0396B}" srcOrd="3" destOrd="0" presId="urn:microsoft.com/office/officeart/2005/8/layout/hList1"/>
    <dgm:cxn modelId="{83804C7C-C4CF-42B0-8875-27C345A4D1C6}" type="presParOf" srcId="{65380FB4-B124-4B15-8A35-125C3A9614FF}" destId="{742476B8-16AF-4E28-BB94-46B05619696A}" srcOrd="4" destOrd="0" presId="urn:microsoft.com/office/officeart/2005/8/layout/hList1"/>
    <dgm:cxn modelId="{ABEA8127-4EDD-4CEB-AC40-336252BEAE1D}" type="presParOf" srcId="{742476B8-16AF-4E28-BB94-46B05619696A}" destId="{DF52A9BE-FF45-4EC9-B36D-807CB55976E8}" srcOrd="0" destOrd="0" presId="urn:microsoft.com/office/officeart/2005/8/layout/hList1"/>
    <dgm:cxn modelId="{CE3AE9E1-6144-4BDA-955E-523078DF66F6}" type="presParOf" srcId="{742476B8-16AF-4E28-BB94-46B05619696A}" destId="{4FDC23CE-DBEB-4889-836B-611DA2494649}" srcOrd="1" destOrd="0" presId="urn:microsoft.com/office/officeart/2005/8/layout/hList1"/>
    <dgm:cxn modelId="{FF2CC3A2-C62D-428D-A8E5-2317CDCFE15C}" type="presParOf" srcId="{65380FB4-B124-4B15-8A35-125C3A9614FF}" destId="{51561956-9E7E-4CF3-8426-68A1D94EDFB9}" srcOrd="5" destOrd="0" presId="urn:microsoft.com/office/officeart/2005/8/layout/hList1"/>
    <dgm:cxn modelId="{F857C5DD-B438-41BA-BE29-4FF7C5E1008F}" type="presParOf" srcId="{65380FB4-B124-4B15-8A35-125C3A9614FF}" destId="{7343FF4A-D4B3-4B2A-90B9-3CD833DF55F5}" srcOrd="6" destOrd="0" presId="urn:microsoft.com/office/officeart/2005/8/layout/hList1"/>
    <dgm:cxn modelId="{3EC72435-C961-4425-9CAD-4C8753989D6A}" type="presParOf" srcId="{7343FF4A-D4B3-4B2A-90B9-3CD833DF55F5}" destId="{A1EF6195-B929-4336-B4A3-7CAFFBD74C6D}" srcOrd="0" destOrd="0" presId="urn:microsoft.com/office/officeart/2005/8/layout/hList1"/>
    <dgm:cxn modelId="{601F0283-DF74-442B-B9C3-93258D63B5CE}" type="presParOf" srcId="{7343FF4A-D4B3-4B2A-90B9-3CD833DF55F5}" destId="{9CC01E78-C8DB-4081-9215-7F899CBFE16F}"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F563005-076C-42AF-96F4-DEA26CBAF63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2A44FBD-49E0-4C2C-A3A3-4598938C0A83}">
      <dgm:prSet custT="1"/>
      <dgm:spPr>
        <a:solidFill>
          <a:srgbClr val="00C782"/>
        </a:solidFill>
      </dgm:spPr>
      <dgm:t>
        <a:bodyPr/>
        <a:lstStyle/>
        <a:p>
          <a:r>
            <a:rPr lang="en-IN" sz="1600" b="1" i="0" dirty="0">
              <a:solidFill>
                <a:schemeClr val="tx1"/>
              </a:solidFill>
              <a:latin typeface="Arial" panose="020B0604020202020204" pitchFamily="34" charset="0"/>
              <a:cs typeface="Arial" panose="020B0604020202020204" pitchFamily="34" charset="0"/>
            </a:rPr>
            <a:t>Since the dataset was maximum for Kerala it was preferred. Although with sufficient training data, any region of India could be used.</a:t>
          </a:r>
          <a:endParaRPr lang="en-US" sz="1600" b="1" dirty="0">
            <a:solidFill>
              <a:schemeClr val="tx1"/>
            </a:solidFill>
            <a:latin typeface="Arial" panose="020B0604020202020204" pitchFamily="34" charset="0"/>
            <a:cs typeface="Arial" panose="020B0604020202020204" pitchFamily="34" charset="0"/>
          </a:endParaRPr>
        </a:p>
      </dgm:t>
    </dgm:pt>
    <dgm:pt modelId="{66B7C77B-910B-46DD-81D4-387909CDC3FE}" type="parTrans" cxnId="{1D7336CD-06CB-41C7-BA4F-838A7DF875BA}">
      <dgm:prSet/>
      <dgm:spPr/>
      <dgm:t>
        <a:bodyPr/>
        <a:lstStyle/>
        <a:p>
          <a:endParaRPr lang="en-US"/>
        </a:p>
      </dgm:t>
    </dgm:pt>
    <dgm:pt modelId="{F55F82B2-71F4-4C87-B557-BC973976F8D6}" type="sibTrans" cxnId="{1D7336CD-06CB-41C7-BA4F-838A7DF875BA}">
      <dgm:prSet/>
      <dgm:spPr/>
      <dgm:t>
        <a:bodyPr/>
        <a:lstStyle/>
        <a:p>
          <a:endParaRPr lang="en-US"/>
        </a:p>
      </dgm:t>
    </dgm:pt>
    <dgm:pt modelId="{C14925CD-5D28-402F-8666-0DB797351217}">
      <dgm:prSet custT="1"/>
      <dgm:spPr>
        <a:solidFill>
          <a:srgbClr val="00C782"/>
        </a:solidFill>
      </dgm:spPr>
      <dgm:t>
        <a:bodyPr/>
        <a:lstStyle/>
        <a:p>
          <a:r>
            <a:rPr lang="en-IN" sz="1600" b="1" i="0" dirty="0">
              <a:solidFill>
                <a:schemeClr val="tx1"/>
              </a:solidFill>
            </a:rPr>
            <a:t>Now to incorporate all weather conditions regions surrounding Kerala were taken and some points of Rajasthan were included to incorporate extreme conditions. The attempt was done to collect sufficient yes and no points for the flood to make sure data is not skewed. </a:t>
          </a:r>
          <a:endParaRPr lang="en-US" sz="1600" b="1" dirty="0">
            <a:solidFill>
              <a:schemeClr val="tx1"/>
            </a:solidFill>
          </a:endParaRPr>
        </a:p>
      </dgm:t>
    </dgm:pt>
    <dgm:pt modelId="{8A9FF4EB-CA8E-4508-8236-285BCF7A637C}" type="parTrans" cxnId="{E1C2A071-8F2A-4CB5-B7DA-FC9AF992A3D5}">
      <dgm:prSet/>
      <dgm:spPr/>
      <dgm:t>
        <a:bodyPr/>
        <a:lstStyle/>
        <a:p>
          <a:endParaRPr lang="en-US"/>
        </a:p>
      </dgm:t>
    </dgm:pt>
    <dgm:pt modelId="{D71B41F8-BF13-40E0-9449-BE3BC20219D9}" type="sibTrans" cxnId="{E1C2A071-8F2A-4CB5-B7DA-FC9AF992A3D5}">
      <dgm:prSet/>
      <dgm:spPr/>
      <dgm:t>
        <a:bodyPr/>
        <a:lstStyle/>
        <a:p>
          <a:endParaRPr lang="en-US"/>
        </a:p>
      </dgm:t>
    </dgm:pt>
    <dgm:pt modelId="{C899D029-D674-4DDB-87F4-AA5D95BF11BC}">
      <dgm:prSet custT="1"/>
      <dgm:spPr>
        <a:solidFill>
          <a:srgbClr val="D5FCAB"/>
        </a:solidFill>
      </dgm:spPr>
      <dgm:t>
        <a:bodyPr/>
        <a:lstStyle/>
        <a:p>
          <a:r>
            <a:rPr lang="en-IN" sz="1600" b="1" dirty="0">
              <a:solidFill>
                <a:schemeClr val="tx1"/>
              </a:solidFill>
              <a:latin typeface="Arial" panose="020B0604020202020204" pitchFamily="34" charset="0"/>
              <a:cs typeface="Arial" panose="020B0604020202020204" pitchFamily="34" charset="0"/>
            </a:rPr>
            <a:t>Based on the sensitivity analysis performed, the best-performing models are selected </a:t>
          </a:r>
          <a:endParaRPr lang="en-US" sz="1600" b="1" dirty="0">
            <a:solidFill>
              <a:schemeClr val="tx1"/>
            </a:solidFill>
            <a:latin typeface="Arial" panose="020B0604020202020204" pitchFamily="34" charset="0"/>
            <a:cs typeface="Arial" panose="020B0604020202020204" pitchFamily="34" charset="0"/>
          </a:endParaRPr>
        </a:p>
      </dgm:t>
    </dgm:pt>
    <dgm:pt modelId="{C8FCFF98-15F7-4D56-8775-119BC495098D}" type="parTrans" cxnId="{C03A86DC-C972-4376-8028-894D34301C84}">
      <dgm:prSet/>
      <dgm:spPr/>
      <dgm:t>
        <a:bodyPr/>
        <a:lstStyle/>
        <a:p>
          <a:endParaRPr lang="en-US"/>
        </a:p>
      </dgm:t>
    </dgm:pt>
    <dgm:pt modelId="{5253F521-FAE4-4104-B6CD-11B07645FEE7}" type="sibTrans" cxnId="{C03A86DC-C972-4376-8028-894D34301C84}">
      <dgm:prSet/>
      <dgm:spPr/>
      <dgm:t>
        <a:bodyPr/>
        <a:lstStyle/>
        <a:p>
          <a:endParaRPr lang="en-US"/>
        </a:p>
      </dgm:t>
    </dgm:pt>
    <dgm:pt modelId="{7D78CC54-C46A-4EB4-B5A9-DAF778B2D8B7}">
      <dgm:prSet custT="1"/>
      <dgm:spPr>
        <a:solidFill>
          <a:srgbClr val="D5FCAB"/>
        </a:solidFill>
      </dgm:spPr>
      <dgm:t>
        <a:bodyPr/>
        <a:lstStyle/>
        <a:p>
          <a:r>
            <a:rPr lang="en-IN" sz="1600" b="1" dirty="0">
              <a:solidFill>
                <a:schemeClr val="tx1"/>
              </a:solidFill>
              <a:latin typeface="Arial" panose="020B0604020202020204" pitchFamily="34" charset="0"/>
              <a:cs typeface="Arial" panose="020B0604020202020204" pitchFamily="34" charset="0"/>
            </a:rPr>
            <a:t>Furthermore, the confusion matrix of the selected models will be compared to select the best-performing model accordingly. </a:t>
          </a:r>
          <a:endParaRPr lang="en-US" sz="1600" b="1" dirty="0">
            <a:solidFill>
              <a:schemeClr val="tx1"/>
            </a:solidFill>
            <a:latin typeface="Arial" panose="020B0604020202020204" pitchFamily="34" charset="0"/>
            <a:cs typeface="Arial" panose="020B0604020202020204" pitchFamily="34" charset="0"/>
          </a:endParaRPr>
        </a:p>
      </dgm:t>
    </dgm:pt>
    <dgm:pt modelId="{6B829102-E16C-4832-874F-5A0BCD0905F3}" type="parTrans" cxnId="{05CF1B56-2E35-4FB1-8689-F545BF989DED}">
      <dgm:prSet/>
      <dgm:spPr/>
      <dgm:t>
        <a:bodyPr/>
        <a:lstStyle/>
        <a:p>
          <a:endParaRPr lang="en-US"/>
        </a:p>
      </dgm:t>
    </dgm:pt>
    <dgm:pt modelId="{7EC79425-04D9-4404-853C-A590A442E6BA}" type="sibTrans" cxnId="{05CF1B56-2E35-4FB1-8689-F545BF989DED}">
      <dgm:prSet/>
      <dgm:spPr/>
      <dgm:t>
        <a:bodyPr/>
        <a:lstStyle/>
        <a:p>
          <a:endParaRPr lang="en-US"/>
        </a:p>
      </dgm:t>
    </dgm:pt>
    <dgm:pt modelId="{F55C07FF-56AA-4177-B859-E660F206A3F4}">
      <dgm:prSet custT="1"/>
      <dgm:spPr>
        <a:solidFill>
          <a:srgbClr val="D5FCAB"/>
        </a:solidFill>
      </dgm:spPr>
      <dgm:t>
        <a:bodyPr/>
        <a:lstStyle/>
        <a:p>
          <a:r>
            <a:rPr lang="en-IN" sz="1600" b="1" dirty="0">
              <a:solidFill>
                <a:schemeClr val="tx1"/>
              </a:solidFill>
              <a:latin typeface="Arial" panose="020B0604020202020204" pitchFamily="34" charset="0"/>
              <a:cs typeface="Arial" panose="020B0604020202020204" pitchFamily="34" charset="0"/>
            </a:rPr>
            <a:t>Model validation is employed by comparing the model prediction results to actual disaster records that are not included in the model input data. </a:t>
          </a:r>
          <a:endParaRPr lang="en-US" sz="1600" b="1" dirty="0">
            <a:solidFill>
              <a:schemeClr val="tx1"/>
            </a:solidFill>
            <a:latin typeface="Arial" panose="020B0604020202020204" pitchFamily="34" charset="0"/>
            <a:cs typeface="Arial" panose="020B0604020202020204" pitchFamily="34" charset="0"/>
          </a:endParaRPr>
        </a:p>
      </dgm:t>
    </dgm:pt>
    <dgm:pt modelId="{BC82FC3B-190D-41CA-B3BC-837B8274C7FB}" type="parTrans" cxnId="{18A12A80-CCCE-4183-9677-C7AE34C537FC}">
      <dgm:prSet/>
      <dgm:spPr/>
      <dgm:t>
        <a:bodyPr/>
        <a:lstStyle/>
        <a:p>
          <a:endParaRPr lang="en-US"/>
        </a:p>
      </dgm:t>
    </dgm:pt>
    <dgm:pt modelId="{E522204D-D22E-4D19-9864-CEA42E8E8683}" type="sibTrans" cxnId="{18A12A80-CCCE-4183-9677-C7AE34C537FC}">
      <dgm:prSet/>
      <dgm:spPr/>
      <dgm:t>
        <a:bodyPr/>
        <a:lstStyle/>
        <a:p>
          <a:endParaRPr lang="en-US"/>
        </a:p>
      </dgm:t>
    </dgm:pt>
    <dgm:pt modelId="{A5B24457-F24E-4969-9821-74AD60E494B0}">
      <dgm:prSet custT="1"/>
      <dgm:spPr>
        <a:solidFill>
          <a:srgbClr val="D5FCAB"/>
        </a:solidFill>
      </dgm:spPr>
      <dgm:t>
        <a:bodyPr/>
        <a:lstStyle/>
        <a:p>
          <a:r>
            <a:rPr lang="en-IN" sz="1600" b="1" i="0" dirty="0">
              <a:solidFill>
                <a:schemeClr val="tx1"/>
              </a:solidFill>
              <a:latin typeface="Arial" panose="020B0604020202020204" pitchFamily="34" charset="0"/>
              <a:cs typeface="Arial" panose="020B0604020202020204" pitchFamily="34" charset="0"/>
            </a:rPr>
            <a:t>The results and complete code is in this colab notebook</a:t>
          </a:r>
          <a:r>
            <a:rPr lang="en-IN" sz="1600" b="1" dirty="0">
              <a:solidFill>
                <a:schemeClr val="tx1"/>
              </a:solidFill>
              <a:latin typeface="Arial" panose="020B0604020202020204" pitchFamily="34" charset="0"/>
              <a:cs typeface="Arial" panose="020B0604020202020204" pitchFamily="34" charset="0"/>
            </a:rPr>
            <a:t> </a:t>
          </a:r>
          <a:r>
            <a:rPr lang="en-IN" sz="1600" b="1" i="0" u="sng" dirty="0">
              <a:latin typeface="Arial" panose="020B0604020202020204" pitchFamily="34" charset="0"/>
              <a:cs typeface="Arial" panose="020B0604020202020204" pitchFamily="34" charset="0"/>
              <a:hlinkClick xmlns:r="http://schemas.openxmlformats.org/officeDocument/2006/relationships" r:id="rId1"/>
            </a:rPr>
            <a:t>https://colab.research.google.com/drive/1m18GnPM47RqbfS9IS0oTHc9IeTayDABN?usp=sharing</a:t>
          </a:r>
          <a:endParaRPr lang="en-US" sz="1600" b="1" dirty="0">
            <a:latin typeface="Arial" panose="020B0604020202020204" pitchFamily="34" charset="0"/>
            <a:cs typeface="Arial" panose="020B0604020202020204" pitchFamily="34" charset="0"/>
          </a:endParaRPr>
        </a:p>
      </dgm:t>
    </dgm:pt>
    <dgm:pt modelId="{A24FA82E-A386-4E2F-B911-1FC045C8D3F4}" type="parTrans" cxnId="{E1E0A8AB-68AD-482F-B4F4-FC711C810064}">
      <dgm:prSet/>
      <dgm:spPr/>
      <dgm:t>
        <a:bodyPr/>
        <a:lstStyle/>
        <a:p>
          <a:endParaRPr lang="en-US"/>
        </a:p>
      </dgm:t>
    </dgm:pt>
    <dgm:pt modelId="{0053BF26-3AA2-4555-A892-210043376702}" type="sibTrans" cxnId="{E1E0A8AB-68AD-482F-B4F4-FC711C810064}">
      <dgm:prSet/>
      <dgm:spPr/>
      <dgm:t>
        <a:bodyPr/>
        <a:lstStyle/>
        <a:p>
          <a:endParaRPr lang="en-US"/>
        </a:p>
      </dgm:t>
    </dgm:pt>
    <dgm:pt modelId="{51B9A5BD-EBC8-44DA-A491-B17EC3980746}" type="pres">
      <dgm:prSet presAssocID="{FF563005-076C-42AF-96F4-DEA26CBAF639}" presName="linear" presStyleCnt="0">
        <dgm:presLayoutVars>
          <dgm:animLvl val="lvl"/>
          <dgm:resizeHandles val="exact"/>
        </dgm:presLayoutVars>
      </dgm:prSet>
      <dgm:spPr/>
    </dgm:pt>
    <dgm:pt modelId="{B22B5127-5962-4060-B8F8-A3972BA538A5}" type="pres">
      <dgm:prSet presAssocID="{42A44FBD-49E0-4C2C-A3A3-4598938C0A83}" presName="parentText" presStyleLbl="node1" presStyleIdx="0" presStyleCnt="6" custLinFactNeighborY="34835">
        <dgm:presLayoutVars>
          <dgm:chMax val="0"/>
          <dgm:bulletEnabled val="1"/>
        </dgm:presLayoutVars>
      </dgm:prSet>
      <dgm:spPr/>
    </dgm:pt>
    <dgm:pt modelId="{966338C0-7CA0-4BBD-8230-44A9A666DF24}" type="pres">
      <dgm:prSet presAssocID="{F55F82B2-71F4-4C87-B557-BC973976F8D6}" presName="spacer" presStyleCnt="0"/>
      <dgm:spPr/>
    </dgm:pt>
    <dgm:pt modelId="{99746AE9-9BE3-4524-97D5-376737DF4E4B}" type="pres">
      <dgm:prSet presAssocID="{C14925CD-5D28-402F-8666-0DB797351217}" presName="parentText" presStyleLbl="node1" presStyleIdx="1" presStyleCnt="6">
        <dgm:presLayoutVars>
          <dgm:chMax val="0"/>
          <dgm:bulletEnabled val="1"/>
        </dgm:presLayoutVars>
      </dgm:prSet>
      <dgm:spPr/>
    </dgm:pt>
    <dgm:pt modelId="{647C6C4F-8BF9-45C5-BE09-525939D2E727}" type="pres">
      <dgm:prSet presAssocID="{D71B41F8-BF13-40E0-9449-BE3BC20219D9}" presName="spacer" presStyleCnt="0"/>
      <dgm:spPr/>
    </dgm:pt>
    <dgm:pt modelId="{F6365B79-B630-45DA-AC14-5CA453E8443B}" type="pres">
      <dgm:prSet presAssocID="{C899D029-D674-4DDB-87F4-AA5D95BF11BC}" presName="parentText" presStyleLbl="node1" presStyleIdx="2" presStyleCnt="6">
        <dgm:presLayoutVars>
          <dgm:chMax val="0"/>
          <dgm:bulletEnabled val="1"/>
        </dgm:presLayoutVars>
      </dgm:prSet>
      <dgm:spPr/>
    </dgm:pt>
    <dgm:pt modelId="{5BD7AACB-B8C2-4892-9A98-9D0D095D6537}" type="pres">
      <dgm:prSet presAssocID="{5253F521-FAE4-4104-B6CD-11B07645FEE7}" presName="spacer" presStyleCnt="0"/>
      <dgm:spPr/>
    </dgm:pt>
    <dgm:pt modelId="{B89229C2-8096-4B6C-9F17-F8487D9F3700}" type="pres">
      <dgm:prSet presAssocID="{7D78CC54-C46A-4EB4-B5A9-DAF778B2D8B7}" presName="parentText" presStyleLbl="node1" presStyleIdx="3" presStyleCnt="6">
        <dgm:presLayoutVars>
          <dgm:chMax val="0"/>
          <dgm:bulletEnabled val="1"/>
        </dgm:presLayoutVars>
      </dgm:prSet>
      <dgm:spPr/>
    </dgm:pt>
    <dgm:pt modelId="{AF8293CC-249C-4F5F-965C-70A7830F8AEC}" type="pres">
      <dgm:prSet presAssocID="{7EC79425-04D9-4404-853C-A590A442E6BA}" presName="spacer" presStyleCnt="0"/>
      <dgm:spPr/>
    </dgm:pt>
    <dgm:pt modelId="{E81ACA60-2DC3-4F1F-ACC3-428E86462047}" type="pres">
      <dgm:prSet presAssocID="{F55C07FF-56AA-4177-B859-E660F206A3F4}" presName="parentText" presStyleLbl="node1" presStyleIdx="4" presStyleCnt="6">
        <dgm:presLayoutVars>
          <dgm:chMax val="0"/>
          <dgm:bulletEnabled val="1"/>
        </dgm:presLayoutVars>
      </dgm:prSet>
      <dgm:spPr/>
    </dgm:pt>
    <dgm:pt modelId="{FA8A9673-A73E-4243-8A4B-BE4AA35A3AEF}" type="pres">
      <dgm:prSet presAssocID="{E522204D-D22E-4D19-9864-CEA42E8E8683}" presName="spacer" presStyleCnt="0"/>
      <dgm:spPr/>
    </dgm:pt>
    <dgm:pt modelId="{9FADEB42-D7FB-48AC-B392-E3EA7DC3CB15}" type="pres">
      <dgm:prSet presAssocID="{A5B24457-F24E-4969-9821-74AD60E494B0}" presName="parentText" presStyleLbl="node1" presStyleIdx="5" presStyleCnt="6" custLinFactNeighborY="12118">
        <dgm:presLayoutVars>
          <dgm:chMax val="0"/>
          <dgm:bulletEnabled val="1"/>
        </dgm:presLayoutVars>
      </dgm:prSet>
      <dgm:spPr/>
    </dgm:pt>
  </dgm:ptLst>
  <dgm:cxnLst>
    <dgm:cxn modelId="{42258B0A-1099-4814-B64C-2574436C779B}" type="presOf" srcId="{FF563005-076C-42AF-96F4-DEA26CBAF639}" destId="{51B9A5BD-EBC8-44DA-A491-B17EC3980746}" srcOrd="0" destOrd="0" presId="urn:microsoft.com/office/officeart/2005/8/layout/vList2"/>
    <dgm:cxn modelId="{4340CE24-77E1-45EF-985F-7EE463A56129}" type="presOf" srcId="{C14925CD-5D28-402F-8666-0DB797351217}" destId="{99746AE9-9BE3-4524-97D5-376737DF4E4B}" srcOrd="0" destOrd="0" presId="urn:microsoft.com/office/officeart/2005/8/layout/vList2"/>
    <dgm:cxn modelId="{E1C2A071-8F2A-4CB5-B7DA-FC9AF992A3D5}" srcId="{FF563005-076C-42AF-96F4-DEA26CBAF639}" destId="{C14925CD-5D28-402F-8666-0DB797351217}" srcOrd="1" destOrd="0" parTransId="{8A9FF4EB-CA8E-4508-8236-285BCF7A637C}" sibTransId="{D71B41F8-BF13-40E0-9449-BE3BC20219D9}"/>
    <dgm:cxn modelId="{E3865454-7EBF-4584-ABAC-B1F85E60A469}" type="presOf" srcId="{42A44FBD-49E0-4C2C-A3A3-4598938C0A83}" destId="{B22B5127-5962-4060-B8F8-A3972BA538A5}" srcOrd="0" destOrd="0" presId="urn:microsoft.com/office/officeart/2005/8/layout/vList2"/>
    <dgm:cxn modelId="{FF113075-4CFE-4FC5-B8E5-07110877035F}" type="presOf" srcId="{F55C07FF-56AA-4177-B859-E660F206A3F4}" destId="{E81ACA60-2DC3-4F1F-ACC3-428E86462047}" srcOrd="0" destOrd="0" presId="urn:microsoft.com/office/officeart/2005/8/layout/vList2"/>
    <dgm:cxn modelId="{05CF1B56-2E35-4FB1-8689-F545BF989DED}" srcId="{FF563005-076C-42AF-96F4-DEA26CBAF639}" destId="{7D78CC54-C46A-4EB4-B5A9-DAF778B2D8B7}" srcOrd="3" destOrd="0" parTransId="{6B829102-E16C-4832-874F-5A0BCD0905F3}" sibTransId="{7EC79425-04D9-4404-853C-A590A442E6BA}"/>
    <dgm:cxn modelId="{18A12A80-CCCE-4183-9677-C7AE34C537FC}" srcId="{FF563005-076C-42AF-96F4-DEA26CBAF639}" destId="{F55C07FF-56AA-4177-B859-E660F206A3F4}" srcOrd="4" destOrd="0" parTransId="{BC82FC3B-190D-41CA-B3BC-837B8274C7FB}" sibTransId="{E522204D-D22E-4D19-9864-CEA42E8E8683}"/>
    <dgm:cxn modelId="{E1E0A8AB-68AD-482F-B4F4-FC711C810064}" srcId="{FF563005-076C-42AF-96F4-DEA26CBAF639}" destId="{A5B24457-F24E-4969-9821-74AD60E494B0}" srcOrd="5" destOrd="0" parTransId="{A24FA82E-A386-4E2F-B911-1FC045C8D3F4}" sibTransId="{0053BF26-3AA2-4555-A892-210043376702}"/>
    <dgm:cxn modelId="{238257C6-3236-4D3B-972C-D53A94CA7E0E}" type="presOf" srcId="{7D78CC54-C46A-4EB4-B5A9-DAF778B2D8B7}" destId="{B89229C2-8096-4B6C-9F17-F8487D9F3700}" srcOrd="0" destOrd="0" presId="urn:microsoft.com/office/officeart/2005/8/layout/vList2"/>
    <dgm:cxn modelId="{1D7336CD-06CB-41C7-BA4F-838A7DF875BA}" srcId="{FF563005-076C-42AF-96F4-DEA26CBAF639}" destId="{42A44FBD-49E0-4C2C-A3A3-4598938C0A83}" srcOrd="0" destOrd="0" parTransId="{66B7C77B-910B-46DD-81D4-387909CDC3FE}" sibTransId="{F55F82B2-71F4-4C87-B557-BC973976F8D6}"/>
    <dgm:cxn modelId="{4382D4D3-6871-4083-AE3D-995F0D12AE30}" type="presOf" srcId="{A5B24457-F24E-4969-9821-74AD60E494B0}" destId="{9FADEB42-D7FB-48AC-B392-E3EA7DC3CB15}" srcOrd="0" destOrd="0" presId="urn:microsoft.com/office/officeart/2005/8/layout/vList2"/>
    <dgm:cxn modelId="{C03A86DC-C972-4376-8028-894D34301C84}" srcId="{FF563005-076C-42AF-96F4-DEA26CBAF639}" destId="{C899D029-D674-4DDB-87F4-AA5D95BF11BC}" srcOrd="2" destOrd="0" parTransId="{C8FCFF98-15F7-4D56-8775-119BC495098D}" sibTransId="{5253F521-FAE4-4104-B6CD-11B07645FEE7}"/>
    <dgm:cxn modelId="{9EA06AE2-3B24-4277-946A-5BFA8EAE4879}" type="presOf" srcId="{C899D029-D674-4DDB-87F4-AA5D95BF11BC}" destId="{F6365B79-B630-45DA-AC14-5CA453E8443B}" srcOrd="0" destOrd="0" presId="urn:microsoft.com/office/officeart/2005/8/layout/vList2"/>
    <dgm:cxn modelId="{91EED3A0-CA3E-4D10-A5EA-2544AA6F4415}" type="presParOf" srcId="{51B9A5BD-EBC8-44DA-A491-B17EC3980746}" destId="{B22B5127-5962-4060-B8F8-A3972BA538A5}" srcOrd="0" destOrd="0" presId="urn:microsoft.com/office/officeart/2005/8/layout/vList2"/>
    <dgm:cxn modelId="{9758095F-F5D1-4B35-8E70-1D8CD7B23FD1}" type="presParOf" srcId="{51B9A5BD-EBC8-44DA-A491-B17EC3980746}" destId="{966338C0-7CA0-4BBD-8230-44A9A666DF24}" srcOrd="1" destOrd="0" presId="urn:microsoft.com/office/officeart/2005/8/layout/vList2"/>
    <dgm:cxn modelId="{4EEAA06B-CB71-4B8F-BF82-04393EE0A4C8}" type="presParOf" srcId="{51B9A5BD-EBC8-44DA-A491-B17EC3980746}" destId="{99746AE9-9BE3-4524-97D5-376737DF4E4B}" srcOrd="2" destOrd="0" presId="urn:microsoft.com/office/officeart/2005/8/layout/vList2"/>
    <dgm:cxn modelId="{11876E2A-D6BD-47EA-84EF-279BF0359141}" type="presParOf" srcId="{51B9A5BD-EBC8-44DA-A491-B17EC3980746}" destId="{647C6C4F-8BF9-45C5-BE09-525939D2E727}" srcOrd="3" destOrd="0" presId="urn:microsoft.com/office/officeart/2005/8/layout/vList2"/>
    <dgm:cxn modelId="{B52D3395-FBC6-4BE2-A7F2-CA9179AE12F7}" type="presParOf" srcId="{51B9A5BD-EBC8-44DA-A491-B17EC3980746}" destId="{F6365B79-B630-45DA-AC14-5CA453E8443B}" srcOrd="4" destOrd="0" presId="urn:microsoft.com/office/officeart/2005/8/layout/vList2"/>
    <dgm:cxn modelId="{2CFD3034-D8C3-47E4-B619-3CE0ED36C498}" type="presParOf" srcId="{51B9A5BD-EBC8-44DA-A491-B17EC3980746}" destId="{5BD7AACB-B8C2-4892-9A98-9D0D095D6537}" srcOrd="5" destOrd="0" presId="urn:microsoft.com/office/officeart/2005/8/layout/vList2"/>
    <dgm:cxn modelId="{6D7CF3ED-E039-45FC-84A4-89C84885FAA1}" type="presParOf" srcId="{51B9A5BD-EBC8-44DA-A491-B17EC3980746}" destId="{B89229C2-8096-4B6C-9F17-F8487D9F3700}" srcOrd="6" destOrd="0" presId="urn:microsoft.com/office/officeart/2005/8/layout/vList2"/>
    <dgm:cxn modelId="{8D563F37-2E18-4159-99BF-38C7A5AD31FD}" type="presParOf" srcId="{51B9A5BD-EBC8-44DA-A491-B17EC3980746}" destId="{AF8293CC-249C-4F5F-965C-70A7830F8AEC}" srcOrd="7" destOrd="0" presId="urn:microsoft.com/office/officeart/2005/8/layout/vList2"/>
    <dgm:cxn modelId="{A93CE4BE-6226-49D3-9C32-31ADE7CD746C}" type="presParOf" srcId="{51B9A5BD-EBC8-44DA-A491-B17EC3980746}" destId="{E81ACA60-2DC3-4F1F-ACC3-428E86462047}" srcOrd="8" destOrd="0" presId="urn:microsoft.com/office/officeart/2005/8/layout/vList2"/>
    <dgm:cxn modelId="{981F9C1B-3CCF-444C-BA32-F71411D1EC1D}" type="presParOf" srcId="{51B9A5BD-EBC8-44DA-A491-B17EC3980746}" destId="{FA8A9673-A73E-4243-8A4B-BE4AA35A3AEF}" srcOrd="9" destOrd="0" presId="urn:microsoft.com/office/officeart/2005/8/layout/vList2"/>
    <dgm:cxn modelId="{1DD74AF7-5294-4887-9EA0-C0935A6A0309}" type="presParOf" srcId="{51B9A5BD-EBC8-44DA-A491-B17EC3980746}" destId="{9FADEB42-D7FB-48AC-B392-E3EA7DC3CB15}"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951B76-07C1-420F-8BD9-D0518CF672B6}">
      <dsp:nvSpPr>
        <dsp:cNvPr id="0" name=""/>
        <dsp:cNvSpPr/>
      </dsp:nvSpPr>
      <dsp:spPr>
        <a:xfrm>
          <a:off x="2558800" y="936827"/>
          <a:ext cx="2115492" cy="906552"/>
        </a:xfrm>
        <a:prstGeom prst="rect">
          <a:avLst/>
        </a:prstGeom>
        <a:solidFill>
          <a:srgbClr val="00C78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tx1"/>
              </a:solidFill>
              <a:latin typeface="Arial" panose="020B0604020202020204" pitchFamily="34" charset="0"/>
              <a:cs typeface="Arial" panose="020B0604020202020204" pitchFamily="34" charset="0"/>
            </a:rPr>
            <a:t>Accelerated sea level rise</a:t>
          </a:r>
        </a:p>
      </dsp:txBody>
      <dsp:txXfrm>
        <a:off x="2558800" y="936827"/>
        <a:ext cx="2115492" cy="906552"/>
      </dsp:txXfrm>
    </dsp:sp>
    <dsp:sp modelId="{276EDF4D-E169-471D-8009-5A7CFA277F32}">
      <dsp:nvSpPr>
        <dsp:cNvPr id="0" name=""/>
        <dsp:cNvSpPr/>
      </dsp:nvSpPr>
      <dsp:spPr>
        <a:xfrm>
          <a:off x="4884574" y="938348"/>
          <a:ext cx="2115492" cy="906552"/>
        </a:xfrm>
        <a:prstGeom prst="rect">
          <a:avLst/>
        </a:prstGeom>
        <a:solidFill>
          <a:srgbClr val="00C78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tx1"/>
              </a:solidFill>
              <a:latin typeface="Arial" panose="020B0604020202020204" pitchFamily="34" charset="0"/>
              <a:cs typeface="Arial" panose="020B0604020202020204" pitchFamily="34" charset="0"/>
            </a:rPr>
            <a:t>Frequent waves and droughts</a:t>
          </a:r>
        </a:p>
      </dsp:txBody>
      <dsp:txXfrm>
        <a:off x="4884574" y="938348"/>
        <a:ext cx="2115492" cy="906552"/>
      </dsp:txXfrm>
    </dsp:sp>
    <dsp:sp modelId="{E1E87B35-577F-45EC-92AF-932FD0CBAC3A}">
      <dsp:nvSpPr>
        <dsp:cNvPr id="0" name=""/>
        <dsp:cNvSpPr/>
      </dsp:nvSpPr>
      <dsp:spPr>
        <a:xfrm>
          <a:off x="7258733" y="910899"/>
          <a:ext cx="2115492" cy="906552"/>
        </a:xfrm>
        <a:prstGeom prst="rect">
          <a:avLst/>
        </a:prstGeom>
        <a:solidFill>
          <a:srgbClr val="00C78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tx1"/>
              </a:solidFill>
              <a:latin typeface="Arial" panose="020B0604020202020204" pitchFamily="34" charset="0"/>
              <a:cs typeface="Arial" panose="020B0604020202020204" pitchFamily="34" charset="0"/>
            </a:rPr>
            <a:t>Intense hurricanes</a:t>
          </a:r>
        </a:p>
      </dsp:txBody>
      <dsp:txXfrm>
        <a:off x="7258733" y="910899"/>
        <a:ext cx="2115492" cy="906552"/>
      </dsp:txXfrm>
    </dsp:sp>
    <dsp:sp modelId="{428888A9-D614-4BC5-835A-CF3DD3716D2E}">
      <dsp:nvSpPr>
        <dsp:cNvPr id="0" name=""/>
        <dsp:cNvSpPr/>
      </dsp:nvSpPr>
      <dsp:spPr>
        <a:xfrm>
          <a:off x="9572638" y="890267"/>
          <a:ext cx="2115492" cy="906552"/>
        </a:xfrm>
        <a:prstGeom prst="rect">
          <a:avLst/>
        </a:prstGeom>
        <a:solidFill>
          <a:srgbClr val="00C78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tx1"/>
              </a:solidFill>
              <a:latin typeface="Arial" panose="020B0604020202020204" pitchFamily="34" charset="0"/>
              <a:cs typeface="Arial" panose="020B0604020202020204" pitchFamily="34" charset="0"/>
            </a:rPr>
            <a:t>A continuous and rapid rise in temperatures</a:t>
          </a:r>
        </a:p>
      </dsp:txBody>
      <dsp:txXfrm>
        <a:off x="9572638" y="890267"/>
        <a:ext cx="2115492" cy="906552"/>
      </dsp:txXfrm>
    </dsp:sp>
    <dsp:sp modelId="{0EB84CE6-479E-45B0-A3A7-CCD29C652D7D}">
      <dsp:nvSpPr>
        <dsp:cNvPr id="0" name=""/>
        <dsp:cNvSpPr/>
      </dsp:nvSpPr>
      <dsp:spPr>
        <a:xfrm>
          <a:off x="98773" y="921956"/>
          <a:ext cx="2115492" cy="906552"/>
        </a:xfrm>
        <a:prstGeom prst="rect">
          <a:avLst/>
        </a:prstGeom>
        <a:solidFill>
          <a:srgbClr val="00C78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tx1"/>
              </a:solidFill>
              <a:latin typeface="Arial" panose="020B0604020202020204" pitchFamily="34" charset="0"/>
              <a:cs typeface="Arial" panose="020B0604020202020204" pitchFamily="34" charset="0"/>
            </a:rPr>
            <a:t>Increased loss of snow cover</a:t>
          </a:r>
        </a:p>
      </dsp:txBody>
      <dsp:txXfrm>
        <a:off x="98773" y="921956"/>
        <a:ext cx="2115492" cy="9065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DA92E2-C891-44A9-8F06-1EBBDF4EF211}">
      <dsp:nvSpPr>
        <dsp:cNvPr id="0" name=""/>
        <dsp:cNvSpPr/>
      </dsp:nvSpPr>
      <dsp:spPr>
        <a:xfrm>
          <a:off x="278774" y="0"/>
          <a:ext cx="3001898" cy="1801139"/>
        </a:xfrm>
        <a:prstGeom prst="rect">
          <a:avLst/>
        </a:prstGeom>
        <a:solidFill>
          <a:srgbClr val="00C78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tx1"/>
              </a:solidFill>
              <a:latin typeface="Arial" panose="020B0604020202020204" pitchFamily="34" charset="0"/>
              <a:cs typeface="Arial" panose="020B0604020202020204" pitchFamily="34" charset="0"/>
            </a:rPr>
            <a:t>The general model structure that is generic enough to be employed to predict any class of CID in any location given the availability of influencing spatiotemporal climate data</a:t>
          </a:r>
        </a:p>
      </dsp:txBody>
      <dsp:txXfrm>
        <a:off x="278774" y="0"/>
        <a:ext cx="3001898" cy="1801139"/>
      </dsp:txXfrm>
    </dsp:sp>
    <dsp:sp modelId="{ADD89344-3E4B-4FFF-BF0F-E8A45488A6A4}">
      <dsp:nvSpPr>
        <dsp:cNvPr id="0" name=""/>
        <dsp:cNvSpPr/>
      </dsp:nvSpPr>
      <dsp:spPr>
        <a:xfrm>
          <a:off x="4324432" y="621"/>
          <a:ext cx="3001898" cy="1801139"/>
        </a:xfrm>
        <a:prstGeom prst="rect">
          <a:avLst/>
        </a:prstGeom>
        <a:solidFill>
          <a:srgbClr val="00C78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tx1"/>
              </a:solidFill>
              <a:latin typeface="Arial" panose="020B0604020202020204" pitchFamily="34" charset="0"/>
              <a:cs typeface="Arial" panose="020B0604020202020204" pitchFamily="34" charset="0"/>
            </a:rPr>
            <a:t>Demonstrates the applicability of the developed model using Ontario’s disaster records and relevant climate change indices data</a:t>
          </a:r>
        </a:p>
      </dsp:txBody>
      <dsp:txXfrm>
        <a:off x="4324432" y="621"/>
        <a:ext cx="3001898" cy="18011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23E02B-42B9-4C29-8D09-74C1EE595393}">
      <dsp:nvSpPr>
        <dsp:cNvPr id="0" name=""/>
        <dsp:cNvSpPr/>
      </dsp:nvSpPr>
      <dsp:spPr>
        <a:xfrm>
          <a:off x="4583" y="787559"/>
          <a:ext cx="2756296" cy="1102518"/>
        </a:xfrm>
        <a:prstGeom prst="rect">
          <a:avLst/>
        </a:prstGeom>
        <a:solidFill>
          <a:srgbClr val="00C782"/>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tx1"/>
              </a:solidFill>
              <a:latin typeface="Arial" panose="020B0604020202020204" pitchFamily="34" charset="0"/>
              <a:cs typeface="Arial" panose="020B0604020202020204" pitchFamily="34" charset="0"/>
            </a:rPr>
            <a:t>DTR(Daily Temperature Range)</a:t>
          </a:r>
        </a:p>
      </dsp:txBody>
      <dsp:txXfrm>
        <a:off x="4583" y="787559"/>
        <a:ext cx="2756296" cy="1102518"/>
      </dsp:txXfrm>
    </dsp:sp>
    <dsp:sp modelId="{693BB4BC-C37E-4429-824C-6153CEA71407}">
      <dsp:nvSpPr>
        <dsp:cNvPr id="0" name=""/>
        <dsp:cNvSpPr/>
      </dsp:nvSpPr>
      <dsp:spPr>
        <a:xfrm>
          <a:off x="4583" y="1890077"/>
          <a:ext cx="2756296" cy="2854800"/>
        </a:xfrm>
        <a:prstGeom prst="rect">
          <a:avLst/>
        </a:prstGeom>
        <a:solidFill>
          <a:srgbClr val="D5FCAB">
            <a:alpha val="89804"/>
          </a:srgb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None/>
          </a:pPr>
          <a:r>
            <a:rPr lang="en-IN" sz="1400" b="1" i="0" u="none" strike="noStrike" kern="1200" dirty="0">
              <a:solidFill>
                <a:srgbClr val="000000"/>
              </a:solidFill>
              <a:effectLst/>
              <a:latin typeface="Arial" panose="020B0604020202020204" pitchFamily="34" charset="0"/>
            </a:rPr>
            <a:t>(SS of Formula to be included here)</a:t>
          </a:r>
          <a:endParaRPr lang="en-US" sz="1400" kern="1200" dirty="0">
            <a:latin typeface="Arial" panose="020B0604020202020204" pitchFamily="34" charset="0"/>
            <a:cs typeface="Arial" panose="020B0604020202020204" pitchFamily="34" charset="0"/>
          </a:endParaRPr>
        </a:p>
        <a:p>
          <a:pPr marL="114300" lvl="1" indent="-114300" algn="l" defTabSz="622300">
            <a:lnSpc>
              <a:spcPct val="90000"/>
            </a:lnSpc>
            <a:spcBef>
              <a:spcPct val="0"/>
            </a:spcBef>
            <a:spcAft>
              <a:spcPct val="15000"/>
            </a:spcAft>
            <a:buNone/>
          </a:pPr>
          <a:r>
            <a:rPr lang="en-IN" sz="1400" i="0" u="none" strike="noStrike" kern="1200" dirty="0">
              <a:solidFill>
                <a:srgbClr val="000000"/>
              </a:solidFill>
              <a:effectLst/>
              <a:latin typeface="Arial" panose="020B0604020202020204" pitchFamily="34" charset="0"/>
            </a:rPr>
            <a:t>  </a:t>
          </a:r>
          <a:endParaRPr lang="en-US" sz="1400" kern="1200" dirty="0">
            <a:latin typeface="Arial" panose="020B0604020202020204" pitchFamily="34" charset="0"/>
            <a:cs typeface="Arial" panose="020B0604020202020204" pitchFamily="34" charset="0"/>
          </a:endParaRPr>
        </a:p>
        <a:p>
          <a:pPr marL="114300" lvl="1" indent="-114300" algn="l" defTabSz="622300">
            <a:lnSpc>
              <a:spcPct val="90000"/>
            </a:lnSpc>
            <a:spcBef>
              <a:spcPct val="0"/>
            </a:spcBef>
            <a:spcAft>
              <a:spcPct val="15000"/>
            </a:spcAft>
            <a:buNone/>
          </a:pPr>
          <a:r>
            <a:rPr lang="en-IN" sz="1400" i="0" u="none" strike="noStrike" kern="1200" dirty="0">
              <a:solidFill>
                <a:srgbClr val="000000"/>
              </a:solidFill>
              <a:effectLst/>
              <a:latin typeface="Arial" panose="020B0604020202020204" pitchFamily="34" charset="0"/>
            </a:rPr>
            <a:t>  Where </a:t>
          </a:r>
          <a:r>
            <a:rPr lang="en-IN" sz="1400" i="0" u="none" strike="noStrike" kern="1200" dirty="0" err="1">
              <a:solidFill>
                <a:srgbClr val="000000"/>
              </a:solidFill>
              <a:effectLst/>
              <a:latin typeface="Arial" panose="020B0604020202020204" pitchFamily="34" charset="0"/>
            </a:rPr>
            <a:t>TXij</a:t>
          </a:r>
          <a:r>
            <a:rPr lang="en-IN" sz="1400" i="0" u="none" strike="noStrike" kern="1200" dirty="0">
              <a:solidFill>
                <a:srgbClr val="000000"/>
              </a:solidFill>
              <a:effectLst/>
              <a:latin typeface="Arial" panose="020B0604020202020204" pitchFamily="34" charset="0"/>
            </a:rPr>
            <a:t> and </a:t>
          </a:r>
          <a:r>
            <a:rPr lang="en-IN" sz="1400" i="0" u="none" strike="noStrike" kern="1200" dirty="0" err="1">
              <a:solidFill>
                <a:srgbClr val="000000"/>
              </a:solidFill>
              <a:effectLst/>
              <a:latin typeface="Arial" panose="020B0604020202020204" pitchFamily="34" charset="0"/>
            </a:rPr>
            <a:t>TNij</a:t>
          </a:r>
          <a:r>
            <a:rPr lang="en-IN" sz="1400" i="0" u="none" strike="noStrike" kern="1200" dirty="0">
              <a:solidFill>
                <a:srgbClr val="000000"/>
              </a:solidFill>
              <a:effectLst/>
              <a:latin typeface="Arial" panose="020B0604020202020204" pitchFamily="34" charset="0"/>
            </a:rPr>
            <a:t> are the daily maxima and minimum temperature, respectively, on the day </a:t>
          </a:r>
          <a:r>
            <a:rPr lang="en-IN" sz="1400" i="0" u="none" strike="noStrike" kern="1200" dirty="0" err="1">
              <a:solidFill>
                <a:srgbClr val="000000"/>
              </a:solidFill>
              <a:effectLst/>
              <a:latin typeface="Arial" panose="020B0604020202020204" pitchFamily="34" charset="0"/>
            </a:rPr>
            <a:t>i</a:t>
          </a:r>
          <a:r>
            <a:rPr lang="en-IN" sz="1400" i="0" u="none" strike="noStrike" kern="1200" dirty="0">
              <a:solidFill>
                <a:srgbClr val="000000"/>
              </a:solidFill>
              <a:effectLst/>
              <a:latin typeface="Arial" panose="020B0604020202020204" pitchFamily="34" charset="0"/>
            </a:rPr>
            <a:t> in period j. </a:t>
          </a:r>
          <a:endParaRPr lang="en-US" sz="1400" kern="1200" dirty="0">
            <a:latin typeface="Arial" panose="020B0604020202020204" pitchFamily="34" charset="0"/>
            <a:cs typeface="Arial" panose="020B0604020202020204" pitchFamily="34" charset="0"/>
          </a:endParaRPr>
        </a:p>
      </dsp:txBody>
      <dsp:txXfrm>
        <a:off x="4583" y="1890077"/>
        <a:ext cx="2756296" cy="2854800"/>
      </dsp:txXfrm>
    </dsp:sp>
    <dsp:sp modelId="{D728CB07-92BB-4B22-BFCF-E0B268663769}">
      <dsp:nvSpPr>
        <dsp:cNvPr id="0" name=""/>
        <dsp:cNvSpPr/>
      </dsp:nvSpPr>
      <dsp:spPr>
        <a:xfrm>
          <a:off x="3146762" y="787559"/>
          <a:ext cx="2756296" cy="1102518"/>
        </a:xfrm>
        <a:prstGeom prst="rect">
          <a:avLst/>
        </a:prstGeom>
        <a:solidFill>
          <a:srgbClr val="00C782"/>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tx1"/>
              </a:solidFill>
              <a:latin typeface="Arial" panose="020B0604020202020204" pitchFamily="34" charset="0"/>
              <a:cs typeface="Arial" panose="020B0604020202020204" pitchFamily="34" charset="0"/>
            </a:rPr>
            <a:t>CWD(Maximum length of wet spell)</a:t>
          </a:r>
        </a:p>
      </dsp:txBody>
      <dsp:txXfrm>
        <a:off x="3146762" y="787559"/>
        <a:ext cx="2756296" cy="1102518"/>
      </dsp:txXfrm>
    </dsp:sp>
    <dsp:sp modelId="{B22CAEBF-A823-4AF4-8316-5A57EF189F3A}">
      <dsp:nvSpPr>
        <dsp:cNvPr id="0" name=""/>
        <dsp:cNvSpPr/>
      </dsp:nvSpPr>
      <dsp:spPr>
        <a:xfrm>
          <a:off x="3146762" y="1890077"/>
          <a:ext cx="2756296" cy="2854800"/>
        </a:xfrm>
        <a:prstGeom prst="rect">
          <a:avLst/>
        </a:prstGeom>
        <a:solidFill>
          <a:srgbClr val="D5FCAB">
            <a:alpha val="90000"/>
          </a:srgb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None/>
          </a:pPr>
          <a:r>
            <a:rPr lang="en-IN" sz="1400" kern="1200" dirty="0">
              <a:solidFill>
                <a:srgbClr val="000000"/>
              </a:solidFill>
              <a:latin typeface="Arial" panose="020B0604020202020204" pitchFamily="34" charset="0"/>
            </a:rPr>
            <a:t>  </a:t>
          </a:r>
          <a:endParaRPr lang="en-US" sz="1400" kern="1200" dirty="0"/>
        </a:p>
        <a:p>
          <a:pPr marL="114300" lvl="1" indent="-114300" algn="l" defTabSz="622300">
            <a:lnSpc>
              <a:spcPct val="90000"/>
            </a:lnSpc>
            <a:spcBef>
              <a:spcPct val="0"/>
            </a:spcBef>
            <a:spcAft>
              <a:spcPct val="15000"/>
            </a:spcAft>
            <a:buNone/>
          </a:pPr>
          <a:endParaRPr lang="en-US" sz="1400" kern="1200" dirty="0"/>
        </a:p>
        <a:p>
          <a:pPr marL="114300" lvl="1" indent="-114300" algn="l" defTabSz="622300">
            <a:lnSpc>
              <a:spcPct val="90000"/>
            </a:lnSpc>
            <a:spcBef>
              <a:spcPct val="0"/>
            </a:spcBef>
            <a:spcAft>
              <a:spcPct val="15000"/>
            </a:spcAft>
            <a:buNone/>
          </a:pPr>
          <a:endParaRPr lang="en-US" sz="1400" kern="1200" dirty="0"/>
        </a:p>
        <a:p>
          <a:pPr marL="114300" lvl="1" indent="-114300" algn="l" defTabSz="622300">
            <a:lnSpc>
              <a:spcPct val="90000"/>
            </a:lnSpc>
            <a:spcBef>
              <a:spcPct val="0"/>
            </a:spcBef>
            <a:spcAft>
              <a:spcPct val="15000"/>
            </a:spcAft>
            <a:buNone/>
          </a:pPr>
          <a:r>
            <a:rPr lang="en-IN" sz="1400" kern="1200" dirty="0">
              <a:solidFill>
                <a:srgbClr val="000000"/>
              </a:solidFill>
              <a:latin typeface="Arial" panose="020B0604020202020204" pitchFamily="34" charset="0"/>
            </a:rPr>
            <a:t>  The largest</a:t>
          </a:r>
          <a:r>
            <a:rPr lang="en-IN" sz="1400" i="0" u="none" strike="noStrike" kern="1200" dirty="0">
              <a:solidFill>
                <a:srgbClr val="000000"/>
              </a:solidFill>
              <a:effectLst/>
              <a:latin typeface="Arial" panose="020B0604020202020204" pitchFamily="34" charset="0"/>
            </a:rPr>
            <a:t> number of consecutive days where RRij≥1 mm, where </a:t>
          </a:r>
          <a:r>
            <a:rPr lang="en-IN" sz="1400" i="0" u="none" strike="noStrike" kern="1200" dirty="0" err="1">
              <a:solidFill>
                <a:srgbClr val="000000"/>
              </a:solidFill>
              <a:effectLst/>
              <a:latin typeface="Arial" panose="020B0604020202020204" pitchFamily="34" charset="0"/>
            </a:rPr>
            <a:t>RRij</a:t>
          </a:r>
          <a:r>
            <a:rPr lang="en-IN" sz="1400" i="0" u="none" strike="noStrike" kern="1200" dirty="0">
              <a:solidFill>
                <a:srgbClr val="000000"/>
              </a:solidFill>
              <a:effectLst/>
              <a:latin typeface="Arial" panose="020B0604020202020204" pitchFamily="34" charset="0"/>
            </a:rPr>
            <a:t> is the daily precipitation amount on day </a:t>
          </a:r>
          <a:r>
            <a:rPr lang="en-IN" sz="1400" i="0" u="none" strike="noStrike" kern="1200" dirty="0" err="1">
              <a:solidFill>
                <a:srgbClr val="000000"/>
              </a:solidFill>
              <a:effectLst/>
              <a:latin typeface="Arial" panose="020B0604020202020204" pitchFamily="34" charset="0"/>
            </a:rPr>
            <a:t>i</a:t>
          </a:r>
          <a:r>
            <a:rPr lang="en-IN" sz="1400" i="0" u="none" strike="noStrike" kern="1200" dirty="0">
              <a:solidFill>
                <a:srgbClr val="000000"/>
              </a:solidFill>
              <a:effectLst/>
              <a:latin typeface="Arial" panose="020B0604020202020204" pitchFamily="34" charset="0"/>
            </a:rPr>
            <a:t> in period j.</a:t>
          </a:r>
          <a:endParaRPr lang="en-US" sz="1400" kern="1200" dirty="0"/>
        </a:p>
      </dsp:txBody>
      <dsp:txXfrm>
        <a:off x="3146762" y="1890077"/>
        <a:ext cx="2756296" cy="2854800"/>
      </dsp:txXfrm>
    </dsp:sp>
    <dsp:sp modelId="{DF52A9BE-FF45-4EC9-B36D-807CB55976E8}">
      <dsp:nvSpPr>
        <dsp:cNvPr id="0" name=""/>
        <dsp:cNvSpPr/>
      </dsp:nvSpPr>
      <dsp:spPr>
        <a:xfrm>
          <a:off x="6288940" y="787559"/>
          <a:ext cx="2756296" cy="1102518"/>
        </a:xfrm>
        <a:prstGeom prst="rect">
          <a:avLst/>
        </a:prstGeom>
        <a:solidFill>
          <a:srgbClr val="00C782"/>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tx1"/>
              </a:solidFill>
              <a:latin typeface="Arial" panose="020B0604020202020204" pitchFamily="34" charset="0"/>
              <a:cs typeface="Arial" panose="020B0604020202020204" pitchFamily="34" charset="0"/>
            </a:rPr>
            <a:t>TN10P</a:t>
          </a:r>
        </a:p>
      </dsp:txBody>
      <dsp:txXfrm>
        <a:off x="6288940" y="787559"/>
        <a:ext cx="2756296" cy="1102518"/>
      </dsp:txXfrm>
    </dsp:sp>
    <dsp:sp modelId="{4FDC23CE-DBEB-4889-836B-611DA2494649}">
      <dsp:nvSpPr>
        <dsp:cNvPr id="0" name=""/>
        <dsp:cNvSpPr/>
      </dsp:nvSpPr>
      <dsp:spPr>
        <a:xfrm>
          <a:off x="6288940" y="1890077"/>
          <a:ext cx="2756296" cy="2854800"/>
        </a:xfrm>
        <a:prstGeom prst="rect">
          <a:avLst/>
        </a:prstGeom>
        <a:solidFill>
          <a:srgbClr val="D5FCAB">
            <a:alpha val="90000"/>
          </a:srgb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None/>
          </a:pPr>
          <a:r>
            <a:rPr lang="en-IN" sz="1400" kern="1200" dirty="0">
              <a:solidFill>
                <a:srgbClr val="000000"/>
              </a:solidFill>
              <a:latin typeface="Arial" panose="020B0604020202020204" pitchFamily="34" charset="0"/>
            </a:rPr>
            <a:t>  </a:t>
          </a:r>
          <a:endParaRPr lang="en-US" sz="1400" kern="1200" dirty="0"/>
        </a:p>
        <a:p>
          <a:pPr marL="114300" lvl="1" indent="-114300" algn="l" defTabSz="622300">
            <a:lnSpc>
              <a:spcPct val="90000"/>
            </a:lnSpc>
            <a:spcBef>
              <a:spcPct val="0"/>
            </a:spcBef>
            <a:spcAft>
              <a:spcPct val="15000"/>
            </a:spcAft>
            <a:buNone/>
          </a:pPr>
          <a:endParaRPr lang="en-US" sz="1400" kern="1200" dirty="0"/>
        </a:p>
        <a:p>
          <a:pPr marL="114300" lvl="1" indent="-114300" algn="l" defTabSz="622300">
            <a:lnSpc>
              <a:spcPct val="90000"/>
            </a:lnSpc>
            <a:spcBef>
              <a:spcPct val="0"/>
            </a:spcBef>
            <a:spcAft>
              <a:spcPct val="15000"/>
            </a:spcAft>
            <a:buNone/>
          </a:pPr>
          <a:endParaRPr lang="en-US" sz="1400" kern="1200" dirty="0"/>
        </a:p>
        <a:p>
          <a:pPr marL="114300" lvl="1" indent="-114300" algn="l" defTabSz="622300">
            <a:lnSpc>
              <a:spcPct val="90000"/>
            </a:lnSpc>
            <a:spcBef>
              <a:spcPct val="0"/>
            </a:spcBef>
            <a:spcAft>
              <a:spcPct val="15000"/>
            </a:spcAft>
            <a:buNone/>
          </a:pPr>
          <a:r>
            <a:rPr lang="en-IN" sz="1400" kern="1200" dirty="0">
              <a:solidFill>
                <a:srgbClr val="000000"/>
              </a:solidFill>
              <a:latin typeface="Arial" panose="020B0604020202020204" pitchFamily="34" charset="0"/>
            </a:rPr>
            <a:t>  P</a:t>
          </a:r>
          <a:r>
            <a:rPr lang="en-IN" sz="1400" i="0" u="none" strike="noStrike" kern="1200" dirty="0">
              <a:solidFill>
                <a:srgbClr val="000000"/>
              </a:solidFill>
              <a:effectLst/>
              <a:latin typeface="Arial" panose="020B0604020202020204" pitchFamily="34" charset="0"/>
            </a:rPr>
            <a:t>ercentage of days when </a:t>
          </a:r>
          <a:r>
            <a:rPr lang="en-IN" sz="1400" i="0" u="none" strike="noStrike" kern="1200" dirty="0" err="1">
              <a:solidFill>
                <a:srgbClr val="000000"/>
              </a:solidFill>
              <a:effectLst/>
              <a:latin typeface="Arial" panose="020B0604020202020204" pitchFamily="34" charset="0"/>
            </a:rPr>
            <a:t>TNij</a:t>
          </a:r>
          <a:r>
            <a:rPr lang="en-IN" sz="1400" i="0" u="none" strike="noStrike" kern="1200" dirty="0">
              <a:solidFill>
                <a:srgbClr val="000000"/>
              </a:solidFill>
              <a:effectLst/>
              <a:latin typeface="Arial" panose="020B0604020202020204" pitchFamily="34" charset="0"/>
            </a:rPr>
            <a:t>&lt;TNin10, where </a:t>
          </a:r>
          <a:r>
            <a:rPr lang="en-IN" sz="1400" i="0" u="none" strike="noStrike" kern="1200" dirty="0" err="1">
              <a:solidFill>
                <a:srgbClr val="000000"/>
              </a:solidFill>
              <a:effectLst/>
              <a:latin typeface="Arial" panose="020B0604020202020204" pitchFamily="34" charset="0"/>
            </a:rPr>
            <a:t>TNij</a:t>
          </a:r>
          <a:r>
            <a:rPr lang="en-IN" sz="1400" i="0" u="none" strike="noStrike" kern="1200" dirty="0">
              <a:solidFill>
                <a:srgbClr val="000000"/>
              </a:solidFill>
              <a:effectLst/>
              <a:latin typeface="Arial" panose="020B0604020202020204" pitchFamily="34" charset="0"/>
            </a:rPr>
            <a:t> is the daily minimum temperature on the day </a:t>
          </a:r>
          <a:r>
            <a:rPr lang="en-IN" sz="1400" i="0" u="none" strike="noStrike" kern="1200" dirty="0" err="1">
              <a:solidFill>
                <a:srgbClr val="000000"/>
              </a:solidFill>
              <a:effectLst/>
              <a:latin typeface="Arial" panose="020B0604020202020204" pitchFamily="34" charset="0"/>
            </a:rPr>
            <a:t>i</a:t>
          </a:r>
          <a:r>
            <a:rPr lang="en-IN" sz="1400" i="0" u="none" strike="noStrike" kern="1200" dirty="0">
              <a:solidFill>
                <a:srgbClr val="000000"/>
              </a:solidFill>
              <a:effectLst/>
              <a:latin typeface="Arial" panose="020B0604020202020204" pitchFamily="34" charset="0"/>
            </a:rPr>
            <a:t> in period j and TNin10 is the calendar day 10</a:t>
          </a:r>
          <a:r>
            <a:rPr lang="en-IN" sz="1400" i="0" u="none" strike="noStrike" kern="1200" baseline="30000" dirty="0">
              <a:solidFill>
                <a:srgbClr val="000000"/>
              </a:solidFill>
              <a:effectLst/>
              <a:latin typeface="Arial" panose="020B0604020202020204" pitchFamily="34" charset="0"/>
            </a:rPr>
            <a:t>th</a:t>
          </a:r>
          <a:r>
            <a:rPr lang="en-IN" sz="1400" i="0" u="none" strike="noStrike" kern="1200" dirty="0">
              <a:solidFill>
                <a:srgbClr val="000000"/>
              </a:solidFill>
              <a:effectLst/>
              <a:latin typeface="Arial" panose="020B0604020202020204" pitchFamily="34" charset="0"/>
            </a:rPr>
            <a:t> percentile centred on a 5-day window for the base period 1961–1990.</a:t>
          </a:r>
          <a:endParaRPr lang="en-US" sz="1400" kern="1200" dirty="0"/>
        </a:p>
        <a:p>
          <a:pPr marL="228600" lvl="1" indent="-228600" algn="l" defTabSz="933450">
            <a:lnSpc>
              <a:spcPct val="90000"/>
            </a:lnSpc>
            <a:spcBef>
              <a:spcPct val="0"/>
            </a:spcBef>
            <a:spcAft>
              <a:spcPct val="15000"/>
            </a:spcAft>
            <a:buChar char="•"/>
          </a:pPr>
          <a:endParaRPr lang="en-IN" sz="2100" b="1" kern="1200" dirty="0">
            <a:solidFill>
              <a:srgbClr val="000000"/>
            </a:solidFill>
            <a:latin typeface="Arial" panose="020B0604020202020204" pitchFamily="34" charset="0"/>
          </a:endParaRPr>
        </a:p>
      </dsp:txBody>
      <dsp:txXfrm>
        <a:off x="6288940" y="1890077"/>
        <a:ext cx="2756296" cy="2854800"/>
      </dsp:txXfrm>
    </dsp:sp>
    <dsp:sp modelId="{A1EF6195-B929-4336-B4A3-7CAFFBD74C6D}">
      <dsp:nvSpPr>
        <dsp:cNvPr id="0" name=""/>
        <dsp:cNvSpPr/>
      </dsp:nvSpPr>
      <dsp:spPr>
        <a:xfrm>
          <a:off x="9411439" y="787559"/>
          <a:ext cx="2756296" cy="1102518"/>
        </a:xfrm>
        <a:prstGeom prst="rect">
          <a:avLst/>
        </a:prstGeom>
        <a:solidFill>
          <a:srgbClr val="00C782"/>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tx1"/>
              </a:solidFill>
              <a:latin typeface="Arial" panose="020B0604020202020204" pitchFamily="34" charset="0"/>
              <a:cs typeface="Arial" panose="020B0604020202020204" pitchFamily="34" charset="0"/>
            </a:rPr>
            <a:t>TX10p</a:t>
          </a:r>
        </a:p>
      </dsp:txBody>
      <dsp:txXfrm>
        <a:off x="9411439" y="787559"/>
        <a:ext cx="2756296" cy="1102518"/>
      </dsp:txXfrm>
    </dsp:sp>
    <dsp:sp modelId="{9CC01E78-C8DB-4081-9215-7F899CBFE16F}">
      <dsp:nvSpPr>
        <dsp:cNvPr id="0" name=""/>
        <dsp:cNvSpPr/>
      </dsp:nvSpPr>
      <dsp:spPr>
        <a:xfrm>
          <a:off x="9416014" y="1868238"/>
          <a:ext cx="2756296" cy="2854800"/>
        </a:xfrm>
        <a:prstGeom prst="rect">
          <a:avLst/>
        </a:prstGeom>
        <a:solidFill>
          <a:srgbClr val="D5FCAB">
            <a:alpha val="90000"/>
          </a:srgb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None/>
          </a:pPr>
          <a:r>
            <a:rPr lang="en-IN" sz="1400" i="0" u="none" strike="noStrike" kern="1200" dirty="0">
              <a:solidFill>
                <a:srgbClr val="000000"/>
              </a:solidFill>
              <a:effectLst/>
              <a:latin typeface="Arial" panose="020B0604020202020204" pitchFamily="34" charset="0"/>
            </a:rPr>
            <a:t>  </a:t>
          </a:r>
          <a:endParaRPr lang="en-US" sz="1400" kern="1200" dirty="0"/>
        </a:p>
        <a:p>
          <a:pPr marL="114300" lvl="1" indent="-114300" algn="l" defTabSz="622300">
            <a:lnSpc>
              <a:spcPct val="90000"/>
            </a:lnSpc>
            <a:spcBef>
              <a:spcPct val="0"/>
            </a:spcBef>
            <a:spcAft>
              <a:spcPct val="15000"/>
            </a:spcAft>
            <a:buNone/>
          </a:pPr>
          <a:endParaRPr lang="en-US" sz="1400" kern="1200" dirty="0"/>
        </a:p>
        <a:p>
          <a:pPr marL="114300" lvl="1" indent="-114300" algn="l" defTabSz="622300">
            <a:lnSpc>
              <a:spcPct val="90000"/>
            </a:lnSpc>
            <a:spcBef>
              <a:spcPct val="0"/>
            </a:spcBef>
            <a:spcAft>
              <a:spcPct val="15000"/>
            </a:spcAft>
            <a:buNone/>
          </a:pPr>
          <a:endParaRPr lang="en-US" sz="1400" kern="1200" dirty="0"/>
        </a:p>
        <a:p>
          <a:pPr marL="114300" lvl="1" indent="-114300" algn="l" defTabSz="622300">
            <a:lnSpc>
              <a:spcPct val="90000"/>
            </a:lnSpc>
            <a:spcBef>
              <a:spcPct val="0"/>
            </a:spcBef>
            <a:spcAft>
              <a:spcPct val="15000"/>
            </a:spcAft>
            <a:buNone/>
          </a:pPr>
          <a:r>
            <a:rPr lang="en-IN" sz="1400" i="0" u="none" strike="noStrike" kern="1200" dirty="0">
              <a:solidFill>
                <a:srgbClr val="000000"/>
              </a:solidFill>
              <a:effectLst/>
              <a:latin typeface="Arial" panose="020B0604020202020204" pitchFamily="34" charset="0"/>
            </a:rPr>
            <a:t>  Percentage of days when TX&lt;10th percentile.</a:t>
          </a:r>
          <a:endParaRPr lang="en-US" sz="1400" kern="1200" dirty="0"/>
        </a:p>
        <a:p>
          <a:pPr marL="114300" lvl="1" indent="-114300" algn="l" defTabSz="622300">
            <a:lnSpc>
              <a:spcPct val="90000"/>
            </a:lnSpc>
            <a:spcBef>
              <a:spcPct val="0"/>
            </a:spcBef>
            <a:spcAft>
              <a:spcPct val="15000"/>
            </a:spcAft>
            <a:buNone/>
          </a:pPr>
          <a:r>
            <a:rPr lang="en-IN" sz="1400" i="0" u="none" strike="noStrike" kern="1200" dirty="0">
              <a:solidFill>
                <a:srgbClr val="000000"/>
              </a:solidFill>
              <a:effectLst/>
              <a:latin typeface="Arial" panose="020B0604020202020204" pitchFamily="34" charset="0"/>
            </a:rPr>
            <a:t>  Now, for calculation of these parameters' python was used and the codes will be attached below. Also, use of excel was done.</a:t>
          </a:r>
          <a:endParaRPr lang="en-US" sz="1400" kern="1200" dirty="0"/>
        </a:p>
        <a:p>
          <a:pPr marL="228600" lvl="1" indent="-228600" algn="l" defTabSz="977900">
            <a:lnSpc>
              <a:spcPct val="90000"/>
            </a:lnSpc>
            <a:spcBef>
              <a:spcPct val="0"/>
            </a:spcBef>
            <a:spcAft>
              <a:spcPct val="15000"/>
            </a:spcAft>
            <a:buChar char="•"/>
          </a:pPr>
          <a:endParaRPr lang="en-US" sz="2200" kern="1200" dirty="0"/>
        </a:p>
      </dsp:txBody>
      <dsp:txXfrm>
        <a:off x="9416014" y="1868238"/>
        <a:ext cx="2756296" cy="28548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2B5127-5962-4060-B8F8-A3972BA538A5}">
      <dsp:nvSpPr>
        <dsp:cNvPr id="0" name=""/>
        <dsp:cNvSpPr/>
      </dsp:nvSpPr>
      <dsp:spPr>
        <a:xfrm>
          <a:off x="0" y="56428"/>
          <a:ext cx="12192000" cy="917280"/>
        </a:xfrm>
        <a:prstGeom prst="roundRect">
          <a:avLst/>
        </a:prstGeom>
        <a:solidFill>
          <a:srgbClr val="00C78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b="1" i="0" kern="1200" dirty="0">
              <a:solidFill>
                <a:schemeClr val="tx1"/>
              </a:solidFill>
              <a:latin typeface="Arial" panose="020B0604020202020204" pitchFamily="34" charset="0"/>
              <a:cs typeface="Arial" panose="020B0604020202020204" pitchFamily="34" charset="0"/>
            </a:rPr>
            <a:t>Since the dataset was maximum for Kerala it was preferred. Although with sufficient training data, any region of India could be used.</a:t>
          </a:r>
          <a:endParaRPr lang="en-US" sz="1600" b="1" kern="1200" dirty="0">
            <a:solidFill>
              <a:schemeClr val="tx1"/>
            </a:solidFill>
            <a:latin typeface="Arial" panose="020B0604020202020204" pitchFamily="34" charset="0"/>
            <a:cs typeface="Arial" panose="020B0604020202020204" pitchFamily="34" charset="0"/>
          </a:endParaRPr>
        </a:p>
      </dsp:txBody>
      <dsp:txXfrm>
        <a:off x="44778" y="101206"/>
        <a:ext cx="12102444" cy="827724"/>
      </dsp:txXfrm>
    </dsp:sp>
    <dsp:sp modelId="{99746AE9-9BE3-4524-97D5-376737DF4E4B}">
      <dsp:nvSpPr>
        <dsp:cNvPr id="0" name=""/>
        <dsp:cNvSpPr/>
      </dsp:nvSpPr>
      <dsp:spPr>
        <a:xfrm>
          <a:off x="0" y="1065669"/>
          <a:ext cx="12192000" cy="917280"/>
        </a:xfrm>
        <a:prstGeom prst="roundRect">
          <a:avLst/>
        </a:prstGeom>
        <a:solidFill>
          <a:srgbClr val="00C78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b="1" i="0" kern="1200" dirty="0">
              <a:solidFill>
                <a:schemeClr val="tx1"/>
              </a:solidFill>
            </a:rPr>
            <a:t>Now to incorporate all weather conditions regions surrounding Kerala were taken and some points of Rajasthan were included to incorporate extreme conditions. The attempt was done to collect sufficient yes and no points for the flood to make sure data is not skewed. </a:t>
          </a:r>
          <a:endParaRPr lang="en-US" sz="1600" b="1" kern="1200" dirty="0">
            <a:solidFill>
              <a:schemeClr val="tx1"/>
            </a:solidFill>
          </a:endParaRPr>
        </a:p>
      </dsp:txBody>
      <dsp:txXfrm>
        <a:off x="44778" y="1110447"/>
        <a:ext cx="12102444" cy="827724"/>
      </dsp:txXfrm>
    </dsp:sp>
    <dsp:sp modelId="{F6365B79-B630-45DA-AC14-5CA453E8443B}">
      <dsp:nvSpPr>
        <dsp:cNvPr id="0" name=""/>
        <dsp:cNvSpPr/>
      </dsp:nvSpPr>
      <dsp:spPr>
        <a:xfrm>
          <a:off x="0" y="2124069"/>
          <a:ext cx="12192000" cy="917280"/>
        </a:xfrm>
        <a:prstGeom prst="roundRect">
          <a:avLst/>
        </a:prstGeom>
        <a:solidFill>
          <a:srgbClr val="D5FCAB"/>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b="1" kern="1200" dirty="0">
              <a:solidFill>
                <a:schemeClr val="tx1"/>
              </a:solidFill>
              <a:latin typeface="Arial" panose="020B0604020202020204" pitchFamily="34" charset="0"/>
              <a:cs typeface="Arial" panose="020B0604020202020204" pitchFamily="34" charset="0"/>
            </a:rPr>
            <a:t>Based on the sensitivity analysis performed, the best-performing models are selected </a:t>
          </a:r>
          <a:endParaRPr lang="en-US" sz="1600" b="1" kern="1200" dirty="0">
            <a:solidFill>
              <a:schemeClr val="tx1"/>
            </a:solidFill>
            <a:latin typeface="Arial" panose="020B0604020202020204" pitchFamily="34" charset="0"/>
            <a:cs typeface="Arial" panose="020B0604020202020204" pitchFamily="34" charset="0"/>
          </a:endParaRPr>
        </a:p>
      </dsp:txBody>
      <dsp:txXfrm>
        <a:off x="44778" y="2168847"/>
        <a:ext cx="12102444" cy="827724"/>
      </dsp:txXfrm>
    </dsp:sp>
    <dsp:sp modelId="{B89229C2-8096-4B6C-9F17-F8487D9F3700}">
      <dsp:nvSpPr>
        <dsp:cNvPr id="0" name=""/>
        <dsp:cNvSpPr/>
      </dsp:nvSpPr>
      <dsp:spPr>
        <a:xfrm>
          <a:off x="0" y="3182469"/>
          <a:ext cx="12192000" cy="917280"/>
        </a:xfrm>
        <a:prstGeom prst="roundRect">
          <a:avLst/>
        </a:prstGeom>
        <a:solidFill>
          <a:srgbClr val="D5FCAB"/>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b="1" kern="1200" dirty="0">
              <a:solidFill>
                <a:schemeClr val="tx1"/>
              </a:solidFill>
              <a:latin typeface="Arial" panose="020B0604020202020204" pitchFamily="34" charset="0"/>
              <a:cs typeface="Arial" panose="020B0604020202020204" pitchFamily="34" charset="0"/>
            </a:rPr>
            <a:t>Furthermore, the confusion matrix of the selected models will be compared to select the best-performing model accordingly. </a:t>
          </a:r>
          <a:endParaRPr lang="en-US" sz="1600" b="1" kern="1200" dirty="0">
            <a:solidFill>
              <a:schemeClr val="tx1"/>
            </a:solidFill>
            <a:latin typeface="Arial" panose="020B0604020202020204" pitchFamily="34" charset="0"/>
            <a:cs typeface="Arial" panose="020B0604020202020204" pitchFamily="34" charset="0"/>
          </a:endParaRPr>
        </a:p>
      </dsp:txBody>
      <dsp:txXfrm>
        <a:off x="44778" y="3227247"/>
        <a:ext cx="12102444" cy="827724"/>
      </dsp:txXfrm>
    </dsp:sp>
    <dsp:sp modelId="{E81ACA60-2DC3-4F1F-ACC3-428E86462047}">
      <dsp:nvSpPr>
        <dsp:cNvPr id="0" name=""/>
        <dsp:cNvSpPr/>
      </dsp:nvSpPr>
      <dsp:spPr>
        <a:xfrm>
          <a:off x="0" y="4240869"/>
          <a:ext cx="12192000" cy="917280"/>
        </a:xfrm>
        <a:prstGeom prst="roundRect">
          <a:avLst/>
        </a:prstGeom>
        <a:solidFill>
          <a:srgbClr val="D5FCAB"/>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b="1" kern="1200" dirty="0">
              <a:solidFill>
                <a:schemeClr val="tx1"/>
              </a:solidFill>
              <a:latin typeface="Arial" panose="020B0604020202020204" pitchFamily="34" charset="0"/>
              <a:cs typeface="Arial" panose="020B0604020202020204" pitchFamily="34" charset="0"/>
            </a:rPr>
            <a:t>Model validation is employed by comparing the model prediction results to actual disaster records that are not included in the model input data. </a:t>
          </a:r>
          <a:endParaRPr lang="en-US" sz="1600" b="1" kern="1200" dirty="0">
            <a:solidFill>
              <a:schemeClr val="tx1"/>
            </a:solidFill>
            <a:latin typeface="Arial" panose="020B0604020202020204" pitchFamily="34" charset="0"/>
            <a:cs typeface="Arial" panose="020B0604020202020204" pitchFamily="34" charset="0"/>
          </a:endParaRPr>
        </a:p>
      </dsp:txBody>
      <dsp:txXfrm>
        <a:off x="44778" y="4285647"/>
        <a:ext cx="12102444" cy="827724"/>
      </dsp:txXfrm>
    </dsp:sp>
    <dsp:sp modelId="{9FADEB42-D7FB-48AC-B392-E3EA7DC3CB15}">
      <dsp:nvSpPr>
        <dsp:cNvPr id="0" name=""/>
        <dsp:cNvSpPr/>
      </dsp:nvSpPr>
      <dsp:spPr>
        <a:xfrm>
          <a:off x="0" y="5306539"/>
          <a:ext cx="12192000" cy="917280"/>
        </a:xfrm>
        <a:prstGeom prst="roundRect">
          <a:avLst/>
        </a:prstGeom>
        <a:solidFill>
          <a:srgbClr val="D5FCAB"/>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b="1" i="0" kern="1200" dirty="0">
              <a:solidFill>
                <a:schemeClr val="tx1"/>
              </a:solidFill>
              <a:latin typeface="Arial" panose="020B0604020202020204" pitchFamily="34" charset="0"/>
              <a:cs typeface="Arial" panose="020B0604020202020204" pitchFamily="34" charset="0"/>
            </a:rPr>
            <a:t>The results and complete code is in this colab notebook</a:t>
          </a:r>
          <a:r>
            <a:rPr lang="en-IN" sz="1600" b="1" kern="1200" dirty="0">
              <a:solidFill>
                <a:schemeClr val="tx1"/>
              </a:solidFill>
              <a:latin typeface="Arial" panose="020B0604020202020204" pitchFamily="34" charset="0"/>
              <a:cs typeface="Arial" panose="020B0604020202020204" pitchFamily="34" charset="0"/>
            </a:rPr>
            <a:t> </a:t>
          </a:r>
          <a:r>
            <a:rPr lang="en-IN" sz="1600" b="1" i="0" u="sng" kern="1200" dirty="0">
              <a:latin typeface="Arial" panose="020B0604020202020204" pitchFamily="34" charset="0"/>
              <a:cs typeface="Arial" panose="020B0604020202020204" pitchFamily="34" charset="0"/>
              <a:hlinkClick xmlns:r="http://schemas.openxmlformats.org/officeDocument/2006/relationships" r:id="rId1"/>
            </a:rPr>
            <a:t>https://colab.research.google.com/drive/1m18GnPM47RqbfS9IS0oTHc9IeTayDABN?usp=sharing</a:t>
          </a:r>
          <a:endParaRPr lang="en-US" sz="1600" b="1" kern="1200" dirty="0">
            <a:latin typeface="Arial" panose="020B0604020202020204" pitchFamily="34" charset="0"/>
            <a:cs typeface="Arial" panose="020B0604020202020204" pitchFamily="34" charset="0"/>
          </a:endParaRPr>
        </a:p>
      </dsp:txBody>
      <dsp:txXfrm>
        <a:off x="44778" y="5351317"/>
        <a:ext cx="12102444" cy="82772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92A19-7F6B-9F46-68B4-4B9F1AA7A31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CD41E59E-059D-38C2-F97D-F78616372A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1CA0B598-A367-C98C-1C3E-0A511BC5E34E}"/>
              </a:ext>
            </a:extLst>
          </p:cNvPr>
          <p:cNvSpPr>
            <a:spLocks noGrp="1"/>
          </p:cNvSpPr>
          <p:nvPr>
            <p:ph type="dt" sz="half" idx="10"/>
          </p:nvPr>
        </p:nvSpPr>
        <p:spPr/>
        <p:txBody>
          <a:bodyPr/>
          <a:lstStyle/>
          <a:p>
            <a:fld id="{A1F9EBC5-A477-3D49-BDF1-36D3F72E0B63}" type="datetimeFigureOut">
              <a:rPr lang="en-US" smtClean="0"/>
              <a:t>3/25/2023</a:t>
            </a:fld>
            <a:endParaRPr lang="en-US"/>
          </a:p>
        </p:txBody>
      </p:sp>
      <p:sp>
        <p:nvSpPr>
          <p:cNvPr id="5" name="Footer Placeholder 4">
            <a:extLst>
              <a:ext uri="{FF2B5EF4-FFF2-40B4-BE49-F238E27FC236}">
                <a16:creationId xmlns:a16="http://schemas.microsoft.com/office/drawing/2014/main" id="{5CC2705A-D7CC-7E34-28A8-7D3CAA823D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8C7598-F006-9733-C495-B911AC657578}"/>
              </a:ext>
            </a:extLst>
          </p:cNvPr>
          <p:cNvSpPr>
            <a:spLocks noGrp="1"/>
          </p:cNvSpPr>
          <p:nvPr>
            <p:ph type="sldNum" sz="quarter" idx="12"/>
          </p:nvPr>
        </p:nvSpPr>
        <p:spPr/>
        <p:txBody>
          <a:bodyPr/>
          <a:lstStyle/>
          <a:p>
            <a:fld id="{76E7C1AC-849A-F84B-8685-91FB7C17F18B}" type="slidenum">
              <a:rPr lang="en-US" smtClean="0"/>
              <a:t>‹#›</a:t>
            </a:fld>
            <a:endParaRPr lang="en-US"/>
          </a:p>
        </p:txBody>
      </p:sp>
    </p:spTree>
    <p:extLst>
      <p:ext uri="{BB962C8B-B14F-4D97-AF65-F5344CB8AC3E}">
        <p14:creationId xmlns:p14="http://schemas.microsoft.com/office/powerpoint/2010/main" val="1231691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E2ADB-A734-91CE-5E36-D4673BD39477}"/>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E8BB8D8-B5DA-ACD7-604A-DDF84782454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99D634E-00D5-AB7F-B7AF-32FEB6ACFA0C}"/>
              </a:ext>
            </a:extLst>
          </p:cNvPr>
          <p:cNvSpPr>
            <a:spLocks noGrp="1"/>
          </p:cNvSpPr>
          <p:nvPr>
            <p:ph type="dt" sz="half" idx="10"/>
          </p:nvPr>
        </p:nvSpPr>
        <p:spPr/>
        <p:txBody>
          <a:bodyPr/>
          <a:lstStyle/>
          <a:p>
            <a:fld id="{A1F9EBC5-A477-3D49-BDF1-36D3F72E0B63}" type="datetimeFigureOut">
              <a:rPr lang="en-US" smtClean="0"/>
              <a:t>3/25/2023</a:t>
            </a:fld>
            <a:endParaRPr lang="en-US"/>
          </a:p>
        </p:txBody>
      </p:sp>
      <p:sp>
        <p:nvSpPr>
          <p:cNvPr id="5" name="Footer Placeholder 4">
            <a:extLst>
              <a:ext uri="{FF2B5EF4-FFF2-40B4-BE49-F238E27FC236}">
                <a16:creationId xmlns:a16="http://schemas.microsoft.com/office/drawing/2014/main" id="{388451E3-2ED6-3C37-6733-D9371AC0DD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8CC303-9030-845E-C908-E28FA1D5316B}"/>
              </a:ext>
            </a:extLst>
          </p:cNvPr>
          <p:cNvSpPr>
            <a:spLocks noGrp="1"/>
          </p:cNvSpPr>
          <p:nvPr>
            <p:ph type="sldNum" sz="quarter" idx="12"/>
          </p:nvPr>
        </p:nvSpPr>
        <p:spPr/>
        <p:txBody>
          <a:bodyPr/>
          <a:lstStyle/>
          <a:p>
            <a:fld id="{76E7C1AC-849A-F84B-8685-91FB7C17F18B}" type="slidenum">
              <a:rPr lang="en-US" smtClean="0"/>
              <a:t>‹#›</a:t>
            </a:fld>
            <a:endParaRPr lang="en-US"/>
          </a:p>
        </p:txBody>
      </p:sp>
    </p:spTree>
    <p:extLst>
      <p:ext uri="{BB962C8B-B14F-4D97-AF65-F5344CB8AC3E}">
        <p14:creationId xmlns:p14="http://schemas.microsoft.com/office/powerpoint/2010/main" val="1492206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5AEBAE-B9B5-C7F9-6B0D-D78CDBF0DDD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492C80B-4E1B-8D58-5DEF-61BC5146D0C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654A9B3-E778-68F8-C028-DEEEEA711E68}"/>
              </a:ext>
            </a:extLst>
          </p:cNvPr>
          <p:cNvSpPr>
            <a:spLocks noGrp="1"/>
          </p:cNvSpPr>
          <p:nvPr>
            <p:ph type="dt" sz="half" idx="10"/>
          </p:nvPr>
        </p:nvSpPr>
        <p:spPr/>
        <p:txBody>
          <a:bodyPr/>
          <a:lstStyle/>
          <a:p>
            <a:fld id="{A1F9EBC5-A477-3D49-BDF1-36D3F72E0B63}" type="datetimeFigureOut">
              <a:rPr lang="en-US" smtClean="0"/>
              <a:t>3/25/2023</a:t>
            </a:fld>
            <a:endParaRPr lang="en-US"/>
          </a:p>
        </p:txBody>
      </p:sp>
      <p:sp>
        <p:nvSpPr>
          <p:cNvPr id="5" name="Footer Placeholder 4">
            <a:extLst>
              <a:ext uri="{FF2B5EF4-FFF2-40B4-BE49-F238E27FC236}">
                <a16:creationId xmlns:a16="http://schemas.microsoft.com/office/drawing/2014/main" id="{098AD6EF-8ACA-3561-3CB5-3CDF88C3D4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DECC7C-0B30-8F62-D08F-1A3450392792}"/>
              </a:ext>
            </a:extLst>
          </p:cNvPr>
          <p:cNvSpPr>
            <a:spLocks noGrp="1"/>
          </p:cNvSpPr>
          <p:nvPr>
            <p:ph type="sldNum" sz="quarter" idx="12"/>
          </p:nvPr>
        </p:nvSpPr>
        <p:spPr/>
        <p:txBody>
          <a:bodyPr/>
          <a:lstStyle/>
          <a:p>
            <a:fld id="{76E7C1AC-849A-F84B-8685-91FB7C17F18B}" type="slidenum">
              <a:rPr lang="en-US" smtClean="0"/>
              <a:t>‹#›</a:t>
            </a:fld>
            <a:endParaRPr lang="en-US"/>
          </a:p>
        </p:txBody>
      </p:sp>
    </p:spTree>
    <p:extLst>
      <p:ext uri="{BB962C8B-B14F-4D97-AF65-F5344CB8AC3E}">
        <p14:creationId xmlns:p14="http://schemas.microsoft.com/office/powerpoint/2010/main" val="3445311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38D14-9DFD-6BD6-40B8-607F3A6E8FD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F330C2D-DD63-5975-031A-2B6B423E04D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9CE5C1E-77BF-754F-EF37-8C4321C3250D}"/>
              </a:ext>
            </a:extLst>
          </p:cNvPr>
          <p:cNvSpPr>
            <a:spLocks noGrp="1"/>
          </p:cNvSpPr>
          <p:nvPr>
            <p:ph type="dt" sz="half" idx="10"/>
          </p:nvPr>
        </p:nvSpPr>
        <p:spPr/>
        <p:txBody>
          <a:bodyPr/>
          <a:lstStyle/>
          <a:p>
            <a:fld id="{A1F9EBC5-A477-3D49-BDF1-36D3F72E0B63}" type="datetimeFigureOut">
              <a:rPr lang="en-US" smtClean="0"/>
              <a:t>3/25/2023</a:t>
            </a:fld>
            <a:endParaRPr lang="en-US"/>
          </a:p>
        </p:txBody>
      </p:sp>
      <p:sp>
        <p:nvSpPr>
          <p:cNvPr id="5" name="Footer Placeholder 4">
            <a:extLst>
              <a:ext uri="{FF2B5EF4-FFF2-40B4-BE49-F238E27FC236}">
                <a16:creationId xmlns:a16="http://schemas.microsoft.com/office/drawing/2014/main" id="{BE04DC5A-8BA5-C5E5-CEAA-BCAB094158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7008E9-FA35-CE46-A57A-7A941B5A1CF2}"/>
              </a:ext>
            </a:extLst>
          </p:cNvPr>
          <p:cNvSpPr>
            <a:spLocks noGrp="1"/>
          </p:cNvSpPr>
          <p:nvPr>
            <p:ph type="sldNum" sz="quarter" idx="12"/>
          </p:nvPr>
        </p:nvSpPr>
        <p:spPr/>
        <p:txBody>
          <a:bodyPr/>
          <a:lstStyle/>
          <a:p>
            <a:fld id="{76E7C1AC-849A-F84B-8685-91FB7C17F18B}" type="slidenum">
              <a:rPr lang="en-US" smtClean="0"/>
              <a:t>‹#›</a:t>
            </a:fld>
            <a:endParaRPr lang="en-US"/>
          </a:p>
        </p:txBody>
      </p:sp>
    </p:spTree>
    <p:extLst>
      <p:ext uri="{BB962C8B-B14F-4D97-AF65-F5344CB8AC3E}">
        <p14:creationId xmlns:p14="http://schemas.microsoft.com/office/powerpoint/2010/main" val="487133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67299-D3E0-986B-23AA-66C4A826A5F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757A806C-ABEC-A388-D47F-A0F9D15DE5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DA1A137-C31F-2CBA-0636-BD98AA574599}"/>
              </a:ext>
            </a:extLst>
          </p:cNvPr>
          <p:cNvSpPr>
            <a:spLocks noGrp="1"/>
          </p:cNvSpPr>
          <p:nvPr>
            <p:ph type="dt" sz="half" idx="10"/>
          </p:nvPr>
        </p:nvSpPr>
        <p:spPr/>
        <p:txBody>
          <a:bodyPr/>
          <a:lstStyle/>
          <a:p>
            <a:fld id="{A1F9EBC5-A477-3D49-BDF1-36D3F72E0B63}" type="datetimeFigureOut">
              <a:rPr lang="en-US" smtClean="0"/>
              <a:t>3/25/2023</a:t>
            </a:fld>
            <a:endParaRPr lang="en-US"/>
          </a:p>
        </p:txBody>
      </p:sp>
      <p:sp>
        <p:nvSpPr>
          <p:cNvPr id="5" name="Footer Placeholder 4">
            <a:extLst>
              <a:ext uri="{FF2B5EF4-FFF2-40B4-BE49-F238E27FC236}">
                <a16:creationId xmlns:a16="http://schemas.microsoft.com/office/drawing/2014/main" id="{7EFE318C-B500-0D1F-1BB9-287E801453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315141-DCEB-5F52-6BF3-DB86DA72B3DF}"/>
              </a:ext>
            </a:extLst>
          </p:cNvPr>
          <p:cNvSpPr>
            <a:spLocks noGrp="1"/>
          </p:cNvSpPr>
          <p:nvPr>
            <p:ph type="sldNum" sz="quarter" idx="12"/>
          </p:nvPr>
        </p:nvSpPr>
        <p:spPr/>
        <p:txBody>
          <a:bodyPr/>
          <a:lstStyle/>
          <a:p>
            <a:fld id="{76E7C1AC-849A-F84B-8685-91FB7C17F18B}" type="slidenum">
              <a:rPr lang="en-US" smtClean="0"/>
              <a:t>‹#›</a:t>
            </a:fld>
            <a:endParaRPr lang="en-US"/>
          </a:p>
        </p:txBody>
      </p:sp>
    </p:spTree>
    <p:extLst>
      <p:ext uri="{BB962C8B-B14F-4D97-AF65-F5344CB8AC3E}">
        <p14:creationId xmlns:p14="http://schemas.microsoft.com/office/powerpoint/2010/main" val="3430975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0DE74-3AFB-1D3E-EA5E-A14BE41E39E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F1F238E-5962-E8F9-A5D8-B173ECF06A5C}"/>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B4056224-068F-CF0D-A954-94FD86089C4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F0FBC75-9102-59BC-11F2-5949BB06E637}"/>
              </a:ext>
            </a:extLst>
          </p:cNvPr>
          <p:cNvSpPr>
            <a:spLocks noGrp="1"/>
          </p:cNvSpPr>
          <p:nvPr>
            <p:ph type="dt" sz="half" idx="10"/>
          </p:nvPr>
        </p:nvSpPr>
        <p:spPr/>
        <p:txBody>
          <a:bodyPr/>
          <a:lstStyle/>
          <a:p>
            <a:fld id="{A1F9EBC5-A477-3D49-BDF1-36D3F72E0B63}" type="datetimeFigureOut">
              <a:rPr lang="en-US" smtClean="0"/>
              <a:t>3/25/2023</a:t>
            </a:fld>
            <a:endParaRPr lang="en-US"/>
          </a:p>
        </p:txBody>
      </p:sp>
      <p:sp>
        <p:nvSpPr>
          <p:cNvPr id="6" name="Footer Placeholder 5">
            <a:extLst>
              <a:ext uri="{FF2B5EF4-FFF2-40B4-BE49-F238E27FC236}">
                <a16:creationId xmlns:a16="http://schemas.microsoft.com/office/drawing/2014/main" id="{0D0BE2F0-952F-1343-C938-E7744D75A3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03A7F9-5CB0-273D-161B-88EA166F9D58}"/>
              </a:ext>
            </a:extLst>
          </p:cNvPr>
          <p:cNvSpPr>
            <a:spLocks noGrp="1"/>
          </p:cNvSpPr>
          <p:nvPr>
            <p:ph type="sldNum" sz="quarter" idx="12"/>
          </p:nvPr>
        </p:nvSpPr>
        <p:spPr/>
        <p:txBody>
          <a:bodyPr/>
          <a:lstStyle/>
          <a:p>
            <a:fld id="{76E7C1AC-849A-F84B-8685-91FB7C17F18B}" type="slidenum">
              <a:rPr lang="en-US" smtClean="0"/>
              <a:t>‹#›</a:t>
            </a:fld>
            <a:endParaRPr lang="en-US"/>
          </a:p>
        </p:txBody>
      </p:sp>
    </p:spTree>
    <p:extLst>
      <p:ext uri="{BB962C8B-B14F-4D97-AF65-F5344CB8AC3E}">
        <p14:creationId xmlns:p14="http://schemas.microsoft.com/office/powerpoint/2010/main" val="2533807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46CAB-A5FC-DE44-26A1-D6D90589FDFE}"/>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6E96816-6999-06C0-BC5A-A947148F65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5C679E0-D78F-539D-78AF-786FE34981F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1E889453-A734-41E3-C883-E46EE81E00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3E1EB87-4413-3B73-CE26-276A87A71E86}"/>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4968E91C-550F-A5AA-F383-D5001BC0A9CB}"/>
              </a:ext>
            </a:extLst>
          </p:cNvPr>
          <p:cNvSpPr>
            <a:spLocks noGrp="1"/>
          </p:cNvSpPr>
          <p:nvPr>
            <p:ph type="dt" sz="half" idx="10"/>
          </p:nvPr>
        </p:nvSpPr>
        <p:spPr/>
        <p:txBody>
          <a:bodyPr/>
          <a:lstStyle/>
          <a:p>
            <a:fld id="{A1F9EBC5-A477-3D49-BDF1-36D3F72E0B63}" type="datetimeFigureOut">
              <a:rPr lang="en-US" smtClean="0"/>
              <a:t>3/25/2023</a:t>
            </a:fld>
            <a:endParaRPr lang="en-US"/>
          </a:p>
        </p:txBody>
      </p:sp>
      <p:sp>
        <p:nvSpPr>
          <p:cNvPr id="8" name="Footer Placeholder 7">
            <a:extLst>
              <a:ext uri="{FF2B5EF4-FFF2-40B4-BE49-F238E27FC236}">
                <a16:creationId xmlns:a16="http://schemas.microsoft.com/office/drawing/2014/main" id="{C69591EB-0873-416C-53DB-C15D200085B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37E2AF3-27AC-1657-D766-D2E96FE562E2}"/>
              </a:ext>
            </a:extLst>
          </p:cNvPr>
          <p:cNvSpPr>
            <a:spLocks noGrp="1"/>
          </p:cNvSpPr>
          <p:nvPr>
            <p:ph type="sldNum" sz="quarter" idx="12"/>
          </p:nvPr>
        </p:nvSpPr>
        <p:spPr/>
        <p:txBody>
          <a:bodyPr/>
          <a:lstStyle/>
          <a:p>
            <a:fld id="{76E7C1AC-849A-F84B-8685-91FB7C17F18B}" type="slidenum">
              <a:rPr lang="en-US" smtClean="0"/>
              <a:t>‹#›</a:t>
            </a:fld>
            <a:endParaRPr lang="en-US"/>
          </a:p>
        </p:txBody>
      </p:sp>
    </p:spTree>
    <p:extLst>
      <p:ext uri="{BB962C8B-B14F-4D97-AF65-F5344CB8AC3E}">
        <p14:creationId xmlns:p14="http://schemas.microsoft.com/office/powerpoint/2010/main" val="2181059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01798-D176-3D7F-B1FC-CBFE0F77C218}"/>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DB9DD357-06CD-805D-FA2C-BC06EAE4B944}"/>
              </a:ext>
            </a:extLst>
          </p:cNvPr>
          <p:cNvSpPr>
            <a:spLocks noGrp="1"/>
          </p:cNvSpPr>
          <p:nvPr>
            <p:ph type="dt" sz="half" idx="10"/>
          </p:nvPr>
        </p:nvSpPr>
        <p:spPr/>
        <p:txBody>
          <a:bodyPr/>
          <a:lstStyle/>
          <a:p>
            <a:fld id="{A1F9EBC5-A477-3D49-BDF1-36D3F72E0B63}" type="datetimeFigureOut">
              <a:rPr lang="en-US" smtClean="0"/>
              <a:t>3/25/2023</a:t>
            </a:fld>
            <a:endParaRPr lang="en-US"/>
          </a:p>
        </p:txBody>
      </p:sp>
      <p:sp>
        <p:nvSpPr>
          <p:cNvPr id="4" name="Footer Placeholder 3">
            <a:extLst>
              <a:ext uri="{FF2B5EF4-FFF2-40B4-BE49-F238E27FC236}">
                <a16:creationId xmlns:a16="http://schemas.microsoft.com/office/drawing/2014/main" id="{BA595C94-0C2C-AECC-5CB6-FFCC5DE234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FB35508-257C-7B14-A7ED-0F77399A0BD5}"/>
              </a:ext>
            </a:extLst>
          </p:cNvPr>
          <p:cNvSpPr>
            <a:spLocks noGrp="1"/>
          </p:cNvSpPr>
          <p:nvPr>
            <p:ph type="sldNum" sz="quarter" idx="12"/>
          </p:nvPr>
        </p:nvSpPr>
        <p:spPr/>
        <p:txBody>
          <a:bodyPr/>
          <a:lstStyle/>
          <a:p>
            <a:fld id="{76E7C1AC-849A-F84B-8685-91FB7C17F18B}" type="slidenum">
              <a:rPr lang="en-US" smtClean="0"/>
              <a:t>‹#›</a:t>
            </a:fld>
            <a:endParaRPr lang="en-US"/>
          </a:p>
        </p:txBody>
      </p:sp>
    </p:spTree>
    <p:extLst>
      <p:ext uri="{BB962C8B-B14F-4D97-AF65-F5344CB8AC3E}">
        <p14:creationId xmlns:p14="http://schemas.microsoft.com/office/powerpoint/2010/main" val="241057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9EBFE9-D243-5901-5EFE-51A5EF0D83EE}"/>
              </a:ext>
            </a:extLst>
          </p:cNvPr>
          <p:cNvSpPr>
            <a:spLocks noGrp="1"/>
          </p:cNvSpPr>
          <p:nvPr>
            <p:ph type="dt" sz="half" idx="10"/>
          </p:nvPr>
        </p:nvSpPr>
        <p:spPr/>
        <p:txBody>
          <a:bodyPr/>
          <a:lstStyle/>
          <a:p>
            <a:fld id="{A1F9EBC5-A477-3D49-BDF1-36D3F72E0B63}" type="datetimeFigureOut">
              <a:rPr lang="en-US" smtClean="0"/>
              <a:t>3/25/2023</a:t>
            </a:fld>
            <a:endParaRPr lang="en-US"/>
          </a:p>
        </p:txBody>
      </p:sp>
      <p:sp>
        <p:nvSpPr>
          <p:cNvPr id="3" name="Footer Placeholder 2">
            <a:extLst>
              <a:ext uri="{FF2B5EF4-FFF2-40B4-BE49-F238E27FC236}">
                <a16:creationId xmlns:a16="http://schemas.microsoft.com/office/drawing/2014/main" id="{07ABF3C9-83AD-305E-85E0-A0A8E8D063D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8BB3A0-2694-8FCA-AE1C-11743D0FF750}"/>
              </a:ext>
            </a:extLst>
          </p:cNvPr>
          <p:cNvSpPr>
            <a:spLocks noGrp="1"/>
          </p:cNvSpPr>
          <p:nvPr>
            <p:ph type="sldNum" sz="quarter" idx="12"/>
          </p:nvPr>
        </p:nvSpPr>
        <p:spPr/>
        <p:txBody>
          <a:bodyPr/>
          <a:lstStyle/>
          <a:p>
            <a:fld id="{76E7C1AC-849A-F84B-8685-91FB7C17F18B}" type="slidenum">
              <a:rPr lang="en-US" smtClean="0"/>
              <a:t>‹#›</a:t>
            </a:fld>
            <a:endParaRPr lang="en-US"/>
          </a:p>
        </p:txBody>
      </p:sp>
    </p:spTree>
    <p:extLst>
      <p:ext uri="{BB962C8B-B14F-4D97-AF65-F5344CB8AC3E}">
        <p14:creationId xmlns:p14="http://schemas.microsoft.com/office/powerpoint/2010/main" val="3185961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9003B-6AFA-31CB-D3CE-1535D669AB8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FD614A1B-7CA2-4BFA-E0A0-78AD5901AB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554202D2-3654-BA50-32BC-8E0F36A7DE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94AD17C-BEA9-95C2-A545-497AFE188387}"/>
              </a:ext>
            </a:extLst>
          </p:cNvPr>
          <p:cNvSpPr>
            <a:spLocks noGrp="1"/>
          </p:cNvSpPr>
          <p:nvPr>
            <p:ph type="dt" sz="half" idx="10"/>
          </p:nvPr>
        </p:nvSpPr>
        <p:spPr/>
        <p:txBody>
          <a:bodyPr/>
          <a:lstStyle/>
          <a:p>
            <a:fld id="{A1F9EBC5-A477-3D49-BDF1-36D3F72E0B63}" type="datetimeFigureOut">
              <a:rPr lang="en-US" smtClean="0"/>
              <a:t>3/25/2023</a:t>
            </a:fld>
            <a:endParaRPr lang="en-US"/>
          </a:p>
        </p:txBody>
      </p:sp>
      <p:sp>
        <p:nvSpPr>
          <p:cNvPr id="6" name="Footer Placeholder 5">
            <a:extLst>
              <a:ext uri="{FF2B5EF4-FFF2-40B4-BE49-F238E27FC236}">
                <a16:creationId xmlns:a16="http://schemas.microsoft.com/office/drawing/2014/main" id="{4EABC86D-6215-00A3-5ED7-48C2619933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B49AF6-8987-5F1A-263F-EDD987101A99}"/>
              </a:ext>
            </a:extLst>
          </p:cNvPr>
          <p:cNvSpPr>
            <a:spLocks noGrp="1"/>
          </p:cNvSpPr>
          <p:nvPr>
            <p:ph type="sldNum" sz="quarter" idx="12"/>
          </p:nvPr>
        </p:nvSpPr>
        <p:spPr/>
        <p:txBody>
          <a:bodyPr/>
          <a:lstStyle/>
          <a:p>
            <a:fld id="{76E7C1AC-849A-F84B-8685-91FB7C17F18B}" type="slidenum">
              <a:rPr lang="en-US" smtClean="0"/>
              <a:t>‹#›</a:t>
            </a:fld>
            <a:endParaRPr lang="en-US"/>
          </a:p>
        </p:txBody>
      </p:sp>
    </p:spTree>
    <p:extLst>
      <p:ext uri="{BB962C8B-B14F-4D97-AF65-F5344CB8AC3E}">
        <p14:creationId xmlns:p14="http://schemas.microsoft.com/office/powerpoint/2010/main" val="2019719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73D04-2C0A-9D60-1B12-79D3B5260F6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9A62177C-E8E9-EC12-DF2F-DF58F3BAAB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7E705E0-F4AB-996C-7F4A-FF5E96EF8C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B0EF90E-337F-3C19-C728-D04C72DFA9C8}"/>
              </a:ext>
            </a:extLst>
          </p:cNvPr>
          <p:cNvSpPr>
            <a:spLocks noGrp="1"/>
          </p:cNvSpPr>
          <p:nvPr>
            <p:ph type="dt" sz="half" idx="10"/>
          </p:nvPr>
        </p:nvSpPr>
        <p:spPr/>
        <p:txBody>
          <a:bodyPr/>
          <a:lstStyle/>
          <a:p>
            <a:fld id="{A1F9EBC5-A477-3D49-BDF1-36D3F72E0B63}" type="datetimeFigureOut">
              <a:rPr lang="en-US" smtClean="0"/>
              <a:t>3/25/2023</a:t>
            </a:fld>
            <a:endParaRPr lang="en-US"/>
          </a:p>
        </p:txBody>
      </p:sp>
      <p:sp>
        <p:nvSpPr>
          <p:cNvPr id="6" name="Footer Placeholder 5">
            <a:extLst>
              <a:ext uri="{FF2B5EF4-FFF2-40B4-BE49-F238E27FC236}">
                <a16:creationId xmlns:a16="http://schemas.microsoft.com/office/drawing/2014/main" id="{6A0C9BA0-AC3D-F6ED-CCAE-C24A8F006D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1AF903-CC2B-50D1-FB4C-2C978615564E}"/>
              </a:ext>
            </a:extLst>
          </p:cNvPr>
          <p:cNvSpPr>
            <a:spLocks noGrp="1"/>
          </p:cNvSpPr>
          <p:nvPr>
            <p:ph type="sldNum" sz="quarter" idx="12"/>
          </p:nvPr>
        </p:nvSpPr>
        <p:spPr/>
        <p:txBody>
          <a:bodyPr/>
          <a:lstStyle/>
          <a:p>
            <a:fld id="{76E7C1AC-849A-F84B-8685-91FB7C17F18B}" type="slidenum">
              <a:rPr lang="en-US" smtClean="0"/>
              <a:t>‹#›</a:t>
            </a:fld>
            <a:endParaRPr lang="en-US"/>
          </a:p>
        </p:txBody>
      </p:sp>
    </p:spTree>
    <p:extLst>
      <p:ext uri="{BB962C8B-B14F-4D97-AF65-F5344CB8AC3E}">
        <p14:creationId xmlns:p14="http://schemas.microsoft.com/office/powerpoint/2010/main" val="2129668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AA4CBB-52F3-45E7-4F05-9E18FE31E3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6D0E274-09FB-1DB2-E12B-592071A92D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6B24BD3-7720-57CB-BDD1-2A1FF4A4C2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F9EBC5-A477-3D49-BDF1-36D3F72E0B63}" type="datetimeFigureOut">
              <a:rPr lang="en-US" smtClean="0"/>
              <a:t>3/25/2023</a:t>
            </a:fld>
            <a:endParaRPr lang="en-US"/>
          </a:p>
        </p:txBody>
      </p:sp>
      <p:sp>
        <p:nvSpPr>
          <p:cNvPr id="5" name="Footer Placeholder 4">
            <a:extLst>
              <a:ext uri="{FF2B5EF4-FFF2-40B4-BE49-F238E27FC236}">
                <a16:creationId xmlns:a16="http://schemas.microsoft.com/office/drawing/2014/main" id="{8377150B-5D5A-00FA-49AA-F0B12706C9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ED97E85-C07A-1B61-820B-F5959E5A4B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E7C1AC-849A-F84B-8685-91FB7C17F18B}" type="slidenum">
              <a:rPr lang="en-US" smtClean="0"/>
              <a:t>‹#›</a:t>
            </a:fld>
            <a:endParaRPr lang="en-US"/>
          </a:p>
        </p:txBody>
      </p:sp>
    </p:spTree>
    <p:extLst>
      <p:ext uri="{BB962C8B-B14F-4D97-AF65-F5344CB8AC3E}">
        <p14:creationId xmlns:p14="http://schemas.microsoft.com/office/powerpoint/2010/main" val="10648822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4" name="Rectangle 1073">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76" name="Group 1075">
            <a:extLst>
              <a:ext uri="{FF2B5EF4-FFF2-40B4-BE49-F238E27FC236}">
                <a16:creationId xmlns:a16="http://schemas.microsoft.com/office/drawing/2014/main" id="{869C5CC6-6F40-4DCF-B250-2BE981CE3D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6029" y="1302430"/>
            <a:ext cx="5145145" cy="4483168"/>
            <a:chOff x="1674895" y="1345036"/>
            <a:chExt cx="5428610" cy="4210939"/>
          </a:xfrm>
        </p:grpSpPr>
        <p:sp>
          <p:nvSpPr>
            <p:cNvPr id="1077" name="Rectangle 1076">
              <a:extLst>
                <a:ext uri="{FF2B5EF4-FFF2-40B4-BE49-F238E27FC236}">
                  <a16:creationId xmlns:a16="http://schemas.microsoft.com/office/drawing/2014/main" id="{26F75F2C-15D0-444C-A904-0253BFE1E3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8" name="Rectangle 1077">
              <a:extLst>
                <a:ext uri="{FF2B5EF4-FFF2-40B4-BE49-F238E27FC236}">
                  <a16:creationId xmlns:a16="http://schemas.microsoft.com/office/drawing/2014/main" id="{FBA91BC9-DD8F-4878-B894-A30F41F8F4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80" name="Rectangle 1079">
            <a:extLst>
              <a:ext uri="{FF2B5EF4-FFF2-40B4-BE49-F238E27FC236}">
                <a16:creationId xmlns:a16="http://schemas.microsoft.com/office/drawing/2014/main" id="{FDDE3270-A872-4E10-80BC-B93D6F0E3F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563" y="1187311"/>
            <a:ext cx="5089552" cy="4483379"/>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6846DE-AF27-02B9-3DAC-0F25932FBEA5}"/>
              </a:ext>
            </a:extLst>
          </p:cNvPr>
          <p:cNvSpPr>
            <a:spLocks noGrp="1"/>
          </p:cNvSpPr>
          <p:nvPr>
            <p:ph type="ctrTitle"/>
          </p:nvPr>
        </p:nvSpPr>
        <p:spPr>
          <a:xfrm>
            <a:off x="1214651" y="1619944"/>
            <a:ext cx="4544703" cy="2785454"/>
          </a:xfrm>
        </p:spPr>
        <p:txBody>
          <a:bodyPr>
            <a:normAutofit/>
          </a:bodyPr>
          <a:lstStyle/>
          <a:p>
            <a:r>
              <a:rPr lang="en-US" sz="4600">
                <a:solidFill>
                  <a:schemeClr val="bg1"/>
                </a:solidFill>
                <a:latin typeface="Arial" panose="020B0604020202020204" pitchFamily="34" charset="0"/>
                <a:cs typeface="Arial" panose="020B0604020202020204" pitchFamily="34" charset="0"/>
              </a:rPr>
              <a:t>Climate-Induced Disaster Prediction</a:t>
            </a:r>
          </a:p>
        </p:txBody>
      </p:sp>
      <p:grpSp>
        <p:nvGrpSpPr>
          <p:cNvPr id="1082" name="Graphic 38">
            <a:extLst>
              <a:ext uri="{FF2B5EF4-FFF2-40B4-BE49-F238E27FC236}">
                <a16:creationId xmlns:a16="http://schemas.microsoft.com/office/drawing/2014/main" id="{F0E417D8-88AA-4184-A08D-DEF97C6C9E6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487475" y="339532"/>
            <a:ext cx="1910252" cy="709660"/>
            <a:chOff x="2267504" y="2540250"/>
            <a:chExt cx="1990951" cy="739640"/>
          </a:xfrm>
          <a:solidFill>
            <a:schemeClr val="bg1"/>
          </a:solidFill>
        </p:grpSpPr>
        <p:sp>
          <p:nvSpPr>
            <p:cNvPr id="1083" name="Freeform: Shape 1082">
              <a:extLst>
                <a:ext uri="{FF2B5EF4-FFF2-40B4-BE49-F238E27FC236}">
                  <a16:creationId xmlns:a16="http://schemas.microsoft.com/office/drawing/2014/main" id="{FCB4E045-9FB0-41C4-AC74-479EA20D85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084" name="Freeform: Shape 1083">
              <a:extLst>
                <a:ext uri="{FF2B5EF4-FFF2-40B4-BE49-F238E27FC236}">
                  <a16:creationId xmlns:a16="http://schemas.microsoft.com/office/drawing/2014/main" id="{D21C7A48-09EB-4AF0-84CB-7EE408C2CA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pic>
        <p:nvPicPr>
          <p:cNvPr id="1028" name="Picture 4" descr="Congress on Disasters underway in Havana – Escambray">
            <a:extLst>
              <a:ext uri="{FF2B5EF4-FFF2-40B4-BE49-F238E27FC236}">
                <a16:creationId xmlns:a16="http://schemas.microsoft.com/office/drawing/2014/main" id="{9776423B-23AD-AF84-FBA0-9EEB0866C8A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856" r="24694" b="-1"/>
          <a:stretch/>
        </p:blipFill>
        <p:spPr bwMode="auto">
          <a:xfrm>
            <a:off x="6289990" y="1187521"/>
            <a:ext cx="5089552" cy="4483168"/>
          </a:xfrm>
          <a:prstGeom prst="rect">
            <a:avLst/>
          </a:prstGeom>
          <a:noFill/>
          <a:extLst>
            <a:ext uri="{909E8E84-426E-40DD-AFC4-6F175D3DCCD1}">
              <a14:hiddenFill xmlns:a14="http://schemas.microsoft.com/office/drawing/2010/main">
                <a:solidFill>
                  <a:srgbClr val="FFFFFF"/>
                </a:solidFill>
              </a14:hiddenFill>
            </a:ext>
          </a:extLst>
        </p:spPr>
      </p:pic>
      <p:sp>
        <p:nvSpPr>
          <p:cNvPr id="1086" name="Graphic 212">
            <a:extLst>
              <a:ext uri="{FF2B5EF4-FFF2-40B4-BE49-F238E27FC236}">
                <a16:creationId xmlns:a16="http://schemas.microsoft.com/office/drawing/2014/main" id="{63DD1BD1-81FE-4F15-A934-E9AE94AE94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4736" y="823301"/>
            <a:ext cx="663342" cy="663342"/>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088" name="Graphic 212">
            <a:extLst>
              <a:ext uri="{FF2B5EF4-FFF2-40B4-BE49-F238E27FC236}">
                <a16:creationId xmlns:a16="http://schemas.microsoft.com/office/drawing/2014/main" id="{4AF0D540-FCE1-4A05-A889-995E50EDE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4736" y="823301"/>
            <a:ext cx="663342" cy="663342"/>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090" name="Oval 1089">
            <a:extLst>
              <a:ext uri="{FF2B5EF4-FFF2-40B4-BE49-F238E27FC236}">
                <a16:creationId xmlns:a16="http://schemas.microsoft.com/office/drawing/2014/main" id="{98815DD1-EC9D-4BE1-846B-8BEF57D398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729" y="4580404"/>
            <a:ext cx="406409" cy="406409"/>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92" name="Oval 1091">
            <a:extLst>
              <a:ext uri="{FF2B5EF4-FFF2-40B4-BE49-F238E27FC236}">
                <a16:creationId xmlns:a16="http://schemas.microsoft.com/office/drawing/2014/main" id="{E5155E3F-4269-4EB6-A266-DF4A6B2AC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729" y="4580404"/>
            <a:ext cx="406409" cy="406409"/>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2905637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ABCDC-466A-CE8B-1DA8-4E017A9E79EF}"/>
              </a:ext>
            </a:extLst>
          </p:cNvPr>
          <p:cNvSpPr>
            <a:spLocks noGrp="1"/>
          </p:cNvSpPr>
          <p:nvPr>
            <p:ph type="title"/>
          </p:nvPr>
        </p:nvSpPr>
        <p:spPr/>
        <p:txBody>
          <a:bodyPr>
            <a:normAutofit/>
          </a:bodyPr>
          <a:lstStyle/>
          <a:p>
            <a:pPr algn="ctr"/>
            <a:r>
              <a:rPr lang="en-IN" sz="3600" b="1" i="0" u="sng" strike="noStrike" dirty="0">
                <a:solidFill>
                  <a:srgbClr val="000000"/>
                </a:solidFill>
                <a:effectLst/>
                <a:latin typeface="Arial" panose="020B0604020202020204" pitchFamily="34" charset="0"/>
              </a:rPr>
              <a:t>CONCLUSION</a:t>
            </a:r>
            <a:endParaRPr lang="en-US" sz="3600" u="sng" dirty="0"/>
          </a:p>
        </p:txBody>
      </p:sp>
      <p:sp>
        <p:nvSpPr>
          <p:cNvPr id="3" name="Content Placeholder 2">
            <a:extLst>
              <a:ext uri="{FF2B5EF4-FFF2-40B4-BE49-F238E27FC236}">
                <a16:creationId xmlns:a16="http://schemas.microsoft.com/office/drawing/2014/main" id="{10E4CE09-C703-F619-9FB3-2739FDC82B7C}"/>
              </a:ext>
            </a:extLst>
          </p:cNvPr>
          <p:cNvSpPr>
            <a:spLocks noGrp="1"/>
          </p:cNvSpPr>
          <p:nvPr>
            <p:ph idx="1"/>
          </p:nvPr>
        </p:nvSpPr>
        <p:spPr/>
        <p:txBody>
          <a:bodyPr/>
          <a:lstStyle/>
          <a:p>
            <a:r>
              <a:rPr lang="en-US" dirty="0"/>
              <a:t>Our models and techniques to calculate and fill the data worked well, as seen from the p-values.</a:t>
            </a:r>
          </a:p>
          <a:p>
            <a:r>
              <a:rPr lang="en-US" dirty="0"/>
              <a:t>Our choice of parameters also worked well, as seen from the correlation values.</a:t>
            </a:r>
          </a:p>
          <a:p>
            <a:r>
              <a:rPr lang="en-US" dirty="0"/>
              <a:t>Also, from </a:t>
            </a:r>
            <a:r>
              <a:rPr lang="en-US" dirty="0" err="1"/>
              <a:t>upsampling</a:t>
            </a:r>
            <a:r>
              <a:rPr lang="en-US" dirty="0"/>
              <a:t>, the accuracy increased with </a:t>
            </a:r>
            <a:r>
              <a:rPr lang="en-US" dirty="0" err="1"/>
              <a:t>XGBoost</a:t>
            </a:r>
            <a:r>
              <a:rPr lang="en-US" dirty="0"/>
              <a:t>, so it also worked well.</a:t>
            </a:r>
          </a:p>
          <a:p>
            <a:r>
              <a:rPr lang="en-US" dirty="0"/>
              <a:t>Thus, our work can be expanded for different regions also.</a:t>
            </a:r>
          </a:p>
        </p:txBody>
      </p:sp>
    </p:spTree>
    <p:extLst>
      <p:ext uri="{BB962C8B-B14F-4D97-AF65-F5344CB8AC3E}">
        <p14:creationId xmlns:p14="http://schemas.microsoft.com/office/powerpoint/2010/main" val="1345005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0F660-7157-5512-C1D1-DB4E9200CAED}"/>
              </a:ext>
            </a:extLst>
          </p:cNvPr>
          <p:cNvSpPr>
            <a:spLocks noGrp="1"/>
          </p:cNvSpPr>
          <p:nvPr>
            <p:ph type="title"/>
          </p:nvPr>
        </p:nvSpPr>
        <p:spPr>
          <a:xfrm>
            <a:off x="0" y="0"/>
            <a:ext cx="3163529" cy="1325563"/>
          </a:xfrm>
        </p:spPr>
        <p:txBody>
          <a:bodyPr>
            <a:normAutofit/>
          </a:bodyPr>
          <a:lstStyle/>
          <a:p>
            <a:pPr algn="ctr"/>
            <a:r>
              <a:rPr lang="en-US" sz="3200" b="1" dirty="0">
                <a:latin typeface="Arial" panose="020B0604020202020204" pitchFamily="34" charset="0"/>
                <a:cs typeface="Arial" panose="020B0604020202020204" pitchFamily="34" charset="0"/>
              </a:rPr>
              <a:t>Introduction</a:t>
            </a:r>
          </a:p>
        </p:txBody>
      </p:sp>
      <p:sp>
        <p:nvSpPr>
          <p:cNvPr id="3" name="Content Placeholder 2">
            <a:extLst>
              <a:ext uri="{FF2B5EF4-FFF2-40B4-BE49-F238E27FC236}">
                <a16:creationId xmlns:a16="http://schemas.microsoft.com/office/drawing/2014/main" id="{47B94CAD-FC90-2794-1CFA-8821FF4B83A2}"/>
              </a:ext>
            </a:extLst>
          </p:cNvPr>
          <p:cNvSpPr>
            <a:spLocks noGrp="1"/>
          </p:cNvSpPr>
          <p:nvPr>
            <p:ph idx="1"/>
          </p:nvPr>
        </p:nvSpPr>
        <p:spPr>
          <a:xfrm>
            <a:off x="307258" y="5183101"/>
            <a:ext cx="10704872" cy="1006450"/>
          </a:xfrm>
          <a:ln>
            <a:solidFill>
              <a:srgbClr val="00C782"/>
            </a:solidFill>
            <a:prstDash val="lgDash"/>
          </a:ln>
        </p:spPr>
        <p:txBody>
          <a:bodyPr>
            <a:noAutofit/>
          </a:bodyPr>
          <a:lstStyle/>
          <a:p>
            <a:pPr marL="0" indent="0">
              <a:buNone/>
            </a:pPr>
            <a:endParaRPr lang="en-IN" sz="2000" dirty="0">
              <a:solidFill>
                <a:srgbClr val="000000"/>
              </a:solidFill>
              <a:latin typeface="Arial" panose="020B0604020202020204" pitchFamily="34" charset="0"/>
              <a:cs typeface="Arial" panose="020B0604020202020204" pitchFamily="34" charset="0"/>
            </a:endParaRPr>
          </a:p>
          <a:p>
            <a:pPr marL="0" indent="0">
              <a:buNone/>
            </a:pPr>
            <a:r>
              <a:rPr lang="en-IN" sz="2000" dirty="0">
                <a:effectLst/>
                <a:latin typeface="Arial" panose="020B0604020202020204" pitchFamily="34" charset="0"/>
                <a:cs typeface="Arial" panose="020B0604020202020204" pitchFamily="34" charset="0"/>
              </a:rPr>
              <a:t>Three of the top five risks with respect to likelihood and impact are climate related with extreme weather events being the highest ranked risk </a:t>
            </a:r>
            <a:endParaRPr lang="en-IN" sz="2000" dirty="0">
              <a:latin typeface="Arial" panose="020B0604020202020204" pitchFamily="34" charset="0"/>
              <a:cs typeface="Arial" panose="020B0604020202020204" pitchFamily="34" charset="0"/>
            </a:endParaRPr>
          </a:p>
          <a:p>
            <a:endParaRPr lang="en-US" sz="1000" dirty="0">
              <a:latin typeface="Arial" panose="020B0604020202020204" pitchFamily="34" charset="0"/>
              <a:cs typeface="Arial" panose="020B0604020202020204" pitchFamily="34" charset="0"/>
            </a:endParaRPr>
          </a:p>
          <a:p>
            <a:endParaRPr lang="en-IN"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0EF66885-3213-FCA9-4065-B60F22697BDE}"/>
              </a:ext>
            </a:extLst>
          </p:cNvPr>
          <p:cNvSpPr txBox="1"/>
          <p:nvPr/>
        </p:nvSpPr>
        <p:spPr>
          <a:xfrm>
            <a:off x="307258" y="1171674"/>
            <a:ext cx="10704871" cy="707886"/>
          </a:xfrm>
          <a:prstGeom prst="rect">
            <a:avLst/>
          </a:prstGeom>
          <a:noFill/>
        </p:spPr>
        <p:txBody>
          <a:bodyPr wrap="square" rtlCol="0">
            <a:spAutoFit/>
          </a:bodyPr>
          <a:lstStyle/>
          <a:p>
            <a:r>
              <a:rPr lang="en-US" sz="2000" b="1" u="sng" dirty="0">
                <a:latin typeface="Arial" panose="020B0604020202020204" pitchFamily="34" charset="0"/>
                <a:cs typeface="Arial" panose="020B0604020202020204" pitchFamily="34" charset="0"/>
              </a:rPr>
              <a:t>AIM OF THE PROJECT</a:t>
            </a:r>
            <a:r>
              <a:rPr lang="en-US" sz="1400"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Predicting climate-induced disasters, and floods using some ‘Machine Learning’ and ‘Deep Learning’ models.</a:t>
            </a:r>
            <a:r>
              <a:rPr lang="en-US" sz="1400" dirty="0">
                <a:latin typeface="Arial" panose="020B0604020202020204" pitchFamily="34" charset="0"/>
                <a:cs typeface="Arial" panose="020B0604020202020204" pitchFamily="34" charset="0"/>
              </a:rPr>
              <a:t>  </a:t>
            </a:r>
          </a:p>
        </p:txBody>
      </p:sp>
      <p:sp>
        <p:nvSpPr>
          <p:cNvPr id="5" name="TextBox 4">
            <a:extLst>
              <a:ext uri="{FF2B5EF4-FFF2-40B4-BE49-F238E27FC236}">
                <a16:creationId xmlns:a16="http://schemas.microsoft.com/office/drawing/2014/main" id="{1BF296FF-CBCC-4F0F-703D-0ADC1F2B6E81}"/>
              </a:ext>
            </a:extLst>
          </p:cNvPr>
          <p:cNvSpPr txBox="1"/>
          <p:nvPr/>
        </p:nvSpPr>
        <p:spPr>
          <a:xfrm>
            <a:off x="307258" y="1912068"/>
            <a:ext cx="11884742" cy="400110"/>
          </a:xfrm>
          <a:prstGeom prst="rect">
            <a:avLst/>
          </a:prstGeom>
          <a:noFill/>
        </p:spPr>
        <p:txBody>
          <a:bodyPr wrap="square" rtlCol="0">
            <a:spAutoFit/>
          </a:bodyPr>
          <a:lstStyle/>
          <a:p>
            <a:r>
              <a:rPr lang="en-US" sz="2000" b="1" u="sng" dirty="0">
                <a:latin typeface="Arial" panose="020B0604020202020204" pitchFamily="34" charset="0"/>
                <a:cs typeface="Arial" panose="020B0604020202020204" pitchFamily="34" charset="0"/>
              </a:rPr>
              <a:t>SOURCE OF IDEA</a:t>
            </a:r>
            <a:r>
              <a:rPr lang="en-US" sz="2000" b="1"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Research paper by </a:t>
            </a:r>
            <a:r>
              <a:rPr lang="en-US" sz="2000" dirty="0" err="1">
                <a:latin typeface="Arial" panose="020B0604020202020204" pitchFamily="34" charset="0"/>
                <a:cs typeface="Arial" panose="020B0604020202020204" pitchFamily="34" charset="0"/>
              </a:rPr>
              <a:t>Haggag</a:t>
            </a:r>
            <a:endParaRPr lang="en-US" sz="2000" b="1"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E021DF91-A1B6-6170-07C5-AABAC429B844}"/>
              </a:ext>
            </a:extLst>
          </p:cNvPr>
          <p:cNvSpPr txBox="1"/>
          <p:nvPr/>
        </p:nvSpPr>
        <p:spPr>
          <a:xfrm>
            <a:off x="307258" y="2323424"/>
            <a:ext cx="10704871" cy="707886"/>
          </a:xfrm>
          <a:prstGeom prst="rect">
            <a:avLst/>
          </a:prstGeom>
          <a:noFill/>
        </p:spPr>
        <p:txBody>
          <a:bodyPr wrap="square" rtlCol="0">
            <a:spAutoFit/>
          </a:bodyPr>
          <a:lstStyle/>
          <a:p>
            <a:r>
              <a:rPr lang="en-US" sz="2000" b="1" u="sng" dirty="0">
                <a:latin typeface="Arial" panose="020B0604020202020204" pitchFamily="34" charset="0"/>
                <a:cs typeface="Arial" panose="020B0604020202020204" pitchFamily="34" charset="0"/>
              </a:rPr>
              <a:t>AIM OF THIS PAPER</a:t>
            </a:r>
            <a:r>
              <a:rPr lang="en-US" sz="2000" b="1"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Predicting the occurrence of CID by linking different climate change indices to historical disaster records</a:t>
            </a:r>
            <a:r>
              <a:rPr lang="en-US" sz="2000" b="1" dirty="0">
                <a:latin typeface="Arial" panose="020B0604020202020204" pitchFamily="34" charset="0"/>
                <a:cs typeface="Arial" panose="020B0604020202020204" pitchFamily="34" charset="0"/>
              </a:rPr>
              <a:t>.</a:t>
            </a:r>
          </a:p>
        </p:txBody>
      </p:sp>
      <p:graphicFrame>
        <p:nvGraphicFramePr>
          <p:cNvPr id="7" name="Diagram 6">
            <a:extLst>
              <a:ext uri="{FF2B5EF4-FFF2-40B4-BE49-F238E27FC236}">
                <a16:creationId xmlns:a16="http://schemas.microsoft.com/office/drawing/2014/main" id="{A49E5132-359E-772F-8882-AB6B3536FEED}"/>
              </a:ext>
            </a:extLst>
          </p:cNvPr>
          <p:cNvGraphicFramePr/>
          <p:nvPr>
            <p:extLst>
              <p:ext uri="{D42A27DB-BD31-4B8C-83A1-F6EECF244321}">
                <p14:modId xmlns:p14="http://schemas.microsoft.com/office/powerpoint/2010/main" val="1923203912"/>
              </p:ext>
            </p:extLst>
          </p:nvPr>
        </p:nvGraphicFramePr>
        <p:xfrm>
          <a:off x="307259" y="3234813"/>
          <a:ext cx="11884742" cy="28302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a:extLst>
              <a:ext uri="{FF2B5EF4-FFF2-40B4-BE49-F238E27FC236}">
                <a16:creationId xmlns:a16="http://schemas.microsoft.com/office/drawing/2014/main" id="{E9B1A552-2CFE-1258-2ABA-1A66B0364F4E}"/>
              </a:ext>
            </a:extLst>
          </p:cNvPr>
          <p:cNvSpPr txBox="1"/>
          <p:nvPr/>
        </p:nvSpPr>
        <p:spPr>
          <a:xfrm flipH="1">
            <a:off x="4840664" y="3021702"/>
            <a:ext cx="2510671" cy="400110"/>
          </a:xfrm>
          <a:prstGeom prst="rect">
            <a:avLst/>
          </a:prstGeom>
          <a:noFill/>
          <a:ln>
            <a:solidFill>
              <a:schemeClr val="tx1"/>
            </a:solidFill>
          </a:ln>
        </p:spPr>
        <p:txBody>
          <a:bodyPr wrap="square" rtlCol="0">
            <a:spAutoFit/>
          </a:bodyPr>
          <a:lstStyle/>
          <a:p>
            <a:r>
              <a:rPr lang="en-US" sz="2000" b="1" dirty="0">
                <a:latin typeface="Arial" panose="020B0604020202020204" pitchFamily="34" charset="0"/>
                <a:cs typeface="Arial" panose="020B0604020202020204" pitchFamily="34" charset="0"/>
              </a:rPr>
              <a:t>CLIMATE CHANGE</a:t>
            </a:r>
          </a:p>
        </p:txBody>
      </p:sp>
      <p:cxnSp>
        <p:nvCxnSpPr>
          <p:cNvPr id="10" name="Straight Arrow Connector 9">
            <a:extLst>
              <a:ext uri="{FF2B5EF4-FFF2-40B4-BE49-F238E27FC236}">
                <a16:creationId xmlns:a16="http://schemas.microsoft.com/office/drawing/2014/main" id="{FE7EBA58-1CDB-1B74-12E0-A5CE8F49167B}"/>
              </a:ext>
            </a:extLst>
          </p:cNvPr>
          <p:cNvCxnSpPr>
            <a:cxnSpLocks/>
          </p:cNvCxnSpPr>
          <p:nvPr/>
        </p:nvCxnSpPr>
        <p:spPr>
          <a:xfrm>
            <a:off x="6096000" y="3423133"/>
            <a:ext cx="0" cy="755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D0EEAB1B-B745-C4E4-514B-2278AF694127}"/>
              </a:ext>
            </a:extLst>
          </p:cNvPr>
          <p:cNvCxnSpPr>
            <a:cxnSpLocks/>
          </p:cNvCxnSpPr>
          <p:nvPr/>
        </p:nvCxnSpPr>
        <p:spPr>
          <a:xfrm>
            <a:off x="6096000" y="3423133"/>
            <a:ext cx="2605548" cy="722580"/>
          </a:xfrm>
          <a:prstGeom prst="bentConnector3">
            <a:avLst>
              <a:gd name="adj1" fmla="val 9981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DCC78340-1DA1-7623-6131-893379E35926}"/>
              </a:ext>
            </a:extLst>
          </p:cNvPr>
          <p:cNvCxnSpPr>
            <a:cxnSpLocks/>
          </p:cNvCxnSpPr>
          <p:nvPr/>
        </p:nvCxnSpPr>
        <p:spPr>
          <a:xfrm>
            <a:off x="6096000" y="3421536"/>
            <a:ext cx="4847303" cy="701196"/>
          </a:xfrm>
          <a:prstGeom prst="bentConnector3">
            <a:avLst>
              <a:gd name="adj1" fmla="val 9989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C9707AD3-4180-9509-51F3-4378F9EDD50F}"/>
              </a:ext>
            </a:extLst>
          </p:cNvPr>
          <p:cNvCxnSpPr>
            <a:cxnSpLocks/>
          </p:cNvCxnSpPr>
          <p:nvPr/>
        </p:nvCxnSpPr>
        <p:spPr>
          <a:xfrm rot="10800000" flipV="1">
            <a:off x="3805084" y="3421446"/>
            <a:ext cx="2290916" cy="757508"/>
          </a:xfrm>
          <a:prstGeom prst="bentConnector3">
            <a:avLst>
              <a:gd name="adj1" fmla="val 10021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3678B07A-2660-AD4A-2FF9-7E7E3C649AAD}"/>
              </a:ext>
            </a:extLst>
          </p:cNvPr>
          <p:cNvCxnSpPr>
            <a:cxnSpLocks/>
          </p:cNvCxnSpPr>
          <p:nvPr/>
        </p:nvCxnSpPr>
        <p:spPr>
          <a:xfrm rot="10800000" flipV="1">
            <a:off x="1368701" y="3421445"/>
            <a:ext cx="4727299" cy="757509"/>
          </a:xfrm>
          <a:prstGeom prst="bentConnector3">
            <a:avLst>
              <a:gd name="adj1" fmla="val 100125"/>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6129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56A4F-EB49-22E9-B286-50BD03731917}"/>
              </a:ext>
            </a:extLst>
          </p:cNvPr>
          <p:cNvSpPr>
            <a:spLocks noGrp="1"/>
          </p:cNvSpPr>
          <p:nvPr>
            <p:ph type="title"/>
          </p:nvPr>
        </p:nvSpPr>
        <p:spPr>
          <a:xfrm>
            <a:off x="0" y="0"/>
            <a:ext cx="7892845" cy="1325563"/>
          </a:xfrm>
        </p:spPr>
        <p:txBody>
          <a:bodyPr>
            <a:normAutofit/>
          </a:bodyPr>
          <a:lstStyle/>
          <a:p>
            <a:r>
              <a:rPr lang="en-US" sz="3200" b="1" dirty="0">
                <a:latin typeface="Arial" panose="020B0604020202020204" pitchFamily="34" charset="0"/>
                <a:cs typeface="Arial" panose="020B0604020202020204" pitchFamily="34" charset="0"/>
              </a:rPr>
              <a:t>Details about Haggag’s Research Paper</a:t>
            </a:r>
          </a:p>
        </p:txBody>
      </p:sp>
      <p:sp>
        <p:nvSpPr>
          <p:cNvPr id="3" name="Content Placeholder 2">
            <a:extLst>
              <a:ext uri="{FF2B5EF4-FFF2-40B4-BE49-F238E27FC236}">
                <a16:creationId xmlns:a16="http://schemas.microsoft.com/office/drawing/2014/main" id="{922AD1D2-7695-A81C-B4CC-B47BF3ACA313}"/>
              </a:ext>
            </a:extLst>
          </p:cNvPr>
          <p:cNvSpPr>
            <a:spLocks noGrp="1"/>
          </p:cNvSpPr>
          <p:nvPr>
            <p:ph idx="1"/>
          </p:nvPr>
        </p:nvSpPr>
        <p:spPr>
          <a:xfrm>
            <a:off x="0" y="1058708"/>
            <a:ext cx="12192000" cy="5799292"/>
          </a:xfrm>
        </p:spPr>
        <p:txBody>
          <a:bodyPr>
            <a:normAutofit fontScale="92500" lnSpcReduction="10000"/>
          </a:bodyPr>
          <a:lstStyle/>
          <a:p>
            <a:r>
              <a:rPr lang="en-IN" sz="2000" b="1" i="0" u="sng" strike="noStrike" dirty="0">
                <a:solidFill>
                  <a:srgbClr val="000000"/>
                </a:solidFill>
                <a:effectLst/>
                <a:latin typeface="Arial" panose="020B0604020202020204" pitchFamily="34" charset="0"/>
              </a:rPr>
              <a:t>AIM OF THE MODEL</a:t>
            </a:r>
            <a:r>
              <a:rPr lang="en-IN" sz="2000" i="0" u="none" strike="noStrike" dirty="0">
                <a:solidFill>
                  <a:srgbClr val="000000"/>
                </a:solidFill>
                <a:effectLst/>
                <a:latin typeface="Arial" panose="020B0604020202020204" pitchFamily="34" charset="0"/>
              </a:rPr>
              <a:t>: To predict floods in Ontario region of Canada by using some climate parameters to train the model to be used. </a:t>
            </a:r>
            <a:endParaRPr lang="en-IN" sz="2000" dirty="0">
              <a:solidFill>
                <a:srgbClr val="000000"/>
              </a:solidFill>
              <a:latin typeface="Arial" panose="020B0604020202020204" pitchFamily="34" charset="0"/>
            </a:endParaRPr>
          </a:p>
          <a:p>
            <a:r>
              <a:rPr lang="en-IN" sz="2000" i="0" u="none" strike="noStrike" dirty="0">
                <a:solidFill>
                  <a:srgbClr val="000000"/>
                </a:solidFill>
                <a:effectLst/>
                <a:latin typeface="Arial" panose="020B0604020202020204" pitchFamily="34" charset="0"/>
              </a:rPr>
              <a:t>In this paper a deep learning (neural network) model for CID prediction is developed by linking historical disaster records to different climate change indices. </a:t>
            </a:r>
          </a:p>
          <a:p>
            <a:pPr marL="0" indent="0">
              <a:buNone/>
            </a:pPr>
            <a:r>
              <a:rPr lang="en-IN" sz="2000" dirty="0">
                <a:solidFill>
                  <a:srgbClr val="000000"/>
                </a:solidFill>
                <a:latin typeface="Arial" panose="020B0604020202020204" pitchFamily="34" charset="0"/>
              </a:rPr>
              <a:t>                                                     The paper is divided into 2 main parts</a:t>
            </a:r>
            <a:endParaRPr lang="en-IN" sz="2000" i="0" u="none" strike="noStrike" dirty="0">
              <a:solidFill>
                <a:srgbClr val="000000"/>
              </a:solidFill>
              <a:effectLst/>
              <a:latin typeface="Arial" panose="020B0604020202020204" pitchFamily="34" charset="0"/>
            </a:endParaRPr>
          </a:p>
          <a:p>
            <a:pPr marL="0" indent="0">
              <a:buNone/>
            </a:pPr>
            <a:endParaRPr lang="en-IN" sz="2000" dirty="0">
              <a:solidFill>
                <a:srgbClr val="000000"/>
              </a:solidFill>
              <a:latin typeface="Arial" panose="020B0604020202020204" pitchFamily="34" charset="0"/>
            </a:endParaRPr>
          </a:p>
          <a:p>
            <a:pPr marL="0" indent="0">
              <a:buNone/>
            </a:pPr>
            <a:endParaRPr lang="en-IN" sz="2000" i="0" u="none" strike="noStrike" dirty="0">
              <a:solidFill>
                <a:srgbClr val="000000"/>
              </a:solidFill>
              <a:effectLst/>
              <a:latin typeface="Arial" panose="020B0604020202020204" pitchFamily="34" charset="0"/>
            </a:endParaRPr>
          </a:p>
          <a:p>
            <a:pPr marL="0" indent="0">
              <a:buNone/>
            </a:pPr>
            <a:endParaRPr lang="en-IN" sz="2000" i="0" u="none" strike="noStrike" dirty="0">
              <a:solidFill>
                <a:srgbClr val="000000"/>
              </a:solidFill>
              <a:effectLst/>
              <a:latin typeface="Arial" panose="020B0604020202020204" pitchFamily="34" charset="0"/>
            </a:endParaRPr>
          </a:p>
          <a:p>
            <a:pPr marL="0" indent="0">
              <a:buNone/>
            </a:pPr>
            <a:endParaRPr lang="en-IN" sz="2000" i="0" u="none" strike="noStrike" dirty="0">
              <a:solidFill>
                <a:srgbClr val="000000"/>
              </a:solidFill>
              <a:effectLst/>
              <a:latin typeface="Arial" panose="020B0604020202020204" pitchFamily="34" charset="0"/>
            </a:endParaRPr>
          </a:p>
          <a:p>
            <a:pPr marL="0" indent="0">
              <a:buNone/>
            </a:pPr>
            <a:endParaRPr lang="en-IN" sz="2000" dirty="0">
              <a:solidFill>
                <a:srgbClr val="000000"/>
              </a:solidFill>
              <a:latin typeface="Arial" panose="020B0604020202020204" pitchFamily="34" charset="0"/>
            </a:endParaRPr>
          </a:p>
          <a:p>
            <a:pPr marL="0" indent="0">
              <a:buNone/>
            </a:pPr>
            <a:endParaRPr lang="en-IN" sz="2000" b="1" u="sng" dirty="0">
              <a:solidFill>
                <a:srgbClr val="000000"/>
              </a:solidFill>
              <a:latin typeface="Arial" panose="020B0604020202020204" pitchFamily="34" charset="0"/>
            </a:endParaRPr>
          </a:p>
          <a:p>
            <a:pPr marL="0" indent="0">
              <a:buNone/>
            </a:pPr>
            <a:endParaRPr lang="en-IN" sz="2000" b="1" u="sng" dirty="0">
              <a:solidFill>
                <a:srgbClr val="000000"/>
              </a:solidFill>
              <a:latin typeface="Arial" panose="020B0604020202020204" pitchFamily="34" charset="0"/>
            </a:endParaRPr>
          </a:p>
          <a:p>
            <a:pPr marL="0" indent="0">
              <a:buNone/>
            </a:pPr>
            <a:r>
              <a:rPr lang="en-IN" sz="2000" b="1" u="sng" dirty="0">
                <a:solidFill>
                  <a:srgbClr val="000000"/>
                </a:solidFill>
                <a:latin typeface="Arial" panose="020B0604020202020204" pitchFamily="34" charset="0"/>
              </a:rPr>
              <a:t>CONCLUSION</a:t>
            </a:r>
            <a:r>
              <a:rPr lang="en-IN" sz="2000" b="1" dirty="0">
                <a:solidFill>
                  <a:srgbClr val="000000"/>
                </a:solidFill>
                <a:latin typeface="Arial" panose="020B0604020202020204" pitchFamily="34" charset="0"/>
              </a:rPr>
              <a:t>: </a:t>
            </a:r>
            <a:r>
              <a:rPr lang="en-IN" sz="2000" dirty="0">
                <a:latin typeface="Arial" panose="020B0604020202020204" pitchFamily="34" charset="0"/>
                <a:cs typeface="Arial" panose="020B0604020202020204" pitchFamily="34" charset="0"/>
              </a:rPr>
              <a:t>T</a:t>
            </a:r>
            <a:r>
              <a:rPr lang="en-IN" sz="2000" dirty="0">
                <a:effectLst/>
                <a:latin typeface="Arial" panose="020B0604020202020204" pitchFamily="34" charset="0"/>
                <a:cs typeface="Arial" panose="020B0604020202020204" pitchFamily="34" charset="0"/>
              </a:rPr>
              <a:t>he variable frequency analysis shows that three of the most frequent variables are actually temperature related which supports the direct and strong relationship that exists between temperature changes and flooding</a:t>
            </a:r>
          </a:p>
          <a:p>
            <a:pPr marL="0" indent="0">
              <a:buNone/>
            </a:pPr>
            <a:r>
              <a:rPr lang="en-IN" sz="2000" dirty="0">
                <a:effectLst/>
                <a:latin typeface="Arial" panose="020B0604020202020204" pitchFamily="34" charset="0"/>
                <a:cs typeface="Arial" panose="020B0604020202020204" pitchFamily="34" charset="0"/>
              </a:rPr>
              <a:t>As the air gets warmer, its ability to hold water vapour increases (e.g., air contains around 7% more moisture for each 1 °C temperature increase), and this moisture turns into rain when condensation occurs due to temperature drop.</a:t>
            </a:r>
          </a:p>
          <a:p>
            <a:pPr marL="0" indent="0">
              <a:buNone/>
            </a:pPr>
            <a:endParaRPr lang="en-IN" sz="2000" b="1" u="sng" dirty="0">
              <a:solidFill>
                <a:srgbClr val="000000"/>
              </a:solidFill>
              <a:latin typeface="Arial" panose="020B0604020202020204" pitchFamily="34" charset="0"/>
            </a:endParaRPr>
          </a:p>
        </p:txBody>
      </p:sp>
      <p:graphicFrame>
        <p:nvGraphicFramePr>
          <p:cNvPr id="4" name="Diagram 3">
            <a:extLst>
              <a:ext uri="{FF2B5EF4-FFF2-40B4-BE49-F238E27FC236}">
                <a16:creationId xmlns:a16="http://schemas.microsoft.com/office/drawing/2014/main" id="{4A078142-ED5C-94F8-C170-E3B78A3FDE5F}"/>
              </a:ext>
            </a:extLst>
          </p:cNvPr>
          <p:cNvGraphicFramePr/>
          <p:nvPr>
            <p:extLst>
              <p:ext uri="{D42A27DB-BD31-4B8C-83A1-F6EECF244321}">
                <p14:modId xmlns:p14="http://schemas.microsoft.com/office/powerpoint/2010/main" val="1679199672"/>
              </p:ext>
            </p:extLst>
          </p:nvPr>
        </p:nvGraphicFramePr>
        <p:xfrm>
          <a:off x="2031998" y="2923778"/>
          <a:ext cx="7524955" cy="18017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6" name="Connector: Curved 5">
            <a:extLst>
              <a:ext uri="{FF2B5EF4-FFF2-40B4-BE49-F238E27FC236}">
                <a16:creationId xmlns:a16="http://schemas.microsoft.com/office/drawing/2014/main" id="{DC5523DB-2698-9E5A-B3F0-B98DFB8703E7}"/>
              </a:ext>
            </a:extLst>
          </p:cNvPr>
          <p:cNvCxnSpPr>
            <a:cxnSpLocks/>
          </p:cNvCxnSpPr>
          <p:nvPr/>
        </p:nvCxnSpPr>
        <p:spPr>
          <a:xfrm>
            <a:off x="5794476" y="2572249"/>
            <a:ext cx="2231513" cy="351529"/>
          </a:xfrm>
          <a:prstGeom prst="curvedConnector3">
            <a:avLst>
              <a:gd name="adj1" fmla="val 9978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nector: Curved 9">
            <a:extLst>
              <a:ext uri="{FF2B5EF4-FFF2-40B4-BE49-F238E27FC236}">
                <a16:creationId xmlns:a16="http://schemas.microsoft.com/office/drawing/2014/main" id="{36DD4983-E9F0-8846-7CEC-57C432F6FFC0}"/>
              </a:ext>
            </a:extLst>
          </p:cNvPr>
          <p:cNvCxnSpPr>
            <a:cxnSpLocks/>
          </p:cNvCxnSpPr>
          <p:nvPr/>
        </p:nvCxnSpPr>
        <p:spPr>
          <a:xfrm rot="10800000" flipV="1">
            <a:off x="3463823" y="2572248"/>
            <a:ext cx="2330653" cy="351529"/>
          </a:xfrm>
          <a:prstGeom prst="curvedConnector3">
            <a:avLst>
              <a:gd name="adj1" fmla="val 10189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0800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69EDC-2E7B-4B43-854A-CE58FBA3A077}"/>
              </a:ext>
            </a:extLst>
          </p:cNvPr>
          <p:cNvSpPr>
            <a:spLocks noGrp="1"/>
          </p:cNvSpPr>
          <p:nvPr>
            <p:ph type="title"/>
          </p:nvPr>
        </p:nvSpPr>
        <p:spPr>
          <a:xfrm>
            <a:off x="0" y="0"/>
            <a:ext cx="4864510" cy="1325563"/>
          </a:xfrm>
        </p:spPr>
        <p:txBody>
          <a:bodyPr>
            <a:normAutofit/>
          </a:bodyPr>
          <a:lstStyle/>
          <a:p>
            <a:pPr algn="ctr"/>
            <a:r>
              <a:rPr lang="en-US" sz="3200" b="1" dirty="0">
                <a:latin typeface="Arial" panose="020B0604020202020204" pitchFamily="34" charset="0"/>
                <a:cs typeface="Arial" panose="020B0604020202020204" pitchFamily="34" charset="0"/>
              </a:rPr>
              <a:t>Selection of Parameters</a:t>
            </a:r>
          </a:p>
        </p:txBody>
      </p:sp>
      <p:sp>
        <p:nvSpPr>
          <p:cNvPr id="3" name="Content Placeholder 2">
            <a:extLst>
              <a:ext uri="{FF2B5EF4-FFF2-40B4-BE49-F238E27FC236}">
                <a16:creationId xmlns:a16="http://schemas.microsoft.com/office/drawing/2014/main" id="{90CA9CCC-9C02-3316-24AA-1CA3C4CF7FD5}"/>
              </a:ext>
            </a:extLst>
          </p:cNvPr>
          <p:cNvSpPr>
            <a:spLocks noGrp="1"/>
          </p:cNvSpPr>
          <p:nvPr>
            <p:ph idx="1"/>
          </p:nvPr>
        </p:nvSpPr>
        <p:spPr>
          <a:xfrm>
            <a:off x="0" y="911225"/>
            <a:ext cx="10515600" cy="1325563"/>
          </a:xfrm>
        </p:spPr>
        <p:txBody>
          <a:bodyPr>
            <a:normAutofit/>
          </a:bodyPr>
          <a:lstStyle/>
          <a:p>
            <a:pPr rtl="0">
              <a:spcBef>
                <a:spcPts val="0"/>
              </a:spcBef>
              <a:spcAft>
                <a:spcPts val="0"/>
              </a:spcAft>
            </a:pPr>
            <a:r>
              <a:rPr lang="en-IN" sz="2000" i="0" u="none" strike="noStrike" dirty="0">
                <a:solidFill>
                  <a:srgbClr val="000000"/>
                </a:solidFill>
                <a:effectLst/>
                <a:latin typeface="Arial" panose="020B0604020202020204" pitchFamily="34" charset="0"/>
                <a:cs typeface="Arial" panose="020B0604020202020204" pitchFamily="34" charset="0"/>
              </a:rPr>
              <a:t>We attempted to obtain similar parameters used in the paper and apply them to the </a:t>
            </a:r>
            <a:r>
              <a:rPr lang="en-IN" sz="2000" dirty="0">
                <a:solidFill>
                  <a:srgbClr val="000000"/>
                </a:solidFill>
                <a:latin typeface="Arial" panose="020B0604020202020204" pitchFamily="34" charset="0"/>
                <a:cs typeface="Arial" panose="020B0604020202020204" pitchFamily="34" charset="0"/>
              </a:rPr>
              <a:t>I</a:t>
            </a:r>
            <a:r>
              <a:rPr lang="en-IN" sz="2000" i="0" u="none" strike="noStrike" dirty="0">
                <a:solidFill>
                  <a:srgbClr val="000000"/>
                </a:solidFill>
                <a:effectLst/>
                <a:latin typeface="Arial" panose="020B0604020202020204" pitchFamily="34" charset="0"/>
                <a:cs typeface="Arial" panose="020B0604020202020204" pitchFamily="34" charset="0"/>
              </a:rPr>
              <a:t>ndian scenario in the state of Kerala. </a:t>
            </a:r>
          </a:p>
          <a:p>
            <a:pPr rtl="0">
              <a:spcBef>
                <a:spcPts val="0"/>
              </a:spcBef>
              <a:spcAft>
                <a:spcPts val="0"/>
              </a:spcAft>
            </a:pPr>
            <a:r>
              <a:rPr lang="en-IN" sz="2000" i="0" u="none" strike="noStrike" dirty="0">
                <a:solidFill>
                  <a:srgbClr val="000000"/>
                </a:solidFill>
                <a:effectLst/>
                <a:latin typeface="Arial" panose="020B0604020202020204" pitchFamily="34" charset="0"/>
                <a:cs typeface="Arial" panose="020B0604020202020204" pitchFamily="34" charset="0"/>
              </a:rPr>
              <a:t>Also, in the Canada Model some other parameters were used but they were irrelevant to the Indian scenario, so they were dropped. </a:t>
            </a:r>
          </a:p>
          <a:p>
            <a:pPr rtl="0">
              <a:spcBef>
                <a:spcPts val="0"/>
              </a:spcBef>
              <a:spcAft>
                <a:spcPts val="0"/>
              </a:spcAft>
            </a:pPr>
            <a:endParaRPr lang="en-IN" sz="2000" dirty="0">
              <a:solidFill>
                <a:srgbClr val="000000"/>
              </a:solidFill>
              <a:latin typeface="Arial" panose="020B0604020202020204" pitchFamily="34" charset="0"/>
              <a:cs typeface="Arial" panose="020B0604020202020204" pitchFamily="34" charset="0"/>
            </a:endParaRPr>
          </a:p>
          <a:p>
            <a:pPr marL="0" indent="0" rtl="0">
              <a:spcBef>
                <a:spcPts val="0"/>
              </a:spcBef>
              <a:spcAft>
                <a:spcPts val="0"/>
              </a:spcAft>
              <a:buNone/>
            </a:pPr>
            <a:endParaRPr lang="en-IN" sz="2000" i="0" u="none" strike="noStrike" dirty="0">
              <a:solidFill>
                <a:srgbClr val="000000"/>
              </a:solidFill>
              <a:effectLst/>
              <a:latin typeface="Arial" panose="020B0604020202020204" pitchFamily="34" charset="0"/>
              <a:cs typeface="Arial" panose="020B0604020202020204" pitchFamily="34" charset="0"/>
            </a:endParaRPr>
          </a:p>
        </p:txBody>
      </p:sp>
      <p:graphicFrame>
        <p:nvGraphicFramePr>
          <p:cNvPr id="4" name="Diagram 3">
            <a:extLst>
              <a:ext uri="{FF2B5EF4-FFF2-40B4-BE49-F238E27FC236}">
                <a16:creationId xmlns:a16="http://schemas.microsoft.com/office/drawing/2014/main" id="{91D38EA0-A75A-7EFC-6523-E9CF3B24808E}"/>
              </a:ext>
            </a:extLst>
          </p:cNvPr>
          <p:cNvGraphicFramePr/>
          <p:nvPr>
            <p:extLst>
              <p:ext uri="{D42A27DB-BD31-4B8C-83A1-F6EECF244321}">
                <p14:modId xmlns:p14="http://schemas.microsoft.com/office/powerpoint/2010/main" val="3442310351"/>
              </p:ext>
            </p:extLst>
          </p:nvPr>
        </p:nvGraphicFramePr>
        <p:xfrm>
          <a:off x="0" y="1718854"/>
          <a:ext cx="12192000" cy="5532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63520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7CC20-4A0B-1AF6-B6FF-529F98D6CAF7}"/>
              </a:ext>
            </a:extLst>
          </p:cNvPr>
          <p:cNvSpPr>
            <a:spLocks noGrp="1"/>
          </p:cNvSpPr>
          <p:nvPr>
            <p:ph type="title"/>
          </p:nvPr>
        </p:nvSpPr>
        <p:spPr>
          <a:xfrm>
            <a:off x="0" y="0"/>
            <a:ext cx="6457335" cy="1325563"/>
          </a:xfrm>
        </p:spPr>
        <p:txBody>
          <a:bodyPr>
            <a:normAutofit/>
          </a:bodyPr>
          <a:lstStyle/>
          <a:p>
            <a:pPr algn="ctr"/>
            <a:r>
              <a:rPr lang="en-US" sz="3200" b="1" dirty="0">
                <a:latin typeface="Arial" panose="020B0604020202020204" pitchFamily="34" charset="0"/>
                <a:cs typeface="Arial" panose="020B0604020202020204" pitchFamily="34" charset="0"/>
              </a:rPr>
              <a:t>Codes Used To Find Parameters</a:t>
            </a:r>
          </a:p>
        </p:txBody>
      </p:sp>
      <p:pic>
        <p:nvPicPr>
          <p:cNvPr id="4" name="Picture 4">
            <a:extLst>
              <a:ext uri="{FF2B5EF4-FFF2-40B4-BE49-F238E27FC236}">
                <a16:creationId xmlns:a16="http://schemas.microsoft.com/office/drawing/2014/main" id="{9D71F394-06B1-0C49-C056-143B5E55AED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865950"/>
            <a:ext cx="12192000" cy="5992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7049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63B0E-B114-76D6-8ED9-7665BFD75A6A}"/>
              </a:ext>
            </a:extLst>
          </p:cNvPr>
          <p:cNvSpPr>
            <a:spLocks noGrp="1"/>
          </p:cNvSpPr>
          <p:nvPr>
            <p:ph type="title"/>
          </p:nvPr>
        </p:nvSpPr>
        <p:spPr>
          <a:xfrm>
            <a:off x="0" y="0"/>
            <a:ext cx="6096000" cy="1325563"/>
          </a:xfrm>
        </p:spPr>
        <p:txBody>
          <a:bodyPr>
            <a:normAutofit/>
          </a:bodyPr>
          <a:lstStyle/>
          <a:p>
            <a:pPr algn="ctr"/>
            <a:r>
              <a:rPr lang="en-US" sz="3200" b="1" dirty="0">
                <a:latin typeface="Arial" panose="020B0604020202020204" pitchFamily="34" charset="0"/>
                <a:cs typeface="Arial" panose="020B0604020202020204" pitchFamily="34" charset="0"/>
              </a:rPr>
              <a:t>Location of Study and Result</a:t>
            </a:r>
          </a:p>
        </p:txBody>
      </p:sp>
      <p:graphicFrame>
        <p:nvGraphicFramePr>
          <p:cNvPr id="12" name="Content Placeholder 2">
            <a:extLst>
              <a:ext uri="{FF2B5EF4-FFF2-40B4-BE49-F238E27FC236}">
                <a16:creationId xmlns:a16="http://schemas.microsoft.com/office/drawing/2014/main" id="{2A59261C-48F0-1250-80D2-A97E3D24DADB}"/>
              </a:ext>
            </a:extLst>
          </p:cNvPr>
          <p:cNvGraphicFramePr>
            <a:graphicFrameLocks noGrp="1"/>
          </p:cNvGraphicFramePr>
          <p:nvPr>
            <p:ph idx="1"/>
            <p:extLst>
              <p:ext uri="{D42A27DB-BD31-4B8C-83A1-F6EECF244321}">
                <p14:modId xmlns:p14="http://schemas.microsoft.com/office/powerpoint/2010/main" val="421039232"/>
              </p:ext>
            </p:extLst>
          </p:nvPr>
        </p:nvGraphicFramePr>
        <p:xfrm>
          <a:off x="0" y="825910"/>
          <a:ext cx="12192000" cy="62238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12079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6FB5C-504C-6901-74A8-40A5D188A2C9}"/>
              </a:ext>
            </a:extLst>
          </p:cNvPr>
          <p:cNvSpPr>
            <a:spLocks noGrp="1"/>
          </p:cNvSpPr>
          <p:nvPr>
            <p:ph type="title"/>
          </p:nvPr>
        </p:nvSpPr>
        <p:spPr>
          <a:xfrm>
            <a:off x="0" y="0"/>
            <a:ext cx="3812458" cy="1325563"/>
          </a:xfrm>
        </p:spPr>
        <p:txBody>
          <a:bodyPr>
            <a:normAutofit/>
          </a:bodyPr>
          <a:lstStyle/>
          <a:p>
            <a:pPr algn="ctr"/>
            <a:r>
              <a:rPr lang="en-IN" sz="3200" b="1" i="0" u="none" strike="noStrike" dirty="0">
                <a:solidFill>
                  <a:srgbClr val="000000"/>
                </a:solidFill>
                <a:effectLst/>
                <a:latin typeface="Arial" panose="020B0604020202020204" pitchFamily="34" charset="0"/>
              </a:rPr>
              <a:t>Correlation Values</a:t>
            </a:r>
            <a:endParaRPr lang="en-US" sz="3200" dirty="0"/>
          </a:p>
        </p:txBody>
      </p:sp>
      <p:pic>
        <p:nvPicPr>
          <p:cNvPr id="4098" name="Picture 2">
            <a:extLst>
              <a:ext uri="{FF2B5EF4-FFF2-40B4-BE49-F238E27FC236}">
                <a16:creationId xmlns:a16="http://schemas.microsoft.com/office/drawing/2014/main" id="{FCB7B0E5-961A-B2C3-2F94-0ABF53310C6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570" y="859012"/>
            <a:ext cx="12147430" cy="435133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8DEB93B-B15E-0689-0306-EF6F37670CFE}"/>
              </a:ext>
            </a:extLst>
          </p:cNvPr>
          <p:cNvSpPr txBox="1"/>
          <p:nvPr/>
        </p:nvSpPr>
        <p:spPr>
          <a:xfrm>
            <a:off x="0" y="5596116"/>
            <a:ext cx="12192000" cy="1261884"/>
          </a:xfrm>
          <a:prstGeom prst="rect">
            <a:avLst/>
          </a:prstGeom>
          <a:noFill/>
        </p:spPr>
        <p:txBody>
          <a:bodyPr wrap="square" rtlCol="0">
            <a:spAutoFit/>
          </a:bodyPr>
          <a:lstStyle/>
          <a:p>
            <a:pPr marL="457200" rtl="0">
              <a:spcBef>
                <a:spcPts val="0"/>
              </a:spcBef>
              <a:spcAft>
                <a:spcPts val="0"/>
              </a:spcAft>
            </a:pPr>
            <a:r>
              <a:rPr lang="en-IN" sz="2000" b="1" i="0" u="none" strike="noStrike" dirty="0">
                <a:solidFill>
                  <a:srgbClr val="000000"/>
                </a:solidFill>
                <a:effectLst/>
                <a:latin typeface="Arial" panose="020B0604020202020204" pitchFamily="34" charset="0"/>
                <a:cs typeface="Arial" panose="020B0604020202020204" pitchFamily="34" charset="0"/>
              </a:rPr>
              <a:t>We observed that TX10P and CWD give the maximum correlation with the output variable(FLOOD)</a:t>
            </a:r>
            <a:endParaRPr lang="en-IN" sz="2000" b="1" dirty="0">
              <a:effectLst/>
              <a:latin typeface="Arial" panose="020B0604020202020204" pitchFamily="34" charset="0"/>
              <a:cs typeface="Arial" panose="020B0604020202020204" pitchFamily="34" charset="0"/>
            </a:endParaRPr>
          </a:p>
          <a:p>
            <a:br>
              <a:rPr lang="en-IN" dirty="0"/>
            </a:br>
            <a:endParaRPr lang="en-US" dirty="0"/>
          </a:p>
        </p:txBody>
      </p:sp>
    </p:spTree>
    <p:extLst>
      <p:ext uri="{BB962C8B-B14F-4D97-AF65-F5344CB8AC3E}">
        <p14:creationId xmlns:p14="http://schemas.microsoft.com/office/powerpoint/2010/main" val="2544410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70D78F-C481-1BFA-23F2-FCAA1DA3A0AC}"/>
              </a:ext>
            </a:extLst>
          </p:cNvPr>
          <p:cNvSpPr>
            <a:spLocks noGrp="1"/>
          </p:cNvSpPr>
          <p:nvPr>
            <p:ph idx="1"/>
          </p:nvPr>
        </p:nvSpPr>
        <p:spPr>
          <a:xfrm>
            <a:off x="0" y="0"/>
            <a:ext cx="10515600" cy="3429000"/>
          </a:xfrm>
        </p:spPr>
        <p:txBody>
          <a:bodyPr/>
          <a:lstStyle/>
          <a:p>
            <a:pPr rtl="0">
              <a:spcBef>
                <a:spcPts val="0"/>
              </a:spcBef>
              <a:spcAft>
                <a:spcPts val="0"/>
              </a:spcAft>
            </a:pPr>
            <a:r>
              <a:rPr lang="en-IN" sz="2000" b="1" i="0" u="sng" strike="noStrike" dirty="0">
                <a:solidFill>
                  <a:srgbClr val="000000"/>
                </a:solidFill>
                <a:effectLst/>
                <a:latin typeface="Arial" panose="020B0604020202020204" pitchFamily="34" charset="0"/>
              </a:rPr>
              <a:t>P-VALUES</a:t>
            </a:r>
            <a:r>
              <a:rPr lang="en-IN" sz="2400" b="1" i="0" u="none" strike="noStrike" dirty="0">
                <a:solidFill>
                  <a:srgbClr val="000000"/>
                </a:solidFill>
                <a:effectLst/>
                <a:latin typeface="Arial" panose="020B0604020202020204" pitchFamily="34" charset="0"/>
              </a:rPr>
              <a:t>:-</a:t>
            </a:r>
          </a:p>
          <a:p>
            <a:pPr marL="0" indent="0" rtl="0">
              <a:spcBef>
                <a:spcPts val="0"/>
              </a:spcBef>
              <a:spcAft>
                <a:spcPts val="0"/>
              </a:spcAft>
              <a:buNone/>
            </a:pPr>
            <a:endParaRPr lang="en-IN" sz="1800" i="0" u="none" strike="noStrike" dirty="0">
              <a:solidFill>
                <a:srgbClr val="000000"/>
              </a:solidFill>
              <a:latin typeface="Arial" panose="020B0604020202020204" pitchFamily="34" charset="0"/>
            </a:endParaRPr>
          </a:p>
          <a:p>
            <a:pPr marL="914400" lvl="1" fontAlgn="base">
              <a:spcBef>
                <a:spcPts val="0"/>
              </a:spcBef>
            </a:pPr>
            <a:r>
              <a:rPr lang="en-IN" sz="1400" b="1" i="0" u="none" strike="noStrike" dirty="0">
                <a:solidFill>
                  <a:srgbClr val="000000"/>
                </a:solidFill>
                <a:effectLst/>
                <a:latin typeface="Arial" panose="020B0604020202020204" pitchFamily="34" charset="0"/>
                <a:cs typeface="Arial" panose="020B0604020202020204" pitchFamily="34" charset="0"/>
              </a:rPr>
              <a:t>CWD   	: </a:t>
            </a:r>
            <a:r>
              <a:rPr lang="en-IN" sz="1400" b="1" i="0" u="none" strike="noStrike" dirty="0">
                <a:solidFill>
                  <a:srgbClr val="FF0000"/>
                </a:solidFill>
                <a:effectLst/>
                <a:latin typeface="Arial" panose="020B0604020202020204" pitchFamily="34" charset="0"/>
                <a:cs typeface="Arial" panose="020B0604020202020204" pitchFamily="34" charset="0"/>
              </a:rPr>
              <a:t>P VALUE: 0.00215                                </a:t>
            </a:r>
          </a:p>
          <a:p>
            <a:pPr marL="914400" lvl="1" fontAlgn="base">
              <a:spcBef>
                <a:spcPts val="0"/>
              </a:spcBef>
            </a:pPr>
            <a:r>
              <a:rPr lang="en-IN" sz="1400" b="1" i="0" u="none" strike="noStrike" dirty="0">
                <a:solidFill>
                  <a:srgbClr val="000000"/>
                </a:solidFill>
                <a:effectLst/>
                <a:latin typeface="Arial" panose="020B0604020202020204" pitchFamily="34" charset="0"/>
                <a:cs typeface="Arial" panose="020B0604020202020204" pitchFamily="34" charset="0"/>
              </a:rPr>
              <a:t>DTR  	: </a:t>
            </a:r>
            <a:r>
              <a:rPr lang="en-IN" sz="1400" b="1" i="0" u="none" strike="noStrike" dirty="0">
                <a:solidFill>
                  <a:srgbClr val="FF0000"/>
                </a:solidFill>
                <a:effectLst/>
                <a:latin typeface="Arial" panose="020B0604020202020204" pitchFamily="34" charset="0"/>
                <a:cs typeface="Arial" panose="020B0604020202020204" pitchFamily="34" charset="0"/>
              </a:rPr>
              <a:t>P-VALUE: 0.00715</a:t>
            </a:r>
          </a:p>
          <a:p>
            <a:pPr marL="914400" lvl="1" fontAlgn="base">
              <a:spcBef>
                <a:spcPts val="0"/>
              </a:spcBef>
            </a:pPr>
            <a:r>
              <a:rPr lang="en-IN" sz="1400" b="1" i="0" u="none" strike="noStrike" dirty="0">
                <a:solidFill>
                  <a:srgbClr val="000000"/>
                </a:solidFill>
                <a:effectLst/>
                <a:latin typeface="Arial" panose="020B0604020202020204" pitchFamily="34" charset="0"/>
                <a:cs typeface="Arial" panose="020B0604020202020204" pitchFamily="34" charset="0"/>
              </a:rPr>
              <a:t>TN10P   	: </a:t>
            </a:r>
            <a:r>
              <a:rPr lang="en-IN" sz="1400" b="1" i="0" u="none" strike="noStrike" dirty="0">
                <a:solidFill>
                  <a:srgbClr val="FF0000"/>
                </a:solidFill>
                <a:effectLst/>
                <a:latin typeface="Arial" panose="020B0604020202020204" pitchFamily="34" charset="0"/>
                <a:cs typeface="Arial" panose="020B0604020202020204" pitchFamily="34" charset="0"/>
              </a:rPr>
              <a:t>P-VALUE: 0.19678</a:t>
            </a:r>
          </a:p>
          <a:p>
            <a:pPr marL="914400" lvl="1" fontAlgn="base">
              <a:spcBef>
                <a:spcPts val="0"/>
              </a:spcBef>
            </a:pPr>
            <a:r>
              <a:rPr lang="en-IN" sz="1400" b="1" i="0" u="none" strike="noStrike" dirty="0">
                <a:solidFill>
                  <a:srgbClr val="000000"/>
                </a:solidFill>
                <a:effectLst/>
                <a:latin typeface="Arial" panose="020B0604020202020204" pitchFamily="34" charset="0"/>
                <a:cs typeface="Arial" panose="020B0604020202020204" pitchFamily="34" charset="0"/>
              </a:rPr>
              <a:t>TX10P   	: </a:t>
            </a:r>
            <a:r>
              <a:rPr lang="en-IN" sz="1400" b="1" i="0" u="none" strike="noStrike" dirty="0">
                <a:solidFill>
                  <a:srgbClr val="FF0000"/>
                </a:solidFill>
                <a:effectLst/>
                <a:latin typeface="Arial" panose="020B0604020202020204" pitchFamily="34" charset="0"/>
                <a:cs typeface="Arial" panose="020B0604020202020204" pitchFamily="34" charset="0"/>
              </a:rPr>
              <a:t>P-VALUE: 0.01739</a:t>
            </a:r>
          </a:p>
          <a:p>
            <a:pPr marL="457200" rtl="0">
              <a:spcBef>
                <a:spcPts val="0"/>
              </a:spcBef>
              <a:spcAft>
                <a:spcPts val="0"/>
              </a:spcAft>
            </a:pPr>
            <a:endParaRPr lang="en-US" sz="1400" dirty="0">
              <a:latin typeface="Arial" panose="020B0604020202020204" pitchFamily="34" charset="0"/>
              <a:cs typeface="Arial" panose="020B0604020202020204" pitchFamily="34" charset="0"/>
            </a:endParaRPr>
          </a:p>
          <a:p>
            <a:pPr indent="0" rtl="0">
              <a:spcBef>
                <a:spcPts val="0"/>
              </a:spcBef>
              <a:spcAft>
                <a:spcPts val="0"/>
              </a:spcAft>
              <a:buNone/>
            </a:pPr>
            <a:endParaRPr lang="en-US" dirty="0"/>
          </a:p>
          <a:p>
            <a:pPr indent="0" rtl="0">
              <a:spcBef>
                <a:spcPts val="0"/>
              </a:spcBef>
              <a:spcAft>
                <a:spcPts val="0"/>
              </a:spcAft>
              <a:buNone/>
            </a:pPr>
            <a:endParaRPr lang="en-US" dirty="0"/>
          </a:p>
          <a:p>
            <a:pPr rtl="0">
              <a:spcBef>
                <a:spcPts val="0"/>
              </a:spcBef>
              <a:spcAft>
                <a:spcPts val="0"/>
              </a:spcAft>
            </a:pPr>
            <a:r>
              <a:rPr lang="en-IN" sz="2000" b="1" i="0" u="sng" strike="noStrike" dirty="0">
                <a:solidFill>
                  <a:srgbClr val="000000"/>
                </a:solidFill>
                <a:effectLst/>
                <a:latin typeface="Arial" panose="020B0604020202020204" pitchFamily="34" charset="0"/>
                <a:cs typeface="Arial" panose="020B0604020202020204" pitchFamily="34" charset="0"/>
              </a:rPr>
              <a:t>BOX PLOTS AND OUTLIER ANALYSIS</a:t>
            </a:r>
            <a:r>
              <a:rPr lang="en-IN" sz="2000" b="1">
                <a:solidFill>
                  <a:srgbClr val="000000"/>
                </a:solidFill>
                <a:latin typeface="Arial" panose="020B0604020202020204" pitchFamily="34" charset="0"/>
                <a:cs typeface="Arial" panose="020B0604020202020204" pitchFamily="34" charset="0"/>
              </a:rPr>
              <a:t>: -(FOR OUTLIERS)</a:t>
            </a:r>
            <a:endParaRPr lang="en-IN" sz="2000" b="0" u="sng" dirty="0">
              <a:effectLst/>
              <a:latin typeface="Arial" panose="020B0604020202020204" pitchFamily="34" charset="0"/>
              <a:cs typeface="Arial" panose="020B0604020202020204" pitchFamily="34" charset="0"/>
            </a:endParaRPr>
          </a:p>
          <a:p>
            <a:pPr marL="0" indent="0">
              <a:buNone/>
            </a:pPr>
            <a:br>
              <a:rPr lang="en-IN" sz="2000" u="sng" dirty="0">
                <a:latin typeface="Arial" panose="020B0604020202020204" pitchFamily="34" charset="0"/>
                <a:cs typeface="Arial" panose="020B0604020202020204" pitchFamily="34" charset="0"/>
              </a:rPr>
            </a:br>
            <a:endParaRPr lang="en-US" sz="2000" u="sng" dirty="0">
              <a:latin typeface="Arial" panose="020B0604020202020204" pitchFamily="34" charset="0"/>
              <a:cs typeface="Arial" panose="020B0604020202020204" pitchFamily="34" charset="0"/>
            </a:endParaRPr>
          </a:p>
        </p:txBody>
      </p:sp>
      <p:pic>
        <p:nvPicPr>
          <p:cNvPr id="3082" name="Picture 10">
            <a:extLst>
              <a:ext uri="{FF2B5EF4-FFF2-40B4-BE49-F238E27FC236}">
                <a16:creationId xmlns:a16="http://schemas.microsoft.com/office/drawing/2014/main" id="{4CD0C052-3281-D9D8-1A83-FACE28CB54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769696"/>
            <a:ext cx="12192000" cy="408830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D61E14DF-F774-ED4E-78CA-2BFF036E61D6}"/>
              </a:ext>
            </a:extLst>
          </p:cNvPr>
          <p:cNvSpPr/>
          <p:nvPr/>
        </p:nvSpPr>
        <p:spPr>
          <a:xfrm>
            <a:off x="3657600" y="315310"/>
            <a:ext cx="8313683" cy="19549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5000"/>
              </a:lnSpc>
            </a:pPr>
            <a:r>
              <a:rPr lang="en-IN" sz="1400" b="1" dirty="0">
                <a:effectLst/>
                <a:latin typeface="Arial" panose="020B0604020202020204" pitchFamily="34" charset="0"/>
                <a:ea typeface="Arial" panose="020B0604020202020204" pitchFamily="34" charset="0"/>
              </a:rPr>
              <a:t>The p-value is used to determine the statistical significance of the results of a hypothesis test. If the p-value is very small (usually less than 0.05 or 0.01), it suggests that the observed result is unlikely to have occurred by chance, and the null hypothesis can be rejected. On the other hand, if the p-value is relatively large, it suggests that the observed result is not unusual, and the null hypothesis cannot be rejected.</a:t>
            </a:r>
          </a:p>
          <a:p>
            <a:r>
              <a:rPr lang="en-IN" sz="1400" b="1" dirty="0">
                <a:solidFill>
                  <a:schemeClr val="tx1"/>
                </a:solidFill>
                <a:effectLst/>
                <a:latin typeface="Arial" panose="020B0604020202020204" pitchFamily="34" charset="0"/>
                <a:ea typeface="Arial" panose="020B0604020202020204" pitchFamily="34" charset="0"/>
              </a:rPr>
              <a:t>So our null hypothesis was that there was no discrepancy in the data at the time of it was collected and it was independent of all the parameters</a:t>
            </a:r>
            <a:endParaRPr lang="en-IN" sz="1400" b="1" dirty="0">
              <a:solidFill>
                <a:schemeClr val="tx1"/>
              </a:solidFill>
            </a:endParaRPr>
          </a:p>
        </p:txBody>
      </p:sp>
    </p:spTree>
    <p:extLst>
      <p:ext uri="{BB962C8B-B14F-4D97-AF65-F5344CB8AC3E}">
        <p14:creationId xmlns:p14="http://schemas.microsoft.com/office/powerpoint/2010/main" val="3385515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F45CC1-7020-0079-325A-D8AF7C8F3606}"/>
              </a:ext>
            </a:extLst>
          </p:cNvPr>
          <p:cNvSpPr>
            <a:spLocks noGrp="1"/>
          </p:cNvSpPr>
          <p:nvPr>
            <p:ph idx="1"/>
          </p:nvPr>
        </p:nvSpPr>
        <p:spPr>
          <a:xfrm>
            <a:off x="-18609" y="584774"/>
            <a:ext cx="10515600" cy="6273225"/>
          </a:xfrm>
        </p:spPr>
        <p:txBody>
          <a:bodyPr>
            <a:normAutofit lnSpcReduction="10000"/>
          </a:bodyPr>
          <a:lstStyle/>
          <a:p>
            <a:pPr rtl="0">
              <a:spcBef>
                <a:spcPts val="0"/>
              </a:spcBef>
              <a:spcAft>
                <a:spcPts val="0"/>
              </a:spcAft>
            </a:pPr>
            <a:r>
              <a:rPr lang="en-IN" sz="2000" b="1" i="0" u="sng" strike="noStrike" dirty="0">
                <a:solidFill>
                  <a:srgbClr val="000000"/>
                </a:solidFill>
                <a:effectLst/>
                <a:latin typeface="Arial" panose="020B0604020202020204" pitchFamily="34" charset="0"/>
              </a:rPr>
              <a:t>LOGISTIC REGRESSION</a:t>
            </a:r>
            <a:r>
              <a:rPr lang="en-IN" sz="1800" b="1" i="0" u="none" strike="noStrike" dirty="0">
                <a:solidFill>
                  <a:srgbClr val="000000"/>
                </a:solidFill>
                <a:effectLst/>
                <a:latin typeface="Arial" panose="020B0604020202020204" pitchFamily="34" charset="0"/>
              </a:rPr>
              <a:t>:-</a:t>
            </a:r>
            <a:endParaRPr lang="en-IN" b="0" dirty="0">
              <a:effectLst/>
            </a:endParaRPr>
          </a:p>
          <a:p>
            <a:pPr marL="0" indent="0">
              <a:buNone/>
            </a:pPr>
            <a:br>
              <a:rPr lang="en-IN" dirty="0"/>
            </a:br>
            <a:endParaRPr lang="en-IN" dirty="0"/>
          </a:p>
          <a:p>
            <a:endParaRPr lang="en-IN" dirty="0"/>
          </a:p>
          <a:p>
            <a:endParaRPr lang="en-IN" dirty="0"/>
          </a:p>
          <a:p>
            <a:endParaRPr lang="en-IN" sz="2000" b="1" i="0" u="sng" strike="noStrike" dirty="0">
              <a:solidFill>
                <a:srgbClr val="000000"/>
              </a:solidFill>
              <a:effectLst/>
              <a:latin typeface="Arial" panose="020B0604020202020204" pitchFamily="34" charset="0"/>
            </a:endParaRPr>
          </a:p>
          <a:p>
            <a:r>
              <a:rPr lang="en-IN" sz="2000" b="1" i="0" u="sng" strike="noStrike" dirty="0">
                <a:solidFill>
                  <a:srgbClr val="000000"/>
                </a:solidFill>
                <a:effectLst/>
                <a:latin typeface="Arial" panose="020B0604020202020204" pitchFamily="34" charset="0"/>
              </a:rPr>
              <a:t>DECISION TREE</a:t>
            </a:r>
            <a:r>
              <a:rPr lang="en-IN" sz="1800" b="1" i="0" u="none" strike="noStrike" dirty="0">
                <a:solidFill>
                  <a:srgbClr val="000000"/>
                </a:solidFill>
                <a:effectLst/>
                <a:latin typeface="Arial" panose="020B0604020202020204" pitchFamily="34" charset="0"/>
              </a:rPr>
              <a:t>:-</a:t>
            </a:r>
          </a:p>
          <a:p>
            <a:endParaRPr lang="en-IN" sz="1800" b="1" dirty="0">
              <a:solidFill>
                <a:srgbClr val="000000"/>
              </a:solidFill>
              <a:latin typeface="Arial" panose="020B0604020202020204" pitchFamily="34" charset="0"/>
            </a:endParaRPr>
          </a:p>
          <a:p>
            <a:endParaRPr lang="en-IN" sz="1800" b="1" i="0" u="none" strike="noStrike" dirty="0">
              <a:solidFill>
                <a:srgbClr val="000000"/>
              </a:solidFill>
              <a:effectLst/>
              <a:latin typeface="Arial" panose="020B0604020202020204" pitchFamily="34" charset="0"/>
            </a:endParaRPr>
          </a:p>
          <a:p>
            <a:endParaRPr lang="en-IN" sz="1800" b="1" dirty="0">
              <a:solidFill>
                <a:srgbClr val="000000"/>
              </a:solidFill>
              <a:latin typeface="Arial" panose="020B0604020202020204" pitchFamily="34" charset="0"/>
            </a:endParaRPr>
          </a:p>
          <a:p>
            <a:endParaRPr lang="en-IN" sz="1800" b="1" i="0" u="none" strike="noStrike" dirty="0">
              <a:solidFill>
                <a:srgbClr val="000000"/>
              </a:solidFill>
              <a:effectLst/>
              <a:latin typeface="Arial" panose="020B0604020202020204" pitchFamily="34" charset="0"/>
            </a:endParaRPr>
          </a:p>
          <a:p>
            <a:endParaRPr lang="en-IN" sz="1800" b="1" i="0" u="none" strike="noStrike" dirty="0">
              <a:solidFill>
                <a:srgbClr val="000000"/>
              </a:solidFill>
              <a:effectLst/>
              <a:latin typeface="Arial" panose="020B0604020202020204" pitchFamily="34" charset="0"/>
            </a:endParaRPr>
          </a:p>
          <a:p>
            <a:endParaRPr lang="en-IN" sz="1800" b="1" dirty="0">
              <a:solidFill>
                <a:srgbClr val="000000"/>
              </a:solidFill>
              <a:latin typeface="Arial" panose="020B0604020202020204" pitchFamily="34" charset="0"/>
            </a:endParaRPr>
          </a:p>
          <a:p>
            <a:pPr marL="0" indent="0">
              <a:buNone/>
            </a:pPr>
            <a:r>
              <a:rPr lang="en-IN" sz="1600" dirty="0">
                <a:effectLst/>
                <a:latin typeface="Arial" panose="020B0604020202020204" pitchFamily="34" charset="0"/>
                <a:ea typeface="Arial" panose="020B0604020202020204" pitchFamily="34" charset="0"/>
              </a:rPr>
              <a:t>Upsampling is a technique used in statistics and</a:t>
            </a:r>
          </a:p>
          <a:p>
            <a:pPr marL="0" indent="0">
              <a:buNone/>
            </a:pPr>
            <a:r>
              <a:rPr lang="en-IN" sz="1600" dirty="0">
                <a:effectLst/>
                <a:latin typeface="Arial" panose="020B0604020202020204" pitchFamily="34" charset="0"/>
                <a:ea typeface="Arial" panose="020B0604020202020204" pitchFamily="34" charset="0"/>
              </a:rPr>
              <a:t> machine learning to address imbalanced datasets, </a:t>
            </a:r>
          </a:p>
          <a:p>
            <a:pPr marL="0" indent="0">
              <a:buNone/>
            </a:pPr>
            <a:r>
              <a:rPr lang="en-IN" sz="1600" dirty="0">
                <a:effectLst/>
                <a:latin typeface="Arial" panose="020B0604020202020204" pitchFamily="34" charset="0"/>
                <a:ea typeface="Arial" panose="020B0604020202020204" pitchFamily="34" charset="0"/>
              </a:rPr>
              <a:t>by increasing the number of samples in the minority class.</a:t>
            </a:r>
            <a:endParaRPr lang="en-IN" sz="1600" b="1" i="0" u="none" strike="noStrike" dirty="0">
              <a:solidFill>
                <a:srgbClr val="000000"/>
              </a:solidFill>
              <a:effectLst/>
              <a:latin typeface="Arial" panose="020B0604020202020204" pitchFamily="34" charset="0"/>
            </a:endParaRPr>
          </a:p>
          <a:p>
            <a:endParaRPr lang="en-IN" sz="1800" b="1" dirty="0">
              <a:solidFill>
                <a:srgbClr val="000000"/>
              </a:solidFill>
              <a:latin typeface="Arial" panose="020B0604020202020204" pitchFamily="34" charset="0"/>
            </a:endParaRPr>
          </a:p>
          <a:p>
            <a:endParaRPr lang="en-IN" sz="1800" b="1" i="0" u="none" strike="noStrike" dirty="0">
              <a:solidFill>
                <a:srgbClr val="000000"/>
              </a:solidFill>
              <a:effectLst/>
              <a:latin typeface="Arial" panose="020B0604020202020204" pitchFamily="34" charset="0"/>
            </a:endParaRPr>
          </a:p>
          <a:p>
            <a:endParaRPr lang="en-IN" sz="1800" b="1" i="0" u="none" strike="noStrike" dirty="0">
              <a:solidFill>
                <a:srgbClr val="000000"/>
              </a:solidFill>
              <a:effectLst/>
              <a:latin typeface="Arial" panose="020B0604020202020204" pitchFamily="34" charset="0"/>
            </a:endParaRPr>
          </a:p>
          <a:p>
            <a:endParaRPr lang="en-IN" sz="1800" b="1" dirty="0">
              <a:solidFill>
                <a:srgbClr val="000000"/>
              </a:solidFill>
              <a:latin typeface="Arial" panose="020B0604020202020204" pitchFamily="34" charset="0"/>
            </a:endParaRPr>
          </a:p>
          <a:p>
            <a:endParaRPr lang="en-IN" sz="1800" b="1" dirty="0">
              <a:solidFill>
                <a:srgbClr val="000000"/>
              </a:solidFill>
              <a:latin typeface="Arial" panose="020B0604020202020204" pitchFamily="34" charset="0"/>
            </a:endParaRPr>
          </a:p>
          <a:p>
            <a:endParaRPr lang="en-IN" sz="1800" b="1" dirty="0">
              <a:solidFill>
                <a:srgbClr val="000000"/>
              </a:solidFill>
              <a:latin typeface="Arial" panose="020B0604020202020204" pitchFamily="34" charset="0"/>
            </a:endParaRPr>
          </a:p>
          <a:p>
            <a:endParaRPr lang="en-US" dirty="0"/>
          </a:p>
        </p:txBody>
      </p:sp>
      <p:pic>
        <p:nvPicPr>
          <p:cNvPr id="5122" name="Picture 2">
            <a:extLst>
              <a:ext uri="{FF2B5EF4-FFF2-40B4-BE49-F238E27FC236}">
                <a16:creationId xmlns:a16="http://schemas.microsoft.com/office/drawing/2014/main" id="{51907060-6AE0-C0CF-F7E5-230ECFA5B8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0361" y="555277"/>
            <a:ext cx="4106594" cy="193937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DE46EB58-006A-4390-1849-483F582A14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0361" y="2721770"/>
            <a:ext cx="4106594" cy="19393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490E30B-1F2E-04AB-E140-E13983C726FE}"/>
              </a:ext>
            </a:extLst>
          </p:cNvPr>
          <p:cNvSpPr txBox="1"/>
          <p:nvPr/>
        </p:nvSpPr>
        <p:spPr>
          <a:xfrm>
            <a:off x="0" y="0"/>
            <a:ext cx="9993441" cy="584775"/>
          </a:xfrm>
          <a:prstGeom prst="rect">
            <a:avLst/>
          </a:prstGeom>
          <a:noFill/>
        </p:spPr>
        <p:txBody>
          <a:bodyPr wrap="none" rtlCol="0">
            <a:spAutoFit/>
          </a:bodyPr>
          <a:lstStyle/>
          <a:p>
            <a:r>
              <a:rPr lang="en-US" sz="3200" b="1" dirty="0">
                <a:latin typeface="Arial" panose="020B0604020202020204" pitchFamily="34" charset="0"/>
                <a:cs typeface="Arial" panose="020B0604020202020204" pitchFamily="34" charset="0"/>
              </a:rPr>
              <a:t>Accuracy and classification reports of the channel</a:t>
            </a:r>
          </a:p>
        </p:txBody>
      </p:sp>
      <p:sp>
        <p:nvSpPr>
          <p:cNvPr id="8" name="TextBox 7">
            <a:extLst>
              <a:ext uri="{FF2B5EF4-FFF2-40B4-BE49-F238E27FC236}">
                <a16:creationId xmlns:a16="http://schemas.microsoft.com/office/drawing/2014/main" id="{38401BD0-B2CB-F7A8-8A45-AA24201C24BE}"/>
              </a:ext>
            </a:extLst>
          </p:cNvPr>
          <p:cNvSpPr txBox="1"/>
          <p:nvPr/>
        </p:nvSpPr>
        <p:spPr>
          <a:xfrm>
            <a:off x="0" y="5160308"/>
            <a:ext cx="4522839" cy="400110"/>
          </a:xfrm>
          <a:prstGeom prst="rect">
            <a:avLst/>
          </a:prstGeom>
          <a:noFill/>
        </p:spPr>
        <p:txBody>
          <a:bodyPr wrap="square">
            <a:spAutoFit/>
          </a:bodyPr>
          <a:lstStyle/>
          <a:p>
            <a:pPr marL="285750" indent="-285750" rtl="0">
              <a:spcBef>
                <a:spcPts val="0"/>
              </a:spcBef>
              <a:spcAft>
                <a:spcPts val="0"/>
              </a:spcAft>
              <a:buFont typeface="Arial" panose="020B0604020202020204" pitchFamily="34" charset="0"/>
              <a:buChar char="•"/>
            </a:pPr>
            <a:r>
              <a:rPr lang="en-IN" sz="2000" b="1" i="0" u="sng" strike="noStrike" dirty="0">
                <a:solidFill>
                  <a:srgbClr val="000000"/>
                </a:solidFill>
                <a:effectLst/>
                <a:latin typeface="Arial" panose="020B0604020202020204" pitchFamily="34" charset="0"/>
              </a:rPr>
              <a:t>XGBOOST(WITH UNSAMPLING)</a:t>
            </a:r>
            <a:r>
              <a:rPr lang="en-IN" sz="2000" b="1" i="0" u="none" strike="noStrike" dirty="0">
                <a:solidFill>
                  <a:srgbClr val="000000"/>
                </a:solidFill>
                <a:effectLst/>
                <a:latin typeface="Arial" panose="020B0604020202020204" pitchFamily="34" charset="0"/>
              </a:rPr>
              <a:t>:-</a:t>
            </a:r>
            <a:endParaRPr lang="en-IN" sz="2000" b="0" dirty="0">
              <a:effectLst/>
            </a:endParaRPr>
          </a:p>
        </p:txBody>
      </p:sp>
      <p:pic>
        <p:nvPicPr>
          <p:cNvPr id="9" name="Picture 2">
            <a:extLst>
              <a:ext uri="{FF2B5EF4-FFF2-40B4-BE49-F238E27FC236}">
                <a16:creationId xmlns:a16="http://schemas.microsoft.com/office/drawing/2014/main" id="{01C7BCBE-A919-861B-CC4D-C58E8057A4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50361" y="4888263"/>
            <a:ext cx="4106594" cy="193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84935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215</TotalTime>
  <Words>947</Words>
  <Application>Microsoft Office PowerPoint</Application>
  <PresentationFormat>Widescreen</PresentationFormat>
  <Paragraphs>97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Climate-Induced Disaster Prediction</vt:lpstr>
      <vt:lpstr>Introduction</vt:lpstr>
      <vt:lpstr>Details about Haggag’s Research Paper</vt:lpstr>
      <vt:lpstr>Selection of Parameters</vt:lpstr>
      <vt:lpstr>Codes Used To Find Parameters</vt:lpstr>
      <vt:lpstr>Location of Study and Result</vt:lpstr>
      <vt:lpstr>Correlation Values</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ADARSH PATHAK</dc:creator>
  <cp:lastModifiedBy>ADARSH KUMAR</cp:lastModifiedBy>
  <cp:revision>32</cp:revision>
  <dcterms:created xsi:type="dcterms:W3CDTF">2023-01-31T12:21:37Z</dcterms:created>
  <dcterms:modified xsi:type="dcterms:W3CDTF">2023-03-25T11:38:50Z</dcterms:modified>
</cp:coreProperties>
</file>