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8" r:id="rId2"/>
    <p:sldId id="260" r:id="rId3"/>
    <p:sldId id="264" r:id="rId4"/>
    <p:sldId id="269" r:id="rId5"/>
    <p:sldId id="27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A09A-6F01-7543-946A-A9D706F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0" y="220717"/>
            <a:ext cx="12191999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/>
              <a:t>						</a:t>
            </a:r>
            <a:r>
              <a:rPr lang="en-IN" sz="3200" dirty="0">
                <a:solidFill>
                  <a:srgbClr val="00B0F0"/>
                </a:solidFill>
              </a:rPr>
              <a:t>	Where the mind is without fear</a:t>
            </a:r>
          </a:p>
          <a:p>
            <a:r>
              <a:rPr lang="en-IN" sz="3200" dirty="0"/>
              <a:t>	Where the mind is without fear and the head is held high</a:t>
            </a:r>
            <a:br>
              <a:rPr lang="en-IN" sz="3200" dirty="0"/>
            </a:br>
            <a:r>
              <a:rPr lang="en-IN" sz="3200" dirty="0"/>
              <a:t>	Where knowledge is free</a:t>
            </a:r>
            <a:br>
              <a:rPr lang="en-IN" sz="3200" dirty="0"/>
            </a:br>
            <a:r>
              <a:rPr lang="en-IN" sz="3200" dirty="0"/>
              <a:t>	Where the world has not been broken up into fragments</a:t>
            </a:r>
            <a:br>
              <a:rPr lang="en-IN" sz="3200" dirty="0"/>
            </a:br>
            <a:r>
              <a:rPr lang="en-IN" sz="3200" dirty="0"/>
              <a:t>	By narrow domestic walls</a:t>
            </a:r>
            <a:br>
              <a:rPr lang="en-IN" sz="3200" dirty="0"/>
            </a:br>
            <a:r>
              <a:rPr lang="en-IN" sz="3200" dirty="0"/>
              <a:t>	Where words come out from the depth of truth</a:t>
            </a:r>
            <a:br>
              <a:rPr lang="en-IN" sz="3200" dirty="0"/>
            </a:br>
            <a:r>
              <a:rPr lang="en-IN" sz="3200" dirty="0"/>
              <a:t>	Where tireless striving stretches its arms towards perfection</a:t>
            </a:r>
            <a:br>
              <a:rPr lang="en-IN" sz="3200" dirty="0"/>
            </a:br>
            <a:r>
              <a:rPr lang="en-IN" sz="3200" dirty="0"/>
              <a:t>	Where the clear stream of reason has not lost its way</a:t>
            </a:r>
            <a:br>
              <a:rPr lang="en-IN" sz="3200" dirty="0"/>
            </a:br>
            <a:r>
              <a:rPr lang="en-IN" sz="3200" dirty="0"/>
              <a:t>	Into the dreary desert sand of dead habit</a:t>
            </a:r>
            <a:br>
              <a:rPr lang="en-IN" sz="3200" dirty="0"/>
            </a:br>
            <a:r>
              <a:rPr lang="en-IN" sz="3200" dirty="0"/>
              <a:t>	Where the mind is led forward by thee</a:t>
            </a:r>
            <a:br>
              <a:rPr lang="en-IN" sz="3200" dirty="0"/>
            </a:br>
            <a:r>
              <a:rPr lang="en-IN" sz="3200" dirty="0"/>
              <a:t>	Into ever-widening thought and action</a:t>
            </a:r>
            <a:br>
              <a:rPr lang="en-IN" sz="3200" dirty="0"/>
            </a:br>
            <a:r>
              <a:rPr lang="en-IN" sz="3200" dirty="0"/>
              <a:t>	Into that heaven of freedom, my Father, let my country awake.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4095" y="3104327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194442" y="165664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/>
              <a:t>Where the mind is without fear and the head is held high</a:t>
            </a:r>
            <a:br>
              <a:rPr lang="en-IN" sz="3200" dirty="0"/>
            </a:br>
            <a:r>
              <a:rPr lang="en-IN" sz="3200" dirty="0"/>
              <a:t>Where knowledge is free</a:t>
            </a:r>
            <a:br>
              <a:rPr lang="en-IN" sz="3200" dirty="0"/>
            </a:br>
            <a:r>
              <a:rPr lang="en-IN" sz="3200" dirty="0"/>
              <a:t>Where the world has not been broken up into fragments</a:t>
            </a:r>
            <a:br>
              <a:rPr lang="en-IN" sz="3200" dirty="0"/>
            </a:br>
            <a:r>
              <a:rPr lang="en-IN" sz="3200" dirty="0"/>
              <a:t>By narrow domestic walls</a:t>
            </a:r>
            <a:br>
              <a:rPr lang="en-IN" sz="3200" dirty="0"/>
            </a:br>
            <a:endParaRPr lang="en-IN" sz="3200" dirty="0"/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Meanings : 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fragments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 : a piece broken of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narrow domestic walls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: division on the basis of caste,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									colour, gender etc.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194442" y="165664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/>
              <a:t>	Where words come out from the depth of truth</a:t>
            </a:r>
            <a:br>
              <a:rPr lang="en-IN" sz="3200" dirty="0"/>
            </a:br>
            <a:r>
              <a:rPr lang="en-IN" sz="3200" dirty="0"/>
              <a:t>	Where tireless striving stretches its arms towards perfection</a:t>
            </a:r>
            <a:br>
              <a:rPr lang="en-IN" sz="3200" dirty="0"/>
            </a:br>
            <a:r>
              <a:rPr lang="en-IN" sz="3200" dirty="0"/>
              <a:t>	Where the clear stream of reason has not lost its way</a:t>
            </a:r>
            <a:br>
              <a:rPr lang="en-IN" sz="3200" dirty="0"/>
            </a:br>
            <a:r>
              <a:rPr lang="en-IN" sz="3200" dirty="0"/>
              <a:t>	Into the dreary desert sand of dead habit</a:t>
            </a:r>
          </a:p>
          <a:p>
            <a:br>
              <a:rPr lang="en-IN" sz="3200" dirty="0"/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Meanings : 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tireless striving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 : continuous effort and struggle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stretches its arms :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aims at achieving a goal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dead habit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: old customs or tradition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194442" y="165664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/>
              <a:t>	Where the mind is led forward by thee</a:t>
            </a:r>
            <a:br>
              <a:rPr lang="en-IN" sz="3200" dirty="0"/>
            </a:br>
            <a:r>
              <a:rPr lang="en-IN" sz="3200" dirty="0"/>
              <a:t>	Into ever-widening thought and action</a:t>
            </a:r>
            <a:br>
              <a:rPr lang="en-IN" sz="3200" dirty="0"/>
            </a:br>
            <a:r>
              <a:rPr lang="en-IN" sz="3200" dirty="0"/>
              <a:t>	Into that heaven of freedom, my Father, let my country awake.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/>
              <a:t>	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Meanings : 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ever-widening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 : forever broadening one’s outlook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IN" sz="3200" dirty="0">
                <a:solidFill>
                  <a:srgbClr val="00B0F0"/>
                </a:solidFill>
              </a:rPr>
              <a:t>heaven of freedom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: condition of total freedom of thought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							action, expression etc.</a:t>
            </a: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								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	 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94593" y="181957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br>
              <a:rPr lang="en-IN" sz="32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28" y="1030013"/>
            <a:ext cx="4189030" cy="40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790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2378</TotalTime>
  <Words>382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By Charlotte Bronte</dc:title>
  <dc:creator>anurag tripathi</dc:creator>
  <cp:lastModifiedBy>anurag tripathi</cp:lastModifiedBy>
  <cp:revision>27</cp:revision>
  <dcterms:created xsi:type="dcterms:W3CDTF">2020-07-06T14:17:23Z</dcterms:created>
  <dcterms:modified xsi:type="dcterms:W3CDTF">2020-07-16T03:09:45Z</dcterms:modified>
</cp:coreProperties>
</file>