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8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0"/>
    <p:restoredTop sz="96405"/>
  </p:normalViewPr>
  <p:slideViewPr>
    <p:cSldViewPr snapToGrid="0" snapToObjects="1">
      <p:cViewPr varScale="1">
        <p:scale>
          <a:sx n="122" d="100"/>
          <a:sy n="122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7/9/20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7/9/20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19D8D2-93AF-9E48-909D-85447D8E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5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5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B4B63-9FF1-9248-90EF-BDAE6D4B6B2B}"/>
              </a:ext>
            </a:extLst>
          </p:cNvPr>
          <p:cNvSpPr txBox="1"/>
          <p:nvPr/>
        </p:nvSpPr>
        <p:spPr>
          <a:xfrm>
            <a:off x="194442" y="165664"/>
            <a:ext cx="11803116" cy="6494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</a:rPr>
              <a:t>									PRACTICE SET 1</a:t>
            </a: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3200" dirty="0">
                <a:solidFill>
                  <a:srgbClr val="0070C0"/>
                </a:solidFill>
              </a:rPr>
              <a:t>He is late this morning, </a:t>
            </a:r>
            <a:r>
              <a:rPr lang="en-IN" sz="3200" u="sng" dirty="0">
                <a:solidFill>
                  <a:srgbClr val="C00000"/>
                </a:solidFill>
              </a:rPr>
              <a:t>isn’t he 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2.   The hotel was quite good, </a:t>
            </a:r>
            <a:r>
              <a:rPr lang="en-IN" sz="3200" u="sng" dirty="0">
                <a:solidFill>
                  <a:srgbClr val="C00000"/>
                </a:solidFill>
              </a:rPr>
              <a:t>wasn’t it?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3.   She cooks well, </a:t>
            </a:r>
            <a:r>
              <a:rPr lang="en-IN" sz="3200" u="sng" dirty="0">
                <a:solidFill>
                  <a:srgbClr val="C00000"/>
                </a:solidFill>
              </a:rPr>
              <a:t>doesn’t she?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4.   You can’t tell the difference, </a:t>
            </a:r>
            <a:r>
              <a:rPr lang="en-IN" sz="3200" u="sng" dirty="0">
                <a:solidFill>
                  <a:srgbClr val="C00000"/>
                </a:solidFill>
              </a:rPr>
              <a:t>can you?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5.   They always sleep after lunch, </a:t>
            </a:r>
            <a:r>
              <a:rPr lang="en-IN" sz="3200" u="sng" dirty="0">
                <a:solidFill>
                  <a:srgbClr val="C00000"/>
                </a:solidFill>
              </a:rPr>
              <a:t>don’t they?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6.   You’re coming with us, </a:t>
            </a:r>
            <a:r>
              <a:rPr lang="en-IN" sz="3200" u="sng" dirty="0">
                <a:solidFill>
                  <a:srgbClr val="C00000"/>
                </a:solidFill>
              </a:rPr>
              <a:t>aren’t you?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7.   Mary plays football, </a:t>
            </a:r>
            <a:r>
              <a:rPr lang="en-IN" sz="3200" u="sng" dirty="0">
                <a:solidFill>
                  <a:srgbClr val="C00000"/>
                </a:solidFill>
              </a:rPr>
              <a:t>doesn’t she?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8.   You didn’t have any lessons this morning, </a:t>
            </a:r>
            <a:r>
              <a:rPr lang="en-IN" sz="3200" u="sng" dirty="0">
                <a:solidFill>
                  <a:srgbClr val="C00000"/>
                </a:solidFill>
              </a:rPr>
              <a:t>did you?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9.   Ann is on holiday,</a:t>
            </a:r>
            <a:r>
              <a:rPr lang="en-IN" sz="3200" dirty="0"/>
              <a:t> </a:t>
            </a:r>
            <a:r>
              <a:rPr lang="en-IN" sz="3200" u="sng" dirty="0">
                <a:solidFill>
                  <a:srgbClr val="C00000"/>
                </a:solidFill>
              </a:rPr>
              <a:t>isn’t she?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10. The students see it everyday, </a:t>
            </a:r>
            <a:r>
              <a:rPr lang="en-IN" sz="3200" u="sng" dirty="0">
                <a:solidFill>
                  <a:srgbClr val="C00000"/>
                </a:solidFill>
              </a:rPr>
              <a:t>don’t they? </a:t>
            </a:r>
          </a:p>
          <a:p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91B80-9813-A343-9502-00846B019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170" y="4137791"/>
            <a:ext cx="334800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0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B4B63-9FF1-9248-90EF-BDAE6D4B6B2B}"/>
              </a:ext>
            </a:extLst>
          </p:cNvPr>
          <p:cNvSpPr txBox="1"/>
          <p:nvPr/>
        </p:nvSpPr>
        <p:spPr>
          <a:xfrm>
            <a:off x="87438" y="181957"/>
            <a:ext cx="11803116" cy="6494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</a:rPr>
              <a:t>									PRACTICE SET 2</a:t>
            </a:r>
          </a:p>
          <a:p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3200" dirty="0">
                <a:solidFill>
                  <a:srgbClr val="0070C0"/>
                </a:solidFill>
              </a:rPr>
              <a:t>11) Let us dance together, </a:t>
            </a:r>
            <a:r>
              <a:rPr lang="en-IN" sz="3200" u="sng" dirty="0">
                <a:solidFill>
                  <a:srgbClr val="C00000"/>
                </a:solidFill>
              </a:rPr>
              <a:t>shall we?</a:t>
            </a:r>
            <a:br>
              <a:rPr lang="en-IN" sz="3200" u="sng" dirty="0">
                <a:solidFill>
                  <a:srgbClr val="0070C0"/>
                </a:solidFill>
              </a:rPr>
            </a:br>
            <a:r>
              <a:rPr lang="en-IN" sz="3200" dirty="0">
                <a:solidFill>
                  <a:srgbClr val="0070C0"/>
                </a:solidFill>
              </a:rPr>
              <a:t>12) Switch on the radio, </a:t>
            </a:r>
            <a:r>
              <a:rPr lang="en-IN" sz="3200" u="sng" dirty="0">
                <a:solidFill>
                  <a:srgbClr val="C00000"/>
                </a:solidFill>
              </a:rPr>
              <a:t>won’t you?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13) Don’t open the window, </a:t>
            </a:r>
            <a:r>
              <a:rPr lang="en-IN" sz="3200" u="sng" dirty="0">
                <a:solidFill>
                  <a:srgbClr val="C00000"/>
                </a:solidFill>
              </a:rPr>
              <a:t>will you?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14) The sofa set was not strong enough, </a:t>
            </a:r>
            <a:r>
              <a:rPr lang="en-IN" sz="3200" u="sng" dirty="0">
                <a:solidFill>
                  <a:srgbClr val="C00000"/>
                </a:solidFill>
              </a:rPr>
              <a:t>was it?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15) We did our homework, </a:t>
            </a:r>
            <a:r>
              <a:rPr lang="en-IN" sz="3200" u="sng" dirty="0">
                <a:solidFill>
                  <a:srgbClr val="C00000"/>
                </a:solidFill>
              </a:rPr>
              <a:t>didn’t we?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16) I am not going to write it, </a:t>
            </a:r>
            <a:r>
              <a:rPr lang="en-IN" sz="3200" u="sng" dirty="0">
                <a:solidFill>
                  <a:srgbClr val="C00000"/>
                </a:solidFill>
              </a:rPr>
              <a:t>am I?</a:t>
            </a:r>
          </a:p>
          <a:p>
            <a:r>
              <a:rPr lang="en-IN" sz="3200" dirty="0">
                <a:solidFill>
                  <a:srgbClr val="0070C0"/>
                </a:solidFill>
              </a:rPr>
              <a:t>17) I did not see her yesterday, </a:t>
            </a:r>
            <a:r>
              <a:rPr lang="en-IN" sz="3200" u="sng" dirty="0">
                <a:solidFill>
                  <a:srgbClr val="C00000"/>
                </a:solidFill>
              </a:rPr>
              <a:t>did I?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18) Somebody knocked at the door, </a:t>
            </a:r>
            <a:r>
              <a:rPr lang="en-IN" sz="3200" u="sng" dirty="0">
                <a:solidFill>
                  <a:srgbClr val="C00000"/>
                </a:solidFill>
              </a:rPr>
              <a:t>didn’t they?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19) This man always disturbed me, </a:t>
            </a:r>
            <a:r>
              <a:rPr lang="en-IN" sz="3200" u="sng" dirty="0">
                <a:solidFill>
                  <a:srgbClr val="C00000"/>
                </a:solidFill>
              </a:rPr>
              <a:t>didn’t he?</a:t>
            </a:r>
            <a:r>
              <a:rPr lang="en-IN" sz="3200" dirty="0">
                <a:solidFill>
                  <a:srgbClr val="C00000"/>
                </a:solidFill>
              </a:rPr>
              <a:t> </a:t>
            </a:r>
          </a:p>
          <a:p>
            <a:r>
              <a:rPr lang="en-IN" sz="3200" dirty="0">
                <a:solidFill>
                  <a:srgbClr val="0070C0"/>
                </a:solidFill>
              </a:rPr>
              <a:t>20) I am a bit early, </a:t>
            </a:r>
            <a:r>
              <a:rPr lang="en-IN" sz="3200" u="sng" dirty="0">
                <a:solidFill>
                  <a:srgbClr val="C00000"/>
                </a:solidFill>
              </a:rPr>
              <a:t>aren’t I?</a:t>
            </a:r>
          </a:p>
          <a:p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91B80-9813-A343-9502-00846B019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170" y="4137791"/>
            <a:ext cx="334800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3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B4B63-9FF1-9248-90EF-BDAE6D4B6B2B}"/>
              </a:ext>
            </a:extLst>
          </p:cNvPr>
          <p:cNvSpPr txBox="1"/>
          <p:nvPr/>
        </p:nvSpPr>
        <p:spPr>
          <a:xfrm>
            <a:off x="87438" y="181957"/>
            <a:ext cx="11803116" cy="6494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</a:rPr>
              <a:t>					</a:t>
            </a: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>
              <a:solidFill>
                <a:srgbClr val="00B050"/>
              </a:solidFill>
            </a:endParaRPr>
          </a:p>
          <a:p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91B80-9813-A343-9502-00846B019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923" y="956442"/>
            <a:ext cx="5065166" cy="42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23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2295</TotalTime>
  <Words>245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By Charlotte Bronte</dc:title>
  <dc:creator>anurag tripathi</dc:creator>
  <cp:lastModifiedBy>anurag tripathi</cp:lastModifiedBy>
  <cp:revision>27</cp:revision>
  <dcterms:created xsi:type="dcterms:W3CDTF">2020-07-06T14:17:23Z</dcterms:created>
  <dcterms:modified xsi:type="dcterms:W3CDTF">2020-07-09T12:54:02Z</dcterms:modified>
</cp:coreProperties>
</file>