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75" d="100"/>
          <a:sy n="75" d="100"/>
        </p:scale>
        <p:origin x="3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://www.thesoftwareguy.i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0697" y="4679070"/>
            <a:ext cx="1463039" cy="143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3600" y="795347"/>
            <a:ext cx="3277235" cy="32975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latin typeface="Times New Roman"/>
                <a:cs typeface="Times New Roman"/>
              </a:rPr>
              <a:t>ONLINE EXAMINATION</a:t>
            </a:r>
            <a:r>
              <a:rPr sz="1550" b="1" spc="40" dirty="0">
                <a:latin typeface="Times New Roman"/>
                <a:cs typeface="Times New Roman"/>
              </a:rPr>
              <a:t> </a:t>
            </a:r>
            <a:r>
              <a:rPr sz="1550" b="1" spc="20" dirty="0">
                <a:latin typeface="Times New Roman"/>
                <a:cs typeface="Times New Roman"/>
              </a:rPr>
              <a:t>SYSTEM</a:t>
            </a:r>
            <a:endParaRPr sz="1550" dirty="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  <a:spcBef>
                <a:spcPts val="1295"/>
              </a:spcBef>
            </a:pPr>
            <a:r>
              <a:rPr sz="1550" b="1" spc="25" dirty="0">
                <a:latin typeface="Times New Roman"/>
                <a:cs typeface="Times New Roman"/>
              </a:rPr>
              <a:t>Synopsis</a:t>
            </a:r>
            <a:endParaRPr sz="155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498475" marR="504190" algn="ctr">
              <a:lnSpc>
                <a:spcPct val="165500"/>
              </a:lnSpc>
            </a:pPr>
            <a:r>
              <a:rPr sz="1550" b="1" i="1" spc="5" dirty="0">
                <a:latin typeface="Times New Roman"/>
                <a:cs typeface="Times New Roman"/>
              </a:rPr>
              <a:t>In </a:t>
            </a:r>
            <a:r>
              <a:rPr sz="1550" b="1" i="1" spc="20" dirty="0">
                <a:latin typeface="Times New Roman"/>
                <a:cs typeface="Times New Roman"/>
              </a:rPr>
              <a:t>partial </a:t>
            </a:r>
            <a:r>
              <a:rPr sz="1550" b="1" i="1" spc="10" dirty="0">
                <a:latin typeface="Times New Roman"/>
                <a:cs typeface="Times New Roman"/>
              </a:rPr>
              <a:t>fulfillment </a:t>
            </a:r>
            <a:r>
              <a:rPr sz="1550" b="1" i="1" spc="25" dirty="0">
                <a:latin typeface="Times New Roman"/>
                <a:cs typeface="Times New Roman"/>
              </a:rPr>
              <a:t>of</a:t>
            </a:r>
            <a:r>
              <a:rPr sz="1550" b="1" i="1" spc="-45" dirty="0">
                <a:latin typeface="Times New Roman"/>
                <a:cs typeface="Times New Roman"/>
              </a:rPr>
              <a:t> </a:t>
            </a:r>
            <a:r>
              <a:rPr sz="1550" b="1" i="1" spc="20" dirty="0">
                <a:latin typeface="Times New Roman"/>
                <a:cs typeface="Times New Roman"/>
              </a:rPr>
              <a:t>the  </a:t>
            </a:r>
            <a:r>
              <a:rPr sz="1550" b="1" i="1" spc="5" dirty="0">
                <a:latin typeface="Times New Roman"/>
                <a:cs typeface="Times New Roman"/>
              </a:rPr>
              <a:t>Requirements</a:t>
            </a:r>
            <a:endParaRPr sz="1550" dirty="0">
              <a:latin typeface="Times New Roman"/>
              <a:cs typeface="Times New Roman"/>
            </a:endParaRPr>
          </a:p>
          <a:p>
            <a:pPr marL="660400" marR="652780" indent="-3810" algn="ctr">
              <a:lnSpc>
                <a:spcPct val="167500"/>
              </a:lnSpc>
              <a:spcBef>
                <a:spcPts val="40"/>
              </a:spcBef>
            </a:pPr>
            <a:r>
              <a:rPr sz="1550" b="1" i="1" spc="20" dirty="0">
                <a:latin typeface="Times New Roman"/>
                <a:cs typeface="Times New Roman"/>
              </a:rPr>
              <a:t>For the </a:t>
            </a:r>
            <a:r>
              <a:rPr sz="1550" b="1" i="1" spc="5" dirty="0">
                <a:latin typeface="Times New Roman"/>
                <a:cs typeface="Times New Roman"/>
              </a:rPr>
              <a:t>degree </a:t>
            </a:r>
            <a:r>
              <a:rPr sz="1550" b="1" i="1" spc="25" dirty="0">
                <a:latin typeface="Times New Roman"/>
                <a:cs typeface="Times New Roman"/>
              </a:rPr>
              <a:t>of  </a:t>
            </a:r>
            <a:r>
              <a:rPr sz="1550" b="1" i="1" spc="15" dirty="0">
                <a:solidFill>
                  <a:srgbClr val="1F2023"/>
                </a:solidFill>
                <a:latin typeface="Times New Roman"/>
                <a:cs typeface="Times New Roman"/>
              </a:rPr>
              <a:t>Bachelor </a:t>
            </a:r>
            <a:r>
              <a:rPr sz="1550" b="1" i="1" spc="25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550" b="1" i="1" spc="-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550" b="1" i="1" spc="20" dirty="0">
                <a:solidFill>
                  <a:srgbClr val="1F2023"/>
                </a:solidFill>
                <a:latin typeface="Times New Roman"/>
                <a:cs typeface="Times New Roman"/>
              </a:rPr>
              <a:t>technology  </a:t>
            </a:r>
            <a:r>
              <a:rPr sz="1550" b="1" i="1" spc="-5" dirty="0">
                <a:latin typeface="Times New Roman"/>
                <a:cs typeface="Times New Roman"/>
              </a:rPr>
              <a:t>In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1550" b="1" i="1" spc="15" dirty="0">
                <a:latin typeface="Times New Roman"/>
                <a:cs typeface="Times New Roman"/>
              </a:rPr>
              <a:t>Computer</a:t>
            </a:r>
            <a:r>
              <a:rPr sz="1550" b="1" i="1" spc="40" dirty="0">
                <a:latin typeface="Times New Roman"/>
                <a:cs typeface="Times New Roman"/>
              </a:rPr>
              <a:t> </a:t>
            </a:r>
            <a:r>
              <a:rPr sz="1550" b="1" i="1" dirty="0">
                <a:latin typeface="Times New Roman"/>
                <a:cs typeface="Times New Roman"/>
              </a:rPr>
              <a:t>science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2774" y="6690719"/>
            <a:ext cx="4572001" cy="14900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412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Times New Roman"/>
                <a:cs typeface="Times New Roman"/>
              </a:rPr>
              <a:t>Supervised</a:t>
            </a:r>
            <a:r>
              <a:rPr sz="1550" b="1" spc="75" dirty="0">
                <a:latin typeface="Times New Roman"/>
                <a:cs typeface="Times New Roman"/>
              </a:rPr>
              <a:t> </a:t>
            </a:r>
            <a:r>
              <a:rPr sz="1550" b="1" spc="15" dirty="0">
                <a:latin typeface="Times New Roman"/>
                <a:cs typeface="Times New Roman"/>
              </a:rPr>
              <a:t>By</a:t>
            </a:r>
            <a:endParaRPr sz="1550" dirty="0">
              <a:latin typeface="Times New Roman"/>
              <a:cs typeface="Times New Roman"/>
            </a:endParaRPr>
          </a:p>
          <a:p>
            <a:pPr marL="12700" marR="5080" indent="924560">
              <a:lnSpc>
                <a:spcPct val="165500"/>
              </a:lnSpc>
              <a:spcBef>
                <a:spcPts val="75"/>
              </a:spcBef>
            </a:pPr>
            <a:r>
              <a:rPr lang="en-US" sz="1600" b="1" spc="-5" dirty="0">
                <a:latin typeface="Times New Roman"/>
                <a:cs typeface="Times New Roman"/>
              </a:rPr>
              <a:t>      </a:t>
            </a:r>
            <a:r>
              <a:rPr lang="en-US" sz="1600" b="1" spc="-5" dirty="0" err="1">
                <a:latin typeface="Times New Roman"/>
                <a:cs typeface="Times New Roman"/>
              </a:rPr>
              <a:t>Priya</a:t>
            </a:r>
            <a:r>
              <a:rPr lang="en-US" sz="1600" b="1" spc="-5" dirty="0">
                <a:latin typeface="Times New Roman"/>
                <a:cs typeface="Times New Roman"/>
              </a:rPr>
              <a:t>  Agarwal </a:t>
            </a:r>
          </a:p>
          <a:p>
            <a:pPr marL="12700" marR="5080" indent="924560">
              <a:lnSpc>
                <a:spcPct val="165500"/>
              </a:lnSpc>
              <a:spcBef>
                <a:spcPts val="75"/>
              </a:spcBef>
            </a:pPr>
            <a:endParaRPr lang="en-US" sz="1550" b="1" spc="-5" dirty="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  <a:spcBef>
                <a:spcPts val="1295"/>
              </a:spcBef>
            </a:pPr>
            <a:r>
              <a:rPr sz="1550" b="1" spc="5" dirty="0">
                <a:latin typeface="Times New Roman"/>
                <a:cs typeface="Times New Roman"/>
              </a:rPr>
              <a:t>GLA University</a:t>
            </a:r>
            <a:r>
              <a:rPr sz="1550" b="1" spc="210" dirty="0">
                <a:latin typeface="Times New Roman"/>
                <a:cs typeface="Times New Roman"/>
              </a:rPr>
              <a:t> </a:t>
            </a:r>
            <a:r>
              <a:rPr sz="1550" b="1" spc="20" dirty="0">
                <a:latin typeface="Times New Roman"/>
                <a:cs typeface="Times New Roman"/>
              </a:rPr>
              <a:t>Mathura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150" y="8336533"/>
            <a:ext cx="7207250" cy="8890"/>
          </a:xfrm>
          <a:custGeom>
            <a:avLst/>
            <a:gdLst/>
            <a:ahLst/>
            <a:cxnLst/>
            <a:rect l="l" t="t" r="r" b="b"/>
            <a:pathLst>
              <a:path w="7207250" h="8890">
                <a:moveTo>
                  <a:pt x="0" y="0"/>
                </a:moveTo>
                <a:lnTo>
                  <a:pt x="7207249" y="884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2F79-8842-874D-841C-A41A32262613}"/>
              </a:ext>
            </a:extLst>
          </p:cNvPr>
          <p:cNvSpPr txBox="1"/>
          <p:nvPr/>
        </p:nvSpPr>
        <p:spPr>
          <a:xfrm>
            <a:off x="1865841" y="7395516"/>
            <a:ext cx="422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Department of Training and Development 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0"/>
            <a:ext cx="6591300" cy="2839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6235" algn="ctr">
              <a:spcBef>
                <a:spcPts val="125"/>
              </a:spcBef>
            </a:pPr>
            <a:r>
              <a:rPr sz="3000" b="1" spc="5" dirty="0">
                <a:latin typeface="Times New Roman"/>
                <a:cs typeface="Times New Roman"/>
              </a:rPr>
              <a:t>Abstract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50" dirty="0">
                <a:latin typeface="Times New Roman"/>
                <a:cs typeface="Times New Roman"/>
              </a:rPr>
              <a:t>Getting genuine answer to a question is the most important thing now days as the users on internet is increasing  rapidly fake information is also spreading on internet with same speed.</a:t>
            </a:r>
          </a:p>
          <a:p>
            <a:pPr>
              <a:lnSpc>
                <a:spcPct val="100000"/>
              </a:lnSpc>
            </a:pPr>
            <a:r>
              <a:rPr lang="en-US" sz="1950" dirty="0">
                <a:latin typeface="Times New Roman"/>
                <a:cs typeface="Times New Roman"/>
              </a:rPr>
              <a:t>So we came up with this idea to create a platform where we will provide genuine answers to questions. This was our basic idea behind this project.</a:t>
            </a: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731962"/>
            <a:ext cx="12827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latin typeface="Times New Roman"/>
                <a:cs typeface="Times New Roman"/>
              </a:rPr>
              <a:t>Submitted</a:t>
            </a:r>
            <a:r>
              <a:rPr sz="1550" b="1" spc="-50" dirty="0">
                <a:latin typeface="Times New Roman"/>
                <a:cs typeface="Times New Roman"/>
              </a:rPr>
              <a:t> </a:t>
            </a:r>
            <a:r>
              <a:rPr sz="1550" b="1" spc="20" dirty="0">
                <a:latin typeface="Times New Roman"/>
                <a:cs typeface="Times New Roman"/>
              </a:rPr>
              <a:t>By: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07076"/>
              </p:ext>
            </p:extLst>
          </p:nvPr>
        </p:nvGraphicFramePr>
        <p:xfrm>
          <a:off x="839152" y="2536189"/>
          <a:ext cx="5950585" cy="1668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200" spc="-5" dirty="0">
                          <a:latin typeface="Times New Roman"/>
                          <a:cs typeface="Times New Roman"/>
                        </a:rPr>
                        <a:t>Anurag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Tripathi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181500758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28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200" spc="-5" dirty="0">
                          <a:latin typeface="Times New Roman"/>
                          <a:cs typeface="Times New Roman"/>
                        </a:rPr>
                        <a:t>Ashok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10" dirty="0">
                          <a:latin typeface="Times New Roman"/>
                          <a:cs typeface="Times New Roman"/>
                        </a:rPr>
                        <a:t>Sisodia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181500146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Himanshu Gautam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181500269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4620577"/>
            <a:ext cx="6090920" cy="23060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latin typeface="Times New Roman"/>
                <a:cs typeface="Times New Roman"/>
              </a:rPr>
              <a:t>Overview:</a:t>
            </a:r>
            <a:endParaRPr sz="1550" dirty="0">
              <a:latin typeface="Times New Roman"/>
              <a:cs typeface="Times New Roman"/>
            </a:endParaRPr>
          </a:p>
          <a:p>
            <a:pPr marL="469900" marR="13335">
              <a:lnSpc>
                <a:spcPct val="110200"/>
              </a:lnSpc>
              <a:spcBef>
                <a:spcPts val="1275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As users are increasing on internet we are now trying to help them get the genuine answers to there questions.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b="1" spc="5" dirty="0">
                <a:latin typeface="Times New Roman"/>
                <a:cs typeface="Times New Roman"/>
              </a:rPr>
              <a:t>Objective:</a:t>
            </a:r>
            <a:endParaRPr sz="1550" dirty="0">
              <a:latin typeface="Times New Roman"/>
              <a:cs typeface="Times New Roman"/>
            </a:endParaRPr>
          </a:p>
          <a:p>
            <a:pPr marL="469900" marR="5080">
              <a:lnSpc>
                <a:spcPct val="111800"/>
              </a:lnSpc>
              <a:spcBef>
                <a:spcPts val="1245"/>
              </a:spcBef>
            </a:pPr>
            <a:r>
              <a:rPr lang="en-US" sz="1400" spc="30" dirty="0">
                <a:latin typeface="Times New Roman"/>
                <a:cs typeface="Times New Roman"/>
              </a:rPr>
              <a:t>The main objective of this project to to help people get exactly what they need from trusted peoples.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457200"/>
            <a:ext cx="5410200" cy="16190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latin typeface="Times New Roman"/>
                <a:cs typeface="Times New Roman"/>
              </a:rPr>
              <a:t>Methodology: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sz="2000" spc="20" dirty="0">
                <a:latin typeface="Times New Roman"/>
                <a:cs typeface="Times New Roman"/>
              </a:rPr>
              <a:t>Developing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user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interface.</a:t>
            </a:r>
            <a:endParaRPr sz="2000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27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sz="2000" spc="25" dirty="0">
                <a:latin typeface="Times New Roman"/>
                <a:cs typeface="Times New Roman"/>
              </a:rPr>
              <a:t>Creating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database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system.</a:t>
            </a:r>
            <a:endParaRPr sz="2000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195"/>
              </a:spcBef>
              <a:buSzPct val="85714"/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sz="2000" spc="25" dirty="0">
                <a:latin typeface="Times New Roman"/>
                <a:cs typeface="Times New Roman"/>
              </a:rPr>
              <a:t>Adding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backend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processing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project.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F599-AEA0-9E40-BDE7-8550D607055B}"/>
              </a:ext>
            </a:extLst>
          </p:cNvPr>
          <p:cNvSpPr txBox="1"/>
          <p:nvPr/>
        </p:nvSpPr>
        <p:spPr>
          <a:xfrm>
            <a:off x="656280" y="3352800"/>
            <a:ext cx="2658420" cy="3518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b="1" spc="15" dirty="0">
                <a:latin typeface="Times New Roman"/>
                <a:cs typeface="Times New Roman"/>
              </a:rPr>
              <a:t>Technologies </a:t>
            </a:r>
            <a:r>
              <a:rPr lang="en-US" b="1" spc="10" dirty="0">
                <a:latin typeface="Times New Roman"/>
                <a:cs typeface="Times New Roman"/>
              </a:rPr>
              <a:t>to </a:t>
            </a:r>
            <a:r>
              <a:rPr lang="en-US" b="1" spc="20" dirty="0">
                <a:latin typeface="Times New Roman"/>
                <a:cs typeface="Times New Roman"/>
              </a:rPr>
              <a:t>be</a:t>
            </a:r>
            <a:r>
              <a:rPr lang="en-US" b="1" spc="15" dirty="0">
                <a:latin typeface="Times New Roman"/>
                <a:cs typeface="Times New Roman"/>
              </a:rPr>
              <a:t> </a:t>
            </a:r>
            <a:r>
              <a:rPr lang="en-US" b="1" spc="5" dirty="0">
                <a:latin typeface="Times New Roman"/>
                <a:cs typeface="Times New Roman"/>
              </a:rPr>
              <a:t>Used: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39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lang="en-US" spc="5" dirty="0">
                <a:latin typeface="Times New Roman"/>
                <a:cs typeface="Times New Roman"/>
              </a:rPr>
              <a:t>Java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Script</a:t>
            </a:r>
            <a:endParaRPr lang="en-US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395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lang="en-US" spc="20" dirty="0">
                <a:latin typeface="Times New Roman"/>
                <a:cs typeface="Times New Roman"/>
              </a:rPr>
              <a:t>HTML</a:t>
            </a:r>
            <a:endParaRPr lang="en-US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39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lang="en-US" spc="20" dirty="0">
                <a:latin typeface="Times New Roman"/>
                <a:cs typeface="Times New Roman"/>
              </a:rPr>
              <a:t>CSS</a:t>
            </a:r>
          </a:p>
          <a:p>
            <a:pPr marL="927735" indent="-229235">
              <a:lnSpc>
                <a:spcPct val="100000"/>
              </a:lnSpc>
              <a:spcBef>
                <a:spcPts val="39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lang="en-US" spc="20" dirty="0">
                <a:latin typeface="Times New Roman"/>
                <a:cs typeface="Times New Roman"/>
              </a:rPr>
              <a:t>PHP</a:t>
            </a:r>
          </a:p>
          <a:p>
            <a:pPr marL="927735" indent="-229235">
              <a:lnSpc>
                <a:spcPct val="100000"/>
              </a:lnSpc>
              <a:spcBef>
                <a:spcPts val="39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lang="en-US" spc="20" dirty="0">
                <a:latin typeface="Times New Roman"/>
                <a:cs typeface="Times New Roman"/>
              </a:rPr>
              <a:t>My SQL</a:t>
            </a:r>
          </a:p>
          <a:p>
            <a:pPr marL="927735" indent="-229235">
              <a:lnSpc>
                <a:spcPct val="100000"/>
              </a:lnSpc>
              <a:spcBef>
                <a:spcPts val="39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r>
              <a:rPr lang="en-US" spc="20" dirty="0">
                <a:latin typeface="Times New Roman"/>
                <a:cs typeface="Times New Roman"/>
              </a:rPr>
              <a:t>Bootstrap</a:t>
            </a:r>
          </a:p>
          <a:p>
            <a:pPr marL="927735" indent="-229235">
              <a:lnSpc>
                <a:spcPct val="100000"/>
              </a:lnSpc>
              <a:spcBef>
                <a:spcPts val="390"/>
              </a:spcBef>
              <a:buFont typeface="Symbol"/>
              <a:buChar char=""/>
              <a:tabLst>
                <a:tab pos="927735" algn="l"/>
                <a:tab pos="928369" algn="l"/>
              </a:tabLst>
            </a:pPr>
            <a:endParaRPr lang="en-US" spc="2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90"/>
              </a:spcBef>
              <a:tabLst>
                <a:tab pos="927735" algn="l"/>
                <a:tab pos="92836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DB779-46A5-2143-9464-5442AB6AD2AC}"/>
              </a:ext>
            </a:extLst>
          </p:cNvPr>
          <p:cNvSpPr txBox="1"/>
          <p:nvPr/>
        </p:nvSpPr>
        <p:spPr>
          <a:xfrm>
            <a:off x="609600" y="6629400"/>
            <a:ext cx="6925614" cy="168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0" dirty="0">
                <a:latin typeface="Times New Roman"/>
                <a:cs typeface="Times New Roman"/>
              </a:rPr>
              <a:t>Hardware</a:t>
            </a:r>
            <a:r>
              <a:rPr lang="en-US" sz="2000" b="1" spc="105" dirty="0">
                <a:latin typeface="Times New Roman"/>
                <a:cs typeface="Times New Roman"/>
              </a:rPr>
              <a:t> </a:t>
            </a:r>
            <a:r>
              <a:rPr lang="en-US" sz="2000" b="1" spc="5" dirty="0">
                <a:latin typeface="Times New Roman"/>
                <a:cs typeface="Times New Roman"/>
              </a:rPr>
              <a:t>Requirements: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requests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of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the</a:t>
            </a:r>
            <a:r>
              <a:rPr lang="en-US" spc="-16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hardware</a:t>
            </a:r>
            <a:r>
              <a:rPr lang="en-US" spc="-16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for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the</a:t>
            </a:r>
            <a:r>
              <a:rPr lang="en-US" spc="-1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web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application</a:t>
            </a:r>
            <a:r>
              <a:rPr lang="en-US" spc="-17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are</a:t>
            </a:r>
            <a:r>
              <a:rPr lang="en-US" spc="-16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as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follows: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975360" indent="-276860">
              <a:lnSpc>
                <a:spcPct val="100000"/>
              </a:lnSpc>
              <a:buFont typeface="Symbol"/>
              <a:buChar char=""/>
              <a:tabLst>
                <a:tab pos="975360" algn="l"/>
                <a:tab pos="975994" algn="l"/>
              </a:tabLst>
            </a:pPr>
            <a:r>
              <a:rPr lang="en-US" spc="25" dirty="0">
                <a:latin typeface="Times New Roman"/>
                <a:cs typeface="Times New Roman"/>
              </a:rPr>
              <a:t>64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bits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OS</a:t>
            </a:r>
            <a:r>
              <a:rPr lang="en-US" spc="1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0" y="304800"/>
            <a:ext cx="44196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b="1" spc="15" dirty="0">
                <a:latin typeface="Times New Roman"/>
                <a:cs typeface="Times New Roman"/>
              </a:rPr>
              <a:t>Software </a:t>
            </a:r>
            <a:r>
              <a:rPr sz="3000" b="1" spc="5" dirty="0">
                <a:latin typeface="Times New Roman"/>
                <a:cs typeface="Times New Roman"/>
              </a:rPr>
              <a:t>Requirements: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143000"/>
            <a:ext cx="7010400" cy="6479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access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web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portal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this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application,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only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PC/Laptop/Mobile  </a:t>
            </a:r>
            <a:r>
              <a:rPr sz="2000" spc="20" dirty="0">
                <a:latin typeface="Times New Roman"/>
                <a:cs typeface="Times New Roman"/>
              </a:rPr>
              <a:t>with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integrated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and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updated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web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browser.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F27A9-F506-554C-A756-8F039B6B8419}"/>
              </a:ext>
            </a:extLst>
          </p:cNvPr>
          <p:cNvSpPr txBox="1"/>
          <p:nvPr/>
        </p:nvSpPr>
        <p:spPr>
          <a:xfrm>
            <a:off x="457200" y="2605612"/>
            <a:ext cx="4184415" cy="81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20" dirty="0">
                <a:latin typeface="Times New Roman"/>
                <a:cs typeface="Times New Roman"/>
              </a:rPr>
              <a:t>Desktop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browser:</a:t>
            </a:r>
            <a:endParaRPr lang="en-US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lang="en-US" spc="20" dirty="0">
                <a:latin typeface="Times New Roman"/>
                <a:cs typeface="Times New Roman"/>
              </a:rPr>
              <a:t>Safari,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Chrome,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Firefox,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Opera,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IE9+.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3D97F-2FD5-174B-87CF-23DD4B42CB0E}"/>
              </a:ext>
            </a:extLst>
          </p:cNvPr>
          <p:cNvSpPr txBox="1"/>
          <p:nvPr/>
        </p:nvSpPr>
        <p:spPr>
          <a:xfrm>
            <a:off x="457200" y="4233333"/>
            <a:ext cx="4149213" cy="1090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>
                <a:latin typeface="Times New Roman"/>
                <a:cs typeface="Times New Roman"/>
              </a:rPr>
              <a:t>Mobile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browsers:</a:t>
            </a:r>
            <a:endParaRPr lang="en-US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lang="en-US" spc="20" dirty="0">
                <a:latin typeface="Times New Roman"/>
                <a:cs typeface="Times New Roman"/>
              </a:rPr>
              <a:t>Android,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Chrome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Mobile,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iOS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Safari.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50C-AB63-DB42-A0EA-5F6F737821A3}"/>
              </a:ext>
            </a:extLst>
          </p:cNvPr>
          <p:cNvSpPr txBox="1"/>
          <p:nvPr/>
        </p:nvSpPr>
        <p:spPr>
          <a:xfrm>
            <a:off x="457200" y="6163453"/>
            <a:ext cx="5445273" cy="2003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25" dirty="0">
                <a:latin typeface="Times New Roman"/>
                <a:cs typeface="Times New Roman"/>
              </a:rPr>
              <a:t>On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the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server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side:</a:t>
            </a:r>
            <a:endParaRPr lang="en-US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lang="en-US" spc="15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PC/Web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Server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which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meets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these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specifications:</a:t>
            </a:r>
            <a:endParaRPr lang="en-US" dirty="0">
              <a:latin typeface="Times New Roman"/>
              <a:cs typeface="Times New Roman"/>
            </a:endParaRPr>
          </a:p>
          <a:p>
            <a:pPr marL="1032510" indent="-104775">
              <a:lnSpc>
                <a:spcPct val="100000"/>
              </a:lnSpc>
              <a:spcBef>
                <a:spcPts val="1400"/>
              </a:spcBef>
              <a:buChar char="•"/>
              <a:tabLst>
                <a:tab pos="1033144" algn="l"/>
              </a:tabLst>
            </a:pPr>
            <a:r>
              <a:rPr lang="en-US" spc="25" dirty="0">
                <a:latin typeface="Times New Roman"/>
                <a:cs typeface="Times New Roman"/>
              </a:rPr>
              <a:t>Window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Operating</a:t>
            </a:r>
            <a:r>
              <a:rPr lang="en-US" spc="-16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System</a:t>
            </a:r>
            <a:endParaRPr lang="en-US" dirty="0">
              <a:latin typeface="Times New Roman"/>
              <a:cs typeface="Times New Roman"/>
            </a:endParaRPr>
          </a:p>
          <a:p>
            <a:pPr marL="1032510" indent="-104775">
              <a:lnSpc>
                <a:spcPct val="100000"/>
              </a:lnSpc>
              <a:spcBef>
                <a:spcPts val="1395"/>
              </a:spcBef>
              <a:buChar char="•"/>
              <a:tabLst>
                <a:tab pos="1033144" algn="l"/>
              </a:tabLst>
            </a:pPr>
            <a:r>
              <a:rPr lang="en-US" spc="20" dirty="0">
                <a:latin typeface="Times New Roman"/>
                <a:cs typeface="Times New Roman"/>
              </a:rPr>
              <a:t>At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least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2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GB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RAM</a:t>
            </a:r>
            <a:r>
              <a:rPr lang="en-US" spc="-12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and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150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GB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Free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Space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4C0D37-4031-9945-A813-34E87B8C08E9}"/>
              </a:ext>
            </a:extLst>
          </p:cNvPr>
          <p:cNvSpPr txBox="1"/>
          <p:nvPr/>
        </p:nvSpPr>
        <p:spPr>
          <a:xfrm>
            <a:off x="228601" y="440267"/>
            <a:ext cx="7010400" cy="17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5" dirty="0">
                <a:latin typeface="Times New Roman"/>
                <a:cs typeface="Times New Roman"/>
              </a:rPr>
              <a:t>Future</a:t>
            </a:r>
            <a:r>
              <a:rPr lang="en-US" sz="2000" b="1" spc="30" dirty="0">
                <a:latin typeface="Times New Roman"/>
                <a:cs typeface="Times New Roman"/>
              </a:rPr>
              <a:t> </a:t>
            </a:r>
            <a:r>
              <a:rPr lang="en-US" sz="2000" b="1" spc="10" dirty="0">
                <a:latin typeface="Times New Roman"/>
                <a:cs typeface="Times New Roman"/>
              </a:rPr>
              <a:t>Scope: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marR="5080">
              <a:lnSpc>
                <a:spcPct val="109400"/>
              </a:lnSpc>
              <a:spcBef>
                <a:spcPts val="1290"/>
              </a:spcBef>
            </a:pPr>
            <a:r>
              <a:rPr lang="en-US" spc="15" dirty="0">
                <a:latin typeface="Times New Roman"/>
                <a:cs typeface="Times New Roman"/>
              </a:rPr>
              <a:t>We will try to publish it in all universities and colleges so that students can get genuine answers and also will add more functionalities.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75043-AB66-7F46-A534-C68CD077B771}"/>
              </a:ext>
            </a:extLst>
          </p:cNvPr>
          <p:cNvSpPr txBox="1"/>
          <p:nvPr/>
        </p:nvSpPr>
        <p:spPr>
          <a:xfrm>
            <a:off x="228601" y="2472267"/>
            <a:ext cx="45194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b="1" spc="-5" dirty="0">
                <a:latin typeface="Times New Roman"/>
                <a:cs typeface="Times New Roman"/>
              </a:rPr>
              <a:t>References:</a:t>
            </a:r>
            <a:endParaRPr lang="en-US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Font typeface="Carlito"/>
              <a:buAutoNum type="arabicPeriod"/>
              <a:tabLst>
                <a:tab pos="928369" algn="l"/>
              </a:tabLst>
            </a:pPr>
            <a:r>
              <a:rPr lang="en-US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lang="en-US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www.thesoftwareguy.in/</a:t>
            </a:r>
            <a:endParaRPr lang="en-US" dirty="0"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Carlito"/>
              <a:buAutoNum type="arabicPeriod"/>
              <a:tabLst>
                <a:tab pos="928369" algn="l"/>
              </a:tabLst>
            </a:pPr>
            <a:r>
              <a:rPr lang="en-US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https://www.w3schools.com/</a:t>
            </a:r>
            <a:endParaRPr lang="en-US" u="sng" spc="1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927735" indent="-22923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Carlito"/>
              <a:buAutoNum type="arabicPeriod"/>
              <a:tabLst>
                <a:tab pos="92836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334</Words>
  <Application>Microsoft Macintosh PowerPoint</Application>
  <PresentationFormat>Custom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Carlito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anurag tripathi</cp:lastModifiedBy>
  <cp:revision>4</cp:revision>
  <dcterms:created xsi:type="dcterms:W3CDTF">2021-03-29T10:58:16Z</dcterms:created>
  <dcterms:modified xsi:type="dcterms:W3CDTF">2021-03-29T11:27:15Z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2021-02-26T00:00:00Z</vt:filetime>
  </property>
  <property fmtid="{D5CDD505-2E9C-101B-9397-08002B2CF9AE}" pid="3" name="Creator">
    <vt:lpwstr>PDFium</vt:lpwstr>
  </property>
  <property fmtid="{D5CDD505-2E9C-101B-9397-08002B2CF9AE}" pid="4" name="LastSaved">
    <vt:filetime>2021-03-29T00:00:00Z</vt:filetime>
  </property>
</Properties>
</file>