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aleway Black"/>
      <p:bold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alewayBlack-bold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regular.fntdata"/><Relationship Id="rId23" Type="http://schemas.openxmlformats.org/officeDocument/2006/relationships/font" Target="fonts/Raleway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3dfc11f9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3dfc11f9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3dfc11f9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3dfc11f9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3dfc11f9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3dfc11f9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3dfc11f9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3dfc11f9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3dfc11f9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3dfc11f9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3dfc11f9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3dfc11f9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3dfc11f9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3dfc11f9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xample.com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moqa.com/automation-practice-form" TargetMode="External"/><Relationship Id="rId4" Type="http://schemas.openxmlformats.org/officeDocument/2006/relationships/hyperlink" Target="https://www.wikipedia.org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oogle.co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elenium.dev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moqa.com/automation-practice-for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Automation with SELENIUM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354000"/>
            <a:ext cx="78444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ANURAG VAID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728675"/>
            <a:ext cx="17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Raleway"/>
                <a:ea typeface="Raleway"/>
                <a:cs typeface="Raleway"/>
                <a:sym typeface="Raleway"/>
              </a:rPr>
              <a:t>PROJECT</a:t>
            </a:r>
            <a:endParaRPr b="1"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 (Environment Setup and Basics)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50" y="1320450"/>
            <a:ext cx="4575826" cy="18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675" y="1244250"/>
            <a:ext cx="3815274" cy="18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3353"/>
          <a:stretch/>
        </p:blipFill>
        <p:spPr>
          <a:xfrm>
            <a:off x="225675" y="3121150"/>
            <a:ext cx="4575827" cy="195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0775" y="3137775"/>
            <a:ext cx="3772175" cy="19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Website(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https://example.com/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25228" l="0" r="25228" t="0"/>
          <a:stretch/>
        </p:blipFill>
        <p:spPr>
          <a:xfrm>
            <a:off x="1058788" y="1390150"/>
            <a:ext cx="7030027" cy="34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69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II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DemoQAFormsPage</a:t>
            </a:r>
            <a:r>
              <a:rPr lang="en-GB"/>
              <a:t> &amp;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Wikipedia</a:t>
            </a:r>
            <a:r>
              <a:rPr lang="en-GB"/>
              <a:t>)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79075"/>
            <a:ext cx="4406158" cy="361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0958" y="1379075"/>
            <a:ext cx="4204589" cy="361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Keyboard,Mouse Events(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Google.com</a:t>
            </a:r>
            <a:r>
              <a:rPr lang="en-GB"/>
              <a:t>)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213" y="1360025"/>
            <a:ext cx="7777173" cy="35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Tests(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https://www.selenium.dev/</a:t>
            </a:r>
            <a:r>
              <a:rPr lang="en-GB"/>
              <a:t>)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238" y="1425950"/>
            <a:ext cx="7737125" cy="35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III (POM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DemoQAFormsPage</a:t>
            </a:r>
            <a:r>
              <a:rPr lang="en-GB"/>
              <a:t>)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6650"/>
            <a:ext cx="3311278" cy="359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678" y="1396650"/>
            <a:ext cx="3892459" cy="35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3300" y="23415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THANK YOU</a:t>
            </a:r>
            <a:r>
              <a:rPr lang="en-GB" sz="2300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😊</a:t>
            </a:r>
            <a:endParaRPr baseline="30000" sz="2300"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