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8" r:id="rId3"/>
    <p:sldId id="269" r:id="rId4"/>
    <p:sldId id="257" r:id="rId5"/>
    <p:sldId id="258" r:id="rId6"/>
    <p:sldId id="272" r:id="rId7"/>
    <p:sldId id="259" r:id="rId8"/>
    <p:sldId id="260" r:id="rId9"/>
    <p:sldId id="273" r:id="rId10"/>
    <p:sldId id="280" r:id="rId11"/>
    <p:sldId id="281" r:id="rId12"/>
    <p:sldId id="282" r:id="rId13"/>
    <p:sldId id="283" r:id="rId14"/>
    <p:sldId id="262" r:id="rId15"/>
    <p:sldId id="292" r:id="rId16"/>
    <p:sldId id="293" r:id="rId17"/>
    <p:sldId id="294" r:id="rId18"/>
    <p:sldId id="295" r:id="rId19"/>
    <p:sldId id="288" r:id="rId20"/>
    <p:sldId id="284" r:id="rId21"/>
    <p:sldId id="285" r:id="rId22"/>
    <p:sldId id="261" r:id="rId23"/>
    <p:sldId id="286" r:id="rId24"/>
    <p:sldId id="287" r:id="rId25"/>
    <p:sldId id="264" r:id="rId26"/>
    <p:sldId id="277" r:id="rId27"/>
    <p:sldId id="265" r:id="rId28"/>
    <p:sldId id="263" r:id="rId29"/>
    <p:sldId id="266" r:id="rId30"/>
    <p:sldId id="276" r:id="rId31"/>
    <p:sldId id="279" r:id="rId32"/>
    <p:sldId id="278" r:id="rId33"/>
    <p:sldId id="270" r:id="rId34"/>
    <p:sldId id="271" r:id="rId3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3F586-1EE6-4225-A94B-A67CE4DD4094}" v="713" dt="2021-07-23T11:14:04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e, Anurag" userId="eaf9dd4d-f67c-4e71-b2f5-cd708044ffa9" providerId="ADAL" clId="{FD93F586-1EE6-4225-A94B-A67CE4DD4094}"/>
    <pc:docChg chg="undo custSel addSld delSld modSld sldOrd">
      <pc:chgData name="Watane, Anurag" userId="eaf9dd4d-f67c-4e71-b2f5-cd708044ffa9" providerId="ADAL" clId="{FD93F586-1EE6-4225-A94B-A67CE4DD4094}" dt="2021-07-23T11:14:04.551" v="2899"/>
      <pc:docMkLst>
        <pc:docMk/>
      </pc:docMkLst>
      <pc:sldChg chg="addSp modSp mod">
        <pc:chgData name="Watane, Anurag" userId="eaf9dd4d-f67c-4e71-b2f5-cd708044ffa9" providerId="ADAL" clId="{FD93F586-1EE6-4225-A94B-A67CE4DD4094}" dt="2021-07-19T23:29:32.349" v="176" actId="13822"/>
        <pc:sldMkLst>
          <pc:docMk/>
          <pc:sldMk cId="408750872" sldId="256"/>
        </pc:sldMkLst>
        <pc:spChg chg="add mod">
          <ac:chgData name="Watane, Anurag" userId="eaf9dd4d-f67c-4e71-b2f5-cd708044ffa9" providerId="ADAL" clId="{FD93F586-1EE6-4225-A94B-A67CE4DD4094}" dt="2021-07-19T23:29:32.349" v="176" actId="13822"/>
          <ac:spMkLst>
            <pc:docMk/>
            <pc:sldMk cId="408750872" sldId="256"/>
            <ac:spMk id="6" creationId="{4425A49C-DFE9-411A-AF56-D3A38B08302B}"/>
          </ac:spMkLst>
        </pc:spChg>
      </pc:sldChg>
      <pc:sldChg chg="addSp modSp mod">
        <pc:chgData name="Watane, Anurag" userId="eaf9dd4d-f67c-4e71-b2f5-cd708044ffa9" providerId="ADAL" clId="{FD93F586-1EE6-4225-A94B-A67CE4DD4094}" dt="2021-07-23T00:16:46.726" v="1922" actId="1076"/>
        <pc:sldMkLst>
          <pc:docMk/>
          <pc:sldMk cId="2841519022" sldId="257"/>
        </pc:sldMkLst>
        <pc:spChg chg="mod">
          <ac:chgData name="Watane, Anurag" userId="eaf9dd4d-f67c-4e71-b2f5-cd708044ffa9" providerId="ADAL" clId="{FD93F586-1EE6-4225-A94B-A67CE4DD4094}" dt="2021-07-20T14:18:34.982" v="1341" actId="20577"/>
          <ac:spMkLst>
            <pc:docMk/>
            <pc:sldMk cId="2841519022" sldId="257"/>
            <ac:spMk id="2" creationId="{968B74FF-9588-4C3E-9921-9BA887D51DAF}"/>
          </ac:spMkLst>
        </pc:spChg>
        <pc:spChg chg="mod">
          <ac:chgData name="Watane, Anurag" userId="eaf9dd4d-f67c-4e71-b2f5-cd708044ffa9" providerId="ADAL" clId="{FD93F586-1EE6-4225-A94B-A67CE4DD4094}" dt="2021-07-23T00:04:07.300" v="1868" actId="20577"/>
          <ac:spMkLst>
            <pc:docMk/>
            <pc:sldMk cId="2841519022" sldId="257"/>
            <ac:spMk id="3" creationId="{ACDA22A9-FB5B-4DB2-8D47-5B0C3DBEB305}"/>
          </ac:spMkLst>
        </pc:spChg>
        <pc:spChg chg="add mod">
          <ac:chgData name="Watane, Anurag" userId="eaf9dd4d-f67c-4e71-b2f5-cd708044ffa9" providerId="ADAL" clId="{FD93F586-1EE6-4225-A94B-A67CE4DD4094}" dt="2021-07-19T23:30:39.248" v="179"/>
          <ac:spMkLst>
            <pc:docMk/>
            <pc:sldMk cId="2841519022" sldId="257"/>
            <ac:spMk id="6" creationId="{C9AEDB42-1551-4E49-A700-E06BB5D84845}"/>
          </ac:spMkLst>
        </pc:spChg>
        <pc:graphicFrameChg chg="add mod">
          <ac:chgData name="Watane, Anurag" userId="eaf9dd4d-f67c-4e71-b2f5-cd708044ffa9" providerId="ADAL" clId="{FD93F586-1EE6-4225-A94B-A67CE4DD4094}" dt="2021-07-23T00:16:46.726" v="1922" actId="1076"/>
          <ac:graphicFrameMkLst>
            <pc:docMk/>
            <pc:sldMk cId="2841519022" sldId="257"/>
            <ac:graphicFrameMk id="4" creationId="{61B0B39A-BD3B-402D-88E6-13D37F92ABFB}"/>
          </ac:graphicFrameMkLst>
        </pc:graphicFrameChg>
      </pc:sldChg>
      <pc:sldChg chg="addSp modSp mod ord">
        <pc:chgData name="Watane, Anurag" userId="eaf9dd4d-f67c-4e71-b2f5-cd708044ffa9" providerId="ADAL" clId="{FD93F586-1EE6-4225-A94B-A67CE4DD4094}" dt="2021-07-19T23:30:41.768" v="180"/>
        <pc:sldMkLst>
          <pc:docMk/>
          <pc:sldMk cId="3943344139" sldId="258"/>
        </pc:sldMkLst>
        <pc:spChg chg="mod">
          <ac:chgData name="Watane, Anurag" userId="eaf9dd4d-f67c-4e71-b2f5-cd708044ffa9" providerId="ADAL" clId="{FD93F586-1EE6-4225-A94B-A67CE4DD4094}" dt="2021-07-19T22:55:26.992" v="51" actId="20577"/>
          <ac:spMkLst>
            <pc:docMk/>
            <pc:sldMk cId="3943344139" sldId="258"/>
            <ac:spMk id="2" creationId="{1D779E47-6FB5-489E-A746-A37B10092626}"/>
          </ac:spMkLst>
        </pc:spChg>
        <pc:spChg chg="mod">
          <ac:chgData name="Watane, Anurag" userId="eaf9dd4d-f67c-4e71-b2f5-cd708044ffa9" providerId="ADAL" clId="{FD93F586-1EE6-4225-A94B-A67CE4DD4094}" dt="2021-07-19T23:00:34.099" v="61" actId="20577"/>
          <ac:spMkLst>
            <pc:docMk/>
            <pc:sldMk cId="3943344139" sldId="258"/>
            <ac:spMk id="3" creationId="{288552AD-51CA-4A25-9694-5C90AEAC943E}"/>
          </ac:spMkLst>
        </pc:spChg>
        <pc:spChg chg="add mod">
          <ac:chgData name="Watane, Anurag" userId="eaf9dd4d-f67c-4e71-b2f5-cd708044ffa9" providerId="ADAL" clId="{FD93F586-1EE6-4225-A94B-A67CE4DD4094}" dt="2021-07-19T23:03:05.119" v="79" actId="1076"/>
          <ac:spMkLst>
            <pc:docMk/>
            <pc:sldMk cId="3943344139" sldId="258"/>
            <ac:spMk id="7" creationId="{DFEB05B7-2D40-46D3-8C0C-C74874220B9F}"/>
          </ac:spMkLst>
        </pc:spChg>
        <pc:spChg chg="add mod">
          <ac:chgData name="Watane, Anurag" userId="eaf9dd4d-f67c-4e71-b2f5-cd708044ffa9" providerId="ADAL" clId="{FD93F586-1EE6-4225-A94B-A67CE4DD4094}" dt="2021-07-19T23:30:41.768" v="180"/>
          <ac:spMkLst>
            <pc:docMk/>
            <pc:sldMk cId="3943344139" sldId="258"/>
            <ac:spMk id="8" creationId="{2618AA09-0DD3-46CE-B620-678BE5E44D98}"/>
          </ac:spMkLst>
        </pc:spChg>
        <pc:picChg chg="add mod modCrop">
          <ac:chgData name="Watane, Anurag" userId="eaf9dd4d-f67c-4e71-b2f5-cd708044ffa9" providerId="ADAL" clId="{FD93F586-1EE6-4225-A94B-A67CE4DD4094}" dt="2021-07-19T23:00:49.800" v="62" actId="1076"/>
          <ac:picMkLst>
            <pc:docMk/>
            <pc:sldMk cId="3943344139" sldId="258"/>
            <ac:picMk id="6" creationId="{F6BB90C2-7AED-40C4-9156-B8D158C70933}"/>
          </ac:picMkLst>
        </pc:picChg>
      </pc:sldChg>
      <pc:sldChg chg="addSp delSp modSp mod">
        <pc:chgData name="Watane, Anurag" userId="eaf9dd4d-f67c-4e71-b2f5-cd708044ffa9" providerId="ADAL" clId="{FD93F586-1EE6-4225-A94B-A67CE4DD4094}" dt="2021-07-23T00:13:15.354" v="1917" actId="1076"/>
        <pc:sldMkLst>
          <pc:docMk/>
          <pc:sldMk cId="3754831996" sldId="259"/>
        </pc:sldMkLst>
        <pc:spChg chg="mod">
          <ac:chgData name="Watane, Anurag" userId="eaf9dd4d-f67c-4e71-b2f5-cd708044ffa9" providerId="ADAL" clId="{FD93F586-1EE6-4225-A94B-A67CE4DD4094}" dt="2021-07-20T11:46:50.363" v="1034" actId="1076"/>
          <ac:spMkLst>
            <pc:docMk/>
            <pc:sldMk cId="3754831996" sldId="259"/>
            <ac:spMk id="2" creationId="{B4225F64-B8E7-4CA3-8F93-3A35A1ECB6EC}"/>
          </ac:spMkLst>
        </pc:spChg>
        <pc:spChg chg="mod">
          <ac:chgData name="Watane, Anurag" userId="eaf9dd4d-f67c-4e71-b2f5-cd708044ffa9" providerId="ADAL" clId="{FD93F586-1EE6-4225-A94B-A67CE4DD4094}" dt="2021-07-23T00:13:03.542" v="1916" actId="1076"/>
          <ac:spMkLst>
            <pc:docMk/>
            <pc:sldMk cId="3754831996" sldId="259"/>
            <ac:spMk id="3" creationId="{CD13E5ED-FF84-4031-8060-5CDEA963D71A}"/>
          </ac:spMkLst>
        </pc:spChg>
        <pc:spChg chg="add del mod">
          <ac:chgData name="Watane, Anurag" userId="eaf9dd4d-f67c-4e71-b2f5-cd708044ffa9" providerId="ADAL" clId="{FD93F586-1EE6-4225-A94B-A67CE4DD4094}" dt="2021-07-20T10:55:43.435" v="743" actId="478"/>
          <ac:spMkLst>
            <pc:docMk/>
            <pc:sldMk cId="3754831996" sldId="259"/>
            <ac:spMk id="6" creationId="{0EC5ED4E-BC6C-4FF8-BE38-ABB06245C80B}"/>
          </ac:spMkLst>
        </pc:spChg>
        <pc:spChg chg="add del mod">
          <ac:chgData name="Watane, Anurag" userId="eaf9dd4d-f67c-4e71-b2f5-cd708044ffa9" providerId="ADAL" clId="{FD93F586-1EE6-4225-A94B-A67CE4DD4094}" dt="2021-07-20T10:55:44.937" v="744" actId="478"/>
          <ac:spMkLst>
            <pc:docMk/>
            <pc:sldMk cId="3754831996" sldId="259"/>
            <ac:spMk id="12" creationId="{91E07EFA-4646-4416-A628-1C4EA3067584}"/>
          </ac:spMkLst>
        </pc:spChg>
        <pc:spChg chg="add del mod">
          <ac:chgData name="Watane, Anurag" userId="eaf9dd4d-f67c-4e71-b2f5-cd708044ffa9" providerId="ADAL" clId="{FD93F586-1EE6-4225-A94B-A67CE4DD4094}" dt="2021-07-20T10:55:33.936" v="738" actId="478"/>
          <ac:spMkLst>
            <pc:docMk/>
            <pc:sldMk cId="3754831996" sldId="259"/>
            <ac:spMk id="13" creationId="{88A9BE00-8F51-4C2D-A04E-EB7261B2206E}"/>
          </ac:spMkLst>
        </pc:spChg>
        <pc:spChg chg="add mod">
          <ac:chgData name="Watane, Anurag" userId="eaf9dd4d-f67c-4e71-b2f5-cd708044ffa9" providerId="ADAL" clId="{FD93F586-1EE6-4225-A94B-A67CE4DD4094}" dt="2021-07-19T23:30:45.381" v="182"/>
          <ac:spMkLst>
            <pc:docMk/>
            <pc:sldMk cId="3754831996" sldId="259"/>
            <ac:spMk id="19" creationId="{B187384A-C690-44CB-8624-B71ABC81A83D}"/>
          </ac:spMkLst>
        </pc:spChg>
        <pc:spChg chg="add mod ord">
          <ac:chgData name="Watane, Anurag" userId="eaf9dd4d-f67c-4e71-b2f5-cd708044ffa9" providerId="ADAL" clId="{FD93F586-1EE6-4225-A94B-A67CE4DD4094}" dt="2021-07-20T11:46:08.931" v="1030" actId="688"/>
          <ac:spMkLst>
            <pc:docMk/>
            <pc:sldMk cId="3754831996" sldId="259"/>
            <ac:spMk id="22" creationId="{440A0F6F-154C-4431-9470-81B5B15A50A7}"/>
          </ac:spMkLst>
        </pc:spChg>
        <pc:spChg chg="add del mod">
          <ac:chgData name="Watane, Anurag" userId="eaf9dd4d-f67c-4e71-b2f5-cd708044ffa9" providerId="ADAL" clId="{FD93F586-1EE6-4225-A94B-A67CE4DD4094}" dt="2021-07-20T10:54:55.032" v="726" actId="478"/>
          <ac:spMkLst>
            <pc:docMk/>
            <pc:sldMk cId="3754831996" sldId="259"/>
            <ac:spMk id="23" creationId="{5D0A71CC-E7B7-45C1-A70D-D3C3CBA9EC57}"/>
          </ac:spMkLst>
        </pc:spChg>
        <pc:grpChg chg="add mod">
          <ac:chgData name="Watane, Anurag" userId="eaf9dd4d-f67c-4e71-b2f5-cd708044ffa9" providerId="ADAL" clId="{FD93F586-1EE6-4225-A94B-A67CE4DD4094}" dt="2021-07-23T00:13:15.354" v="1917" actId="1076"/>
          <ac:grpSpMkLst>
            <pc:docMk/>
            <pc:sldMk cId="3754831996" sldId="259"/>
            <ac:grpSpMk id="28" creationId="{E440AE2D-0BBC-4C4A-BFEE-4536166FA062}"/>
          </ac:grpSpMkLst>
        </pc:grpChg>
        <pc:graphicFrameChg chg="add del mod">
          <ac:chgData name="Watane, Anurag" userId="eaf9dd4d-f67c-4e71-b2f5-cd708044ffa9" providerId="ADAL" clId="{FD93F586-1EE6-4225-A94B-A67CE4DD4094}" dt="2021-07-19T23:18:48.365" v="109" actId="478"/>
          <ac:graphicFrameMkLst>
            <pc:docMk/>
            <pc:sldMk cId="3754831996" sldId="259"/>
            <ac:graphicFrameMk id="11" creationId="{1B061D56-BDBE-4920-8BFB-D0DA4BF78D66}"/>
          </ac:graphicFrameMkLst>
        </pc:graphicFrameChg>
        <pc:picChg chg="add del mod">
          <ac:chgData name="Watane, Anurag" userId="eaf9dd4d-f67c-4e71-b2f5-cd708044ffa9" providerId="ADAL" clId="{FD93F586-1EE6-4225-A94B-A67CE4DD4094}" dt="2021-07-20T10:52:59.225" v="702" actId="478"/>
          <ac:picMkLst>
            <pc:docMk/>
            <pc:sldMk cId="3754831996" sldId="259"/>
            <ac:picMk id="21" creationId="{57122F2B-061B-40C9-AE57-E593444D5A83}"/>
          </ac:picMkLst>
        </pc:picChg>
        <pc:picChg chg="add del mod ord">
          <ac:chgData name="Watane, Anurag" userId="eaf9dd4d-f67c-4e71-b2f5-cd708044ffa9" providerId="ADAL" clId="{FD93F586-1EE6-4225-A94B-A67CE4DD4094}" dt="2021-07-20T11:37:34.639" v="945" actId="478"/>
          <ac:picMkLst>
            <pc:docMk/>
            <pc:sldMk cId="3754831996" sldId="259"/>
            <ac:picMk id="25" creationId="{1F44B201-C765-452F-872F-8AF5BA972FBA}"/>
          </ac:picMkLst>
        </pc:picChg>
        <pc:picChg chg="add mod ord">
          <ac:chgData name="Watane, Anurag" userId="eaf9dd4d-f67c-4e71-b2f5-cd708044ffa9" providerId="ADAL" clId="{FD93F586-1EE6-4225-A94B-A67CE4DD4094}" dt="2021-07-20T11:44:56.751" v="1020" actId="164"/>
          <ac:picMkLst>
            <pc:docMk/>
            <pc:sldMk cId="3754831996" sldId="259"/>
            <ac:picMk id="27" creationId="{96D474F5-4863-4CFA-87A8-1889E8D36C6E}"/>
          </ac:picMkLst>
        </pc:picChg>
        <pc:cxnChg chg="add del mod">
          <ac:chgData name="Watane, Anurag" userId="eaf9dd4d-f67c-4e71-b2f5-cd708044ffa9" providerId="ADAL" clId="{FD93F586-1EE6-4225-A94B-A67CE4DD4094}" dt="2021-07-19T23:17:16.613" v="104" actId="478"/>
          <ac:cxnSpMkLst>
            <pc:docMk/>
            <pc:sldMk cId="3754831996" sldId="259"/>
            <ac:cxnSpMk id="8" creationId="{CA5FB935-5ECA-4C37-B21E-B0DA9D200635}"/>
          </ac:cxnSpMkLst>
        </pc:cxnChg>
        <pc:cxnChg chg="add del mod">
          <ac:chgData name="Watane, Anurag" userId="eaf9dd4d-f67c-4e71-b2f5-cd708044ffa9" providerId="ADAL" clId="{FD93F586-1EE6-4225-A94B-A67CE4DD4094}" dt="2021-07-20T10:55:39.182" v="741" actId="478"/>
          <ac:cxnSpMkLst>
            <pc:docMk/>
            <pc:sldMk cId="3754831996" sldId="259"/>
            <ac:cxnSpMk id="15" creationId="{81001470-6ACE-4EB1-9C1E-27F570724915}"/>
          </ac:cxnSpMkLst>
        </pc:cxnChg>
        <pc:cxnChg chg="add del mod">
          <ac:chgData name="Watane, Anurag" userId="eaf9dd4d-f67c-4e71-b2f5-cd708044ffa9" providerId="ADAL" clId="{FD93F586-1EE6-4225-A94B-A67CE4DD4094}" dt="2021-07-20T10:55:37.299" v="740" actId="478"/>
          <ac:cxnSpMkLst>
            <pc:docMk/>
            <pc:sldMk cId="3754831996" sldId="259"/>
            <ac:cxnSpMk id="16" creationId="{2B9ADA23-3AE4-463F-8736-DF1D283D2A9B}"/>
          </ac:cxnSpMkLst>
        </pc:cxnChg>
      </pc:sldChg>
      <pc:sldChg chg="addSp delSp modSp mod">
        <pc:chgData name="Watane, Anurag" userId="eaf9dd4d-f67c-4e71-b2f5-cd708044ffa9" providerId="ADAL" clId="{FD93F586-1EE6-4225-A94B-A67CE4DD4094}" dt="2021-07-23T07:55:53.073" v="2208" actId="1076"/>
        <pc:sldMkLst>
          <pc:docMk/>
          <pc:sldMk cId="1750494689" sldId="260"/>
        </pc:sldMkLst>
        <pc:spChg chg="mod">
          <ac:chgData name="Watane, Anurag" userId="eaf9dd4d-f67c-4e71-b2f5-cd708044ffa9" providerId="ADAL" clId="{FD93F586-1EE6-4225-A94B-A67CE4DD4094}" dt="2021-07-23T07:55:31.836" v="2206" actId="1076"/>
          <ac:spMkLst>
            <pc:docMk/>
            <pc:sldMk cId="1750494689" sldId="260"/>
            <ac:spMk id="4" creationId="{9526DA7C-EA50-4029-BC28-ABFB0AB0C254}"/>
          </ac:spMkLst>
        </pc:spChg>
        <pc:spChg chg="mod">
          <ac:chgData name="Watane, Anurag" userId="eaf9dd4d-f67c-4e71-b2f5-cd708044ffa9" providerId="ADAL" clId="{FD93F586-1EE6-4225-A94B-A67CE4DD4094}" dt="2021-07-23T07:55:53.073" v="2208" actId="1076"/>
          <ac:spMkLst>
            <pc:docMk/>
            <pc:sldMk cId="1750494689" sldId="260"/>
            <ac:spMk id="6" creationId="{69A90954-3D1E-4D88-83EF-8536CA21A653}"/>
          </ac:spMkLst>
        </pc:spChg>
        <pc:spChg chg="add del mod">
          <ac:chgData name="Watane, Anurag" userId="eaf9dd4d-f67c-4e71-b2f5-cd708044ffa9" providerId="ADAL" clId="{FD93F586-1EE6-4225-A94B-A67CE4DD4094}" dt="2021-07-19T23:47:38.309" v="206" actId="478"/>
          <ac:spMkLst>
            <pc:docMk/>
            <pc:sldMk cId="1750494689" sldId="260"/>
            <ac:spMk id="9" creationId="{C543127C-5057-4880-A80E-1308FB4F47C1}"/>
          </ac:spMkLst>
        </pc:spChg>
        <pc:spChg chg="add mod">
          <ac:chgData name="Watane, Anurag" userId="eaf9dd4d-f67c-4e71-b2f5-cd708044ffa9" providerId="ADAL" clId="{FD93F586-1EE6-4225-A94B-A67CE4DD4094}" dt="2021-07-19T23:30:47.841" v="183"/>
          <ac:spMkLst>
            <pc:docMk/>
            <pc:sldMk cId="1750494689" sldId="260"/>
            <ac:spMk id="11" creationId="{93D9F92D-A650-464B-B1C0-9B72DBBB2615}"/>
          </ac:spMkLst>
        </pc:spChg>
        <pc:picChg chg="mod">
          <ac:chgData name="Watane, Anurag" userId="eaf9dd4d-f67c-4e71-b2f5-cd708044ffa9" providerId="ADAL" clId="{FD93F586-1EE6-4225-A94B-A67CE4DD4094}" dt="2021-07-23T07:55:37.445" v="2207" actId="1076"/>
          <ac:picMkLst>
            <pc:docMk/>
            <pc:sldMk cId="1750494689" sldId="260"/>
            <ac:picMk id="1028" creationId="{139DE729-D443-4F6F-8684-CA56AC5DC6AF}"/>
          </ac:picMkLst>
        </pc:picChg>
      </pc:sldChg>
      <pc:sldChg chg="addSp modSp mod">
        <pc:chgData name="Watane, Anurag" userId="eaf9dd4d-f67c-4e71-b2f5-cd708044ffa9" providerId="ADAL" clId="{FD93F586-1EE6-4225-A94B-A67CE4DD4094}" dt="2021-07-23T08:53:09.698" v="2595" actId="20577"/>
        <pc:sldMkLst>
          <pc:docMk/>
          <pc:sldMk cId="1436493951" sldId="261"/>
        </pc:sldMkLst>
        <pc:spChg chg="mod">
          <ac:chgData name="Watane, Anurag" userId="eaf9dd4d-f67c-4e71-b2f5-cd708044ffa9" providerId="ADAL" clId="{FD93F586-1EE6-4225-A94B-A67CE4DD4094}" dt="2021-07-23T08:53:09.698" v="2595" actId="20577"/>
          <ac:spMkLst>
            <pc:docMk/>
            <pc:sldMk cId="1436493951" sldId="261"/>
            <ac:spMk id="2" creationId="{E3C56476-34D0-4297-817B-69CA05ABF9E4}"/>
          </ac:spMkLst>
        </pc:spChg>
        <pc:spChg chg="mod">
          <ac:chgData name="Watane, Anurag" userId="eaf9dd4d-f67c-4e71-b2f5-cd708044ffa9" providerId="ADAL" clId="{FD93F586-1EE6-4225-A94B-A67CE4DD4094}" dt="2021-07-23T00:37:04.327" v="2200" actId="14100"/>
          <ac:spMkLst>
            <pc:docMk/>
            <pc:sldMk cId="1436493951" sldId="261"/>
            <ac:spMk id="3" creationId="{63AD05D7-8CE1-4275-B970-B01D9868516A}"/>
          </ac:spMkLst>
        </pc:spChg>
        <pc:spChg chg="add mod">
          <ac:chgData name="Watane, Anurag" userId="eaf9dd4d-f67c-4e71-b2f5-cd708044ffa9" providerId="ADAL" clId="{FD93F586-1EE6-4225-A94B-A67CE4DD4094}" dt="2021-07-19T23:30:50.604" v="184"/>
          <ac:spMkLst>
            <pc:docMk/>
            <pc:sldMk cId="1436493951" sldId="261"/>
            <ac:spMk id="6" creationId="{69C19EDF-700F-47A3-ADB5-30D9D9AE514D}"/>
          </ac:spMkLst>
        </pc:spChg>
        <pc:picChg chg="add mod">
          <ac:chgData name="Watane, Anurag" userId="eaf9dd4d-f67c-4e71-b2f5-cd708044ffa9" providerId="ADAL" clId="{FD93F586-1EE6-4225-A94B-A67CE4DD4094}" dt="2021-07-23T00:37:14.618" v="2201" actId="1582"/>
          <ac:picMkLst>
            <pc:docMk/>
            <pc:sldMk cId="1436493951" sldId="261"/>
            <ac:picMk id="7" creationId="{C9888EF7-65AB-4B8D-BA1A-03891101A72A}"/>
          </ac:picMkLst>
        </pc:picChg>
      </pc:sldChg>
      <pc:sldChg chg="addSp delSp modSp mod ord">
        <pc:chgData name="Watane, Anurag" userId="eaf9dd4d-f67c-4e71-b2f5-cd708044ffa9" providerId="ADAL" clId="{FD93F586-1EE6-4225-A94B-A67CE4DD4094}" dt="2021-07-23T10:39:53.694" v="2881" actId="1582"/>
        <pc:sldMkLst>
          <pc:docMk/>
          <pc:sldMk cId="3408935904" sldId="262"/>
        </pc:sldMkLst>
        <pc:spChg chg="mod">
          <ac:chgData name="Watane, Anurag" userId="eaf9dd4d-f67c-4e71-b2f5-cd708044ffa9" providerId="ADAL" clId="{FD93F586-1EE6-4225-A94B-A67CE4DD4094}" dt="2021-07-23T08:50:12.408" v="2575" actId="20577"/>
          <ac:spMkLst>
            <pc:docMk/>
            <pc:sldMk cId="3408935904" sldId="262"/>
            <ac:spMk id="2" creationId="{C08A303E-9441-4026-9D69-0CFBFF954AE5}"/>
          </ac:spMkLst>
        </pc:spChg>
        <pc:spChg chg="mod">
          <ac:chgData name="Watane, Anurag" userId="eaf9dd4d-f67c-4e71-b2f5-cd708044ffa9" providerId="ADAL" clId="{FD93F586-1EE6-4225-A94B-A67CE4DD4094}" dt="2021-07-23T09:01:53.565" v="2605" actId="1076"/>
          <ac:spMkLst>
            <pc:docMk/>
            <pc:sldMk cId="3408935904" sldId="262"/>
            <ac:spMk id="3" creationId="{488802E6-E084-455E-8E49-624E37E52A50}"/>
          </ac:spMkLst>
        </pc:spChg>
        <pc:spChg chg="mod">
          <ac:chgData name="Watane, Anurag" userId="eaf9dd4d-f67c-4e71-b2f5-cd708044ffa9" providerId="ADAL" clId="{FD93F586-1EE6-4225-A94B-A67CE4DD4094}" dt="2021-07-23T09:02:06.632" v="2606" actId="1076"/>
          <ac:spMkLst>
            <pc:docMk/>
            <pc:sldMk cId="3408935904" sldId="262"/>
            <ac:spMk id="4" creationId="{7DC6F77E-9F2B-46BB-A12F-B1A2DB4DEBF6}"/>
          </ac:spMkLst>
        </pc:spChg>
        <pc:spChg chg="add mod">
          <ac:chgData name="Watane, Anurag" userId="eaf9dd4d-f67c-4e71-b2f5-cd708044ffa9" providerId="ADAL" clId="{FD93F586-1EE6-4225-A94B-A67CE4DD4094}" dt="2021-07-23T10:39:53.694" v="2881" actId="1582"/>
          <ac:spMkLst>
            <pc:docMk/>
            <pc:sldMk cId="3408935904" sldId="262"/>
            <ac:spMk id="6" creationId="{DD0EC252-299A-4EA9-8874-4478A3A7B15E}"/>
          </ac:spMkLst>
        </pc:spChg>
        <pc:spChg chg="add mod">
          <ac:chgData name="Watane, Anurag" userId="eaf9dd4d-f67c-4e71-b2f5-cd708044ffa9" providerId="ADAL" clId="{FD93F586-1EE6-4225-A94B-A67CE4DD4094}" dt="2021-07-19T23:30:53.651" v="185"/>
          <ac:spMkLst>
            <pc:docMk/>
            <pc:sldMk cId="3408935904" sldId="262"/>
            <ac:spMk id="9" creationId="{00485574-3ACD-464B-9C75-82411B5731EA}"/>
          </ac:spMkLst>
        </pc:spChg>
        <pc:spChg chg="add del mod topLvl">
          <ac:chgData name="Watane, Anurag" userId="eaf9dd4d-f67c-4e71-b2f5-cd708044ffa9" providerId="ADAL" clId="{FD93F586-1EE6-4225-A94B-A67CE4DD4094}" dt="2021-07-23T10:38:55.341" v="2762" actId="478"/>
          <ac:spMkLst>
            <pc:docMk/>
            <pc:sldMk cId="3408935904" sldId="262"/>
            <ac:spMk id="10" creationId="{201F510D-52D1-4DFF-A260-D61CA847BDDD}"/>
          </ac:spMkLst>
        </pc:spChg>
        <pc:spChg chg="add del mod topLvl">
          <ac:chgData name="Watane, Anurag" userId="eaf9dd4d-f67c-4e71-b2f5-cd708044ffa9" providerId="ADAL" clId="{FD93F586-1EE6-4225-A94B-A67CE4DD4094}" dt="2021-07-23T10:38:52.904" v="2761" actId="478"/>
          <ac:spMkLst>
            <pc:docMk/>
            <pc:sldMk cId="3408935904" sldId="262"/>
            <ac:spMk id="11" creationId="{EDB9E120-12E7-4323-8A4F-D731018ECCF3}"/>
          </ac:spMkLst>
        </pc:spChg>
        <pc:spChg chg="add mod">
          <ac:chgData name="Watane, Anurag" userId="eaf9dd4d-f67c-4e71-b2f5-cd708044ffa9" providerId="ADAL" clId="{FD93F586-1EE6-4225-A94B-A67CE4DD4094}" dt="2021-07-23T10:39:47.443" v="2880" actId="1582"/>
          <ac:spMkLst>
            <pc:docMk/>
            <pc:sldMk cId="3408935904" sldId="262"/>
            <ac:spMk id="13" creationId="{F33728A0-722C-4D90-83F0-717E14556DA2}"/>
          </ac:spMkLst>
        </pc:spChg>
        <pc:grpChg chg="add del mod">
          <ac:chgData name="Watane, Anurag" userId="eaf9dd4d-f67c-4e71-b2f5-cd708044ffa9" providerId="ADAL" clId="{FD93F586-1EE6-4225-A94B-A67CE4DD4094}" dt="2021-07-23T10:34:43.393" v="2741" actId="165"/>
          <ac:grpSpMkLst>
            <pc:docMk/>
            <pc:sldMk cId="3408935904" sldId="262"/>
            <ac:grpSpMk id="5" creationId="{3AE6D2D2-2E62-499C-A3AB-1E6F27DA2C71}"/>
          </ac:grpSpMkLst>
        </pc:grpChg>
        <pc:picChg chg="mod topLvl">
          <ac:chgData name="Watane, Anurag" userId="eaf9dd4d-f67c-4e71-b2f5-cd708044ffa9" providerId="ADAL" clId="{FD93F586-1EE6-4225-A94B-A67CE4DD4094}" dt="2021-07-23T10:36:01.651" v="2747" actId="167"/>
          <ac:picMkLst>
            <pc:docMk/>
            <pc:sldMk cId="3408935904" sldId="262"/>
            <ac:picMk id="2052" creationId="{B5FCA6DA-56EB-4065-961F-70A1156A1487}"/>
          </ac:picMkLst>
        </pc:picChg>
      </pc:sldChg>
      <pc:sldChg chg="addSp delSp modSp mod">
        <pc:chgData name="Watane, Anurag" userId="eaf9dd4d-f67c-4e71-b2f5-cd708044ffa9" providerId="ADAL" clId="{FD93F586-1EE6-4225-A94B-A67CE4DD4094}" dt="2021-07-23T11:14:04.551" v="2899"/>
        <pc:sldMkLst>
          <pc:docMk/>
          <pc:sldMk cId="3027271565" sldId="263"/>
        </pc:sldMkLst>
        <pc:spChg chg="add del mod">
          <ac:chgData name="Watane, Anurag" userId="eaf9dd4d-f67c-4e71-b2f5-cd708044ffa9" providerId="ADAL" clId="{FD93F586-1EE6-4225-A94B-A67CE4DD4094}" dt="2021-07-23T11:14:04.551" v="2899"/>
          <ac:spMkLst>
            <pc:docMk/>
            <pc:sldMk cId="3027271565" sldId="263"/>
            <ac:spMk id="7" creationId="{C13C126B-DD79-4D9D-BBB7-2B4CCA7A973F}"/>
          </ac:spMkLst>
        </pc:spChg>
        <pc:spChg chg="add mod">
          <ac:chgData name="Watane, Anurag" userId="eaf9dd4d-f67c-4e71-b2f5-cd708044ffa9" providerId="ADAL" clId="{FD93F586-1EE6-4225-A94B-A67CE4DD4094}" dt="2021-07-19T23:31:04.998" v="188"/>
          <ac:spMkLst>
            <pc:docMk/>
            <pc:sldMk cId="3027271565" sldId="263"/>
            <ac:spMk id="8" creationId="{C2725CCF-5832-42A4-B62E-602E6648A91B}"/>
          </ac:spMkLst>
        </pc:spChg>
        <pc:picChg chg="del">
          <ac:chgData name="Watane, Anurag" userId="eaf9dd4d-f67c-4e71-b2f5-cd708044ffa9" providerId="ADAL" clId="{FD93F586-1EE6-4225-A94B-A67CE4DD4094}" dt="2021-07-23T11:13:58.626" v="2898" actId="478"/>
          <ac:picMkLst>
            <pc:docMk/>
            <pc:sldMk cId="3027271565" sldId="263"/>
            <ac:picMk id="5" creationId="{9F79EBA2-F02C-4EF0-84E1-A6D9A5E36DCA}"/>
          </ac:picMkLst>
        </pc:picChg>
        <pc:picChg chg="add mod">
          <ac:chgData name="Watane, Anurag" userId="eaf9dd4d-f67c-4e71-b2f5-cd708044ffa9" providerId="ADAL" clId="{FD93F586-1EE6-4225-A94B-A67CE4DD4094}" dt="2021-07-23T11:14:04.551" v="2899"/>
          <ac:picMkLst>
            <pc:docMk/>
            <pc:sldMk cId="3027271565" sldId="263"/>
            <ac:picMk id="10" creationId="{F6F82B13-AB20-40EA-8F09-29C7C3AFD7BD}"/>
          </ac:picMkLst>
        </pc:picChg>
      </pc:sldChg>
      <pc:sldChg chg="addSp delSp modSp mod">
        <pc:chgData name="Watane, Anurag" userId="eaf9dd4d-f67c-4e71-b2f5-cd708044ffa9" providerId="ADAL" clId="{FD93F586-1EE6-4225-A94B-A67CE4DD4094}" dt="2021-07-23T00:35:09.167" v="2165" actId="20577"/>
        <pc:sldMkLst>
          <pc:docMk/>
          <pc:sldMk cId="2460345440" sldId="264"/>
        </pc:sldMkLst>
        <pc:spChg chg="mod">
          <ac:chgData name="Watane, Anurag" userId="eaf9dd4d-f67c-4e71-b2f5-cd708044ffa9" providerId="ADAL" clId="{FD93F586-1EE6-4225-A94B-A67CE4DD4094}" dt="2021-07-23T00:35:09.167" v="2165" actId="20577"/>
          <ac:spMkLst>
            <pc:docMk/>
            <pc:sldMk cId="2460345440" sldId="264"/>
            <ac:spMk id="2" creationId="{773A8BA1-7F52-49B3-833B-9D5B958F4E8C}"/>
          </ac:spMkLst>
        </pc:spChg>
        <pc:spChg chg="del">
          <ac:chgData name="Watane, Anurag" userId="eaf9dd4d-f67c-4e71-b2f5-cd708044ffa9" providerId="ADAL" clId="{FD93F586-1EE6-4225-A94B-A67CE4DD4094}" dt="2021-07-20T14:11:33.203" v="1294"/>
          <ac:spMkLst>
            <pc:docMk/>
            <pc:sldMk cId="2460345440" sldId="264"/>
            <ac:spMk id="3" creationId="{5CED8D26-0F58-425D-A702-9E167653DF2B}"/>
          </ac:spMkLst>
        </pc:spChg>
        <pc:spChg chg="add mod">
          <ac:chgData name="Watane, Anurag" userId="eaf9dd4d-f67c-4e71-b2f5-cd708044ffa9" providerId="ADAL" clId="{FD93F586-1EE6-4225-A94B-A67CE4DD4094}" dt="2021-07-19T23:30:55.905" v="186"/>
          <ac:spMkLst>
            <pc:docMk/>
            <pc:sldMk cId="2460345440" sldId="264"/>
            <ac:spMk id="6" creationId="{EBA345AB-9119-4856-8A00-AD9C5FB95AF2}"/>
          </ac:spMkLst>
        </pc:spChg>
        <pc:spChg chg="add del mod">
          <ac:chgData name="Watane, Anurag" userId="eaf9dd4d-f67c-4e71-b2f5-cd708044ffa9" providerId="ADAL" clId="{FD93F586-1EE6-4225-A94B-A67CE4DD4094}" dt="2021-07-23T00:30:45.241" v="2133" actId="478"/>
          <ac:spMkLst>
            <pc:docMk/>
            <pc:sldMk cId="2460345440" sldId="264"/>
            <ac:spMk id="8" creationId="{C818CC6B-20BE-48CF-B073-87FC01FAC39E}"/>
          </ac:spMkLst>
        </pc:spChg>
        <pc:spChg chg="add del mod">
          <ac:chgData name="Watane, Anurag" userId="eaf9dd4d-f67c-4e71-b2f5-cd708044ffa9" providerId="ADAL" clId="{FD93F586-1EE6-4225-A94B-A67CE4DD4094}" dt="2021-07-20T14:16:30.546" v="1312" actId="478"/>
          <ac:spMkLst>
            <pc:docMk/>
            <pc:sldMk cId="2460345440" sldId="264"/>
            <ac:spMk id="10" creationId="{0CD93A20-6B68-42A0-8E56-D49311789AD3}"/>
          </ac:spMkLst>
        </pc:spChg>
        <pc:spChg chg="add del mod">
          <ac:chgData name="Watane, Anurag" userId="eaf9dd4d-f67c-4e71-b2f5-cd708044ffa9" providerId="ADAL" clId="{FD93F586-1EE6-4225-A94B-A67CE4DD4094}" dt="2021-07-23T00:30:40.646" v="2131" actId="478"/>
          <ac:spMkLst>
            <pc:docMk/>
            <pc:sldMk cId="2460345440" sldId="264"/>
            <ac:spMk id="10" creationId="{78CB08A6-3F1F-4EB4-846C-D7059656EF39}"/>
          </ac:spMkLst>
        </pc:spChg>
        <pc:graphicFrameChg chg="add del mod">
          <ac:chgData name="Watane, Anurag" userId="eaf9dd4d-f67c-4e71-b2f5-cd708044ffa9" providerId="ADAL" clId="{FD93F586-1EE6-4225-A94B-A67CE4DD4094}" dt="2021-07-20T14:16:38.567" v="1315" actId="478"/>
          <ac:graphicFrameMkLst>
            <pc:docMk/>
            <pc:sldMk cId="2460345440" sldId="264"/>
            <ac:graphicFrameMk id="8" creationId="{D941D2E0-BF89-413A-823E-820EFC7C1CF3}"/>
          </ac:graphicFrameMkLst>
        </pc:graphicFrameChg>
        <pc:picChg chg="add del mod">
          <ac:chgData name="Watane, Anurag" userId="eaf9dd4d-f67c-4e71-b2f5-cd708044ffa9" providerId="ADAL" clId="{FD93F586-1EE6-4225-A94B-A67CE4DD4094}" dt="2021-07-20T14:16:19.377" v="1310" actId="21"/>
          <ac:picMkLst>
            <pc:docMk/>
            <pc:sldMk cId="2460345440" sldId="264"/>
            <ac:picMk id="4" creationId="{4A7A0FA4-E89B-4CC0-A038-9D3EBEE7195C}"/>
          </ac:picMkLst>
        </pc:picChg>
        <pc:picChg chg="add del mod">
          <ac:chgData name="Watane, Anurag" userId="eaf9dd4d-f67c-4e71-b2f5-cd708044ffa9" providerId="ADAL" clId="{FD93F586-1EE6-4225-A94B-A67CE4DD4094}" dt="2021-07-20T14:17:04.939" v="1319" actId="478"/>
          <ac:picMkLst>
            <pc:docMk/>
            <pc:sldMk cId="2460345440" sldId="264"/>
            <ac:picMk id="7" creationId="{2713AA72-3997-4A69-836C-640F0DBD8BA1}"/>
          </ac:picMkLst>
        </pc:picChg>
        <pc:picChg chg="add del mod">
          <ac:chgData name="Watane, Anurag" userId="eaf9dd4d-f67c-4e71-b2f5-cd708044ffa9" providerId="ADAL" clId="{FD93F586-1EE6-4225-A94B-A67CE4DD4094}" dt="2021-07-23T00:30:42.100" v="2132" actId="478"/>
          <ac:picMkLst>
            <pc:docMk/>
            <pc:sldMk cId="2460345440" sldId="264"/>
            <ac:picMk id="9" creationId="{B3190BDD-73B4-48CE-9686-3E1FD9DA3024}"/>
          </ac:picMkLst>
        </pc:picChg>
        <pc:picChg chg="add del mod">
          <ac:chgData name="Watane, Anurag" userId="eaf9dd4d-f67c-4e71-b2f5-cd708044ffa9" providerId="ADAL" clId="{FD93F586-1EE6-4225-A94B-A67CE4DD4094}" dt="2021-07-20T14:16:32.598" v="1313" actId="21"/>
          <ac:picMkLst>
            <pc:docMk/>
            <pc:sldMk cId="2460345440" sldId="264"/>
            <ac:picMk id="11" creationId="{399DAC8F-C0A8-4E3B-9789-251B9D9E898B}"/>
          </ac:picMkLst>
        </pc:picChg>
        <pc:picChg chg="add mod">
          <ac:chgData name="Watane, Anurag" userId="eaf9dd4d-f67c-4e71-b2f5-cd708044ffa9" providerId="ADAL" clId="{FD93F586-1EE6-4225-A94B-A67CE4DD4094}" dt="2021-07-23T00:30:55.483" v="2136" actId="1076"/>
          <ac:picMkLst>
            <pc:docMk/>
            <pc:sldMk cId="2460345440" sldId="264"/>
            <ac:picMk id="12" creationId="{CA2BFDD1-65D6-43F3-ACDA-8833E3C30A36}"/>
          </ac:picMkLst>
        </pc:picChg>
      </pc:sldChg>
      <pc:sldChg chg="addSp delSp modSp mod">
        <pc:chgData name="Watane, Anurag" userId="eaf9dd4d-f67c-4e71-b2f5-cd708044ffa9" providerId="ADAL" clId="{FD93F586-1EE6-4225-A94B-A67CE4DD4094}" dt="2021-07-23T09:12:00.471" v="2614" actId="1076"/>
        <pc:sldMkLst>
          <pc:docMk/>
          <pc:sldMk cId="2577260310" sldId="265"/>
        </pc:sldMkLst>
        <pc:spChg chg="del">
          <ac:chgData name="Watane, Anurag" userId="eaf9dd4d-f67c-4e71-b2f5-cd708044ffa9" providerId="ADAL" clId="{FD93F586-1EE6-4225-A94B-A67CE4DD4094}" dt="2021-07-20T01:03:15.394" v="537" actId="478"/>
          <ac:spMkLst>
            <pc:docMk/>
            <pc:sldMk cId="2577260310" sldId="265"/>
            <ac:spMk id="3" creationId="{C15E8441-192E-48DA-88A0-12B1733C2E2F}"/>
          </ac:spMkLst>
        </pc:spChg>
        <pc:spChg chg="add mod">
          <ac:chgData name="Watane, Anurag" userId="eaf9dd4d-f67c-4e71-b2f5-cd708044ffa9" providerId="ADAL" clId="{FD93F586-1EE6-4225-A94B-A67CE4DD4094}" dt="2021-07-19T23:30:57.958" v="187"/>
          <ac:spMkLst>
            <pc:docMk/>
            <pc:sldMk cId="2577260310" sldId="265"/>
            <ac:spMk id="6" creationId="{7229D20A-792B-40E2-9506-0915B42B7053}"/>
          </ac:spMkLst>
        </pc:spChg>
        <pc:picChg chg="add mod">
          <ac:chgData name="Watane, Anurag" userId="eaf9dd4d-f67c-4e71-b2f5-cd708044ffa9" providerId="ADAL" clId="{FD93F586-1EE6-4225-A94B-A67CE4DD4094}" dt="2021-07-23T09:12:00.471" v="2614" actId="1076"/>
          <ac:picMkLst>
            <pc:docMk/>
            <pc:sldMk cId="2577260310" sldId="265"/>
            <ac:picMk id="5" creationId="{8ED2A0B2-3F90-4DB8-870A-4A5293864CEF}"/>
          </ac:picMkLst>
        </pc:picChg>
        <pc:picChg chg="add del mod">
          <ac:chgData name="Watane, Anurag" userId="eaf9dd4d-f67c-4e71-b2f5-cd708044ffa9" providerId="ADAL" clId="{FD93F586-1EE6-4225-A94B-A67CE4DD4094}" dt="2021-07-20T01:07:05.054" v="540" actId="478"/>
          <ac:picMkLst>
            <pc:docMk/>
            <pc:sldMk cId="2577260310" sldId="265"/>
            <ac:picMk id="8" creationId="{78D6F6ED-5537-421B-B272-1C6A98961B68}"/>
          </ac:picMkLst>
        </pc:picChg>
        <pc:picChg chg="add del mod">
          <ac:chgData name="Watane, Anurag" userId="eaf9dd4d-f67c-4e71-b2f5-cd708044ffa9" providerId="ADAL" clId="{FD93F586-1EE6-4225-A94B-A67CE4DD4094}" dt="2021-07-23T09:11:03.656" v="2607" actId="478"/>
          <ac:picMkLst>
            <pc:docMk/>
            <pc:sldMk cId="2577260310" sldId="265"/>
            <ac:picMk id="10" creationId="{D71038FE-AB87-4B47-88EB-F2E60A2AC2AD}"/>
          </ac:picMkLst>
        </pc:picChg>
      </pc:sldChg>
      <pc:sldChg chg="addSp modSp mod">
        <pc:chgData name="Watane, Anurag" userId="eaf9dd4d-f67c-4e71-b2f5-cd708044ffa9" providerId="ADAL" clId="{FD93F586-1EE6-4225-A94B-A67CE4DD4094}" dt="2021-07-23T08:16:46.747" v="2290" actId="14100"/>
        <pc:sldMkLst>
          <pc:docMk/>
          <pc:sldMk cId="913602449" sldId="266"/>
        </pc:sldMkLst>
        <pc:spChg chg="mod">
          <ac:chgData name="Watane, Anurag" userId="eaf9dd4d-f67c-4e71-b2f5-cd708044ffa9" providerId="ADAL" clId="{FD93F586-1EE6-4225-A94B-A67CE4DD4094}" dt="2021-07-23T00:22:11.149" v="1928" actId="27636"/>
          <ac:spMkLst>
            <pc:docMk/>
            <pc:sldMk cId="913602449" sldId="266"/>
            <ac:spMk id="3" creationId="{E73CC6CB-F915-4482-B5FA-003DC669BF81}"/>
          </ac:spMkLst>
        </pc:spChg>
        <pc:spChg chg="add mod">
          <ac:chgData name="Watane, Anurag" userId="eaf9dd4d-f67c-4e71-b2f5-cd708044ffa9" providerId="ADAL" clId="{FD93F586-1EE6-4225-A94B-A67CE4DD4094}" dt="2021-07-19T23:31:08.315" v="189"/>
          <ac:spMkLst>
            <pc:docMk/>
            <pc:sldMk cId="913602449" sldId="266"/>
            <ac:spMk id="6" creationId="{0C87291D-4C65-4168-8856-245110B0B275}"/>
          </ac:spMkLst>
        </pc:spChg>
        <pc:picChg chg="add mod">
          <ac:chgData name="Watane, Anurag" userId="eaf9dd4d-f67c-4e71-b2f5-cd708044ffa9" providerId="ADAL" clId="{FD93F586-1EE6-4225-A94B-A67CE4DD4094}" dt="2021-07-23T08:16:46.747" v="2290" actId="14100"/>
          <ac:picMkLst>
            <pc:docMk/>
            <pc:sldMk cId="913602449" sldId="266"/>
            <ac:picMk id="7" creationId="{2203A8DF-7CDE-4395-9546-9B72B78CD1D1}"/>
          </ac:picMkLst>
        </pc:picChg>
      </pc:sldChg>
      <pc:sldChg chg="addSp modSp del mod">
        <pc:chgData name="Watane, Anurag" userId="eaf9dd4d-f67c-4e71-b2f5-cd708044ffa9" providerId="ADAL" clId="{FD93F586-1EE6-4225-A94B-A67CE4DD4094}" dt="2021-07-20T11:59:56.618" v="1056" actId="47"/>
        <pc:sldMkLst>
          <pc:docMk/>
          <pc:sldMk cId="3406911952" sldId="267"/>
        </pc:sldMkLst>
        <pc:spChg chg="add mod">
          <ac:chgData name="Watane, Anurag" userId="eaf9dd4d-f67c-4e71-b2f5-cd708044ffa9" providerId="ADAL" clId="{FD93F586-1EE6-4225-A94B-A67CE4DD4094}" dt="2021-07-19T23:31:10.741" v="190"/>
          <ac:spMkLst>
            <pc:docMk/>
            <pc:sldMk cId="3406911952" sldId="267"/>
            <ac:spMk id="7" creationId="{51AA0B7A-8906-4484-A068-C0CD48795BC2}"/>
          </ac:spMkLst>
        </pc:spChg>
        <pc:picChg chg="mod">
          <ac:chgData name="Watane, Anurag" userId="eaf9dd4d-f67c-4e71-b2f5-cd708044ffa9" providerId="ADAL" clId="{FD93F586-1EE6-4225-A94B-A67CE4DD4094}" dt="2021-07-20T11:58:30.674" v="1047" actId="14100"/>
          <ac:picMkLst>
            <pc:docMk/>
            <pc:sldMk cId="3406911952" sldId="267"/>
            <ac:picMk id="4" creationId="{50AE53D4-B130-481B-896A-D48D8CDA45BC}"/>
          </ac:picMkLst>
        </pc:picChg>
      </pc:sldChg>
      <pc:sldChg chg="addSp delSp modSp mod">
        <pc:chgData name="Watane, Anurag" userId="eaf9dd4d-f67c-4e71-b2f5-cd708044ffa9" providerId="ADAL" clId="{FD93F586-1EE6-4225-A94B-A67CE4DD4094}" dt="2021-07-23T00:17:23.789" v="1923" actId="1076"/>
        <pc:sldMkLst>
          <pc:docMk/>
          <pc:sldMk cId="1898426440" sldId="268"/>
        </pc:sldMkLst>
        <pc:spChg chg="mod">
          <ac:chgData name="Watane, Anurag" userId="eaf9dd4d-f67c-4e71-b2f5-cd708044ffa9" providerId="ADAL" clId="{FD93F586-1EE6-4225-A94B-A67CE4DD4094}" dt="2021-07-23T00:04:14.085" v="1870" actId="20577"/>
          <ac:spMkLst>
            <pc:docMk/>
            <pc:sldMk cId="1898426440" sldId="268"/>
            <ac:spMk id="3" creationId="{32667670-4907-46DD-8732-200BE66C01D0}"/>
          </ac:spMkLst>
        </pc:spChg>
        <pc:spChg chg="add mod">
          <ac:chgData name="Watane, Anurag" userId="eaf9dd4d-f67c-4e71-b2f5-cd708044ffa9" providerId="ADAL" clId="{FD93F586-1EE6-4225-A94B-A67CE4DD4094}" dt="2021-07-23T00:17:23.789" v="1923" actId="1076"/>
          <ac:spMkLst>
            <pc:docMk/>
            <pc:sldMk cId="1898426440" sldId="268"/>
            <ac:spMk id="4" creationId="{77AA2086-8607-465D-9E84-EE5BA9F6D6B8}"/>
          </ac:spMkLst>
        </pc:spChg>
        <pc:spChg chg="add mod">
          <ac:chgData name="Watane, Anurag" userId="eaf9dd4d-f67c-4e71-b2f5-cd708044ffa9" providerId="ADAL" clId="{FD93F586-1EE6-4225-A94B-A67CE4DD4094}" dt="2021-07-19T23:29:40.189" v="177"/>
          <ac:spMkLst>
            <pc:docMk/>
            <pc:sldMk cId="1898426440" sldId="268"/>
            <ac:spMk id="6" creationId="{E2862D23-878F-47B4-85D1-132D64A8D154}"/>
          </ac:spMkLst>
        </pc:spChg>
        <pc:spChg chg="add mod">
          <ac:chgData name="Watane, Anurag" userId="eaf9dd4d-f67c-4e71-b2f5-cd708044ffa9" providerId="ADAL" clId="{FD93F586-1EE6-4225-A94B-A67CE4DD4094}" dt="2021-07-22T23:52:12.528" v="1657" actId="13822"/>
          <ac:spMkLst>
            <pc:docMk/>
            <pc:sldMk cId="1898426440" sldId="268"/>
            <ac:spMk id="9" creationId="{B47B971A-2E66-4CED-9F21-16C751252D17}"/>
          </ac:spMkLst>
        </pc:spChg>
        <pc:spChg chg="add mod">
          <ac:chgData name="Watane, Anurag" userId="eaf9dd4d-f67c-4e71-b2f5-cd708044ffa9" providerId="ADAL" clId="{FD93F586-1EE6-4225-A94B-A67CE4DD4094}" dt="2021-07-22T23:52:49.976" v="1662" actId="1076"/>
          <ac:spMkLst>
            <pc:docMk/>
            <pc:sldMk cId="1898426440" sldId="268"/>
            <ac:spMk id="10" creationId="{F36095B0-7DFC-4DE7-A178-965357BE8AC1}"/>
          </ac:spMkLst>
        </pc:spChg>
        <pc:picChg chg="add del mod">
          <ac:chgData name="Watane, Anurag" userId="eaf9dd4d-f67c-4e71-b2f5-cd708044ffa9" providerId="ADAL" clId="{FD93F586-1EE6-4225-A94B-A67CE4DD4094}" dt="2021-07-22T23:49:42.867" v="1633" actId="478"/>
          <ac:picMkLst>
            <pc:docMk/>
            <pc:sldMk cId="1898426440" sldId="268"/>
            <ac:picMk id="8" creationId="{C80C3F14-785A-4B59-B6A3-3E1221054C91}"/>
          </ac:picMkLst>
        </pc:picChg>
        <pc:picChg chg="add mod">
          <ac:chgData name="Watane, Anurag" userId="eaf9dd4d-f67c-4e71-b2f5-cd708044ffa9" providerId="ADAL" clId="{FD93F586-1EE6-4225-A94B-A67CE4DD4094}" dt="2021-07-22T23:51:44.999" v="1652" actId="14100"/>
          <ac:picMkLst>
            <pc:docMk/>
            <pc:sldMk cId="1898426440" sldId="268"/>
            <ac:picMk id="12" creationId="{A86DBD95-0577-46B2-AADE-41E3E87194E9}"/>
          </ac:picMkLst>
        </pc:picChg>
      </pc:sldChg>
      <pc:sldChg chg="addSp delSp modSp mod ord">
        <pc:chgData name="Watane, Anurag" userId="eaf9dd4d-f67c-4e71-b2f5-cd708044ffa9" providerId="ADAL" clId="{FD93F586-1EE6-4225-A94B-A67CE4DD4094}" dt="2021-07-23T00:15:06.171" v="1919"/>
        <pc:sldMkLst>
          <pc:docMk/>
          <pc:sldMk cId="1969610082" sldId="269"/>
        </pc:sldMkLst>
        <pc:spChg chg="mod">
          <ac:chgData name="Watane, Anurag" userId="eaf9dd4d-f67c-4e71-b2f5-cd708044ffa9" providerId="ADAL" clId="{FD93F586-1EE6-4225-A94B-A67CE4DD4094}" dt="2021-07-20T13:58:42.780" v="1166" actId="20577"/>
          <ac:spMkLst>
            <pc:docMk/>
            <pc:sldMk cId="1969610082" sldId="269"/>
            <ac:spMk id="2" creationId="{BC7255EB-406D-4D6D-989C-CB1C6223434A}"/>
          </ac:spMkLst>
        </pc:spChg>
        <pc:spChg chg="del">
          <ac:chgData name="Watane, Anurag" userId="eaf9dd4d-f67c-4e71-b2f5-cd708044ffa9" providerId="ADAL" clId="{FD93F586-1EE6-4225-A94B-A67CE4DD4094}" dt="2021-07-20T13:58:55.828" v="1167" actId="3680"/>
          <ac:spMkLst>
            <pc:docMk/>
            <pc:sldMk cId="1969610082" sldId="269"/>
            <ac:spMk id="3" creationId="{03C3B602-65E3-4EFD-BD9B-0470714920B6}"/>
          </ac:spMkLst>
        </pc:spChg>
        <pc:spChg chg="add mod">
          <ac:chgData name="Watane, Anurag" userId="eaf9dd4d-f67c-4e71-b2f5-cd708044ffa9" providerId="ADAL" clId="{FD93F586-1EE6-4225-A94B-A67CE4DD4094}" dt="2021-07-19T23:30:36.966" v="178"/>
          <ac:spMkLst>
            <pc:docMk/>
            <pc:sldMk cId="1969610082" sldId="269"/>
            <ac:spMk id="6" creationId="{104E9AC2-8121-4A08-A299-72A9701DBE54}"/>
          </ac:spMkLst>
        </pc:spChg>
        <pc:spChg chg="add mod">
          <ac:chgData name="Watane, Anurag" userId="eaf9dd4d-f67c-4e71-b2f5-cd708044ffa9" providerId="ADAL" clId="{FD93F586-1EE6-4225-A94B-A67CE4DD4094}" dt="2021-07-22T23:29:13.492" v="1465" actId="1076"/>
          <ac:spMkLst>
            <pc:docMk/>
            <pc:sldMk cId="1969610082" sldId="269"/>
            <ac:spMk id="7" creationId="{47E0EFA0-3B41-4726-AE02-3D4842AF5A16}"/>
          </ac:spMkLst>
        </pc:spChg>
        <pc:spChg chg="add del mod">
          <ac:chgData name="Watane, Anurag" userId="eaf9dd4d-f67c-4e71-b2f5-cd708044ffa9" providerId="ADAL" clId="{FD93F586-1EE6-4225-A94B-A67CE4DD4094}" dt="2021-07-22T23:28:03.168" v="1438" actId="478"/>
          <ac:spMkLst>
            <pc:docMk/>
            <pc:sldMk cId="1969610082" sldId="269"/>
            <ac:spMk id="9" creationId="{86287634-EC0D-4C98-A99E-F4022681BEE4}"/>
          </ac:spMkLst>
        </pc:spChg>
        <pc:spChg chg="add mod">
          <ac:chgData name="Watane, Anurag" userId="eaf9dd4d-f67c-4e71-b2f5-cd708044ffa9" providerId="ADAL" clId="{FD93F586-1EE6-4225-A94B-A67CE4DD4094}" dt="2021-07-22T23:28:55.909" v="1464" actId="1076"/>
          <ac:spMkLst>
            <pc:docMk/>
            <pc:sldMk cId="1969610082" sldId="269"/>
            <ac:spMk id="10" creationId="{06F1AD94-81A4-42B6-B88C-49EF82C04991}"/>
          </ac:spMkLst>
        </pc:spChg>
        <pc:spChg chg="add mod">
          <ac:chgData name="Watane, Anurag" userId="eaf9dd4d-f67c-4e71-b2f5-cd708044ffa9" providerId="ADAL" clId="{FD93F586-1EE6-4225-A94B-A67CE4DD4094}" dt="2021-07-22T23:29:55.875" v="1474" actId="1076"/>
          <ac:spMkLst>
            <pc:docMk/>
            <pc:sldMk cId="1969610082" sldId="269"/>
            <ac:spMk id="11" creationId="{0E3A424C-20BF-465C-A3EA-C57515E64254}"/>
          </ac:spMkLst>
        </pc:spChg>
        <pc:graphicFrameChg chg="add mod">
          <ac:chgData name="Watane, Anurag" userId="eaf9dd4d-f67c-4e71-b2f5-cd708044ffa9" providerId="ADAL" clId="{FD93F586-1EE6-4225-A94B-A67CE4DD4094}" dt="2021-07-22T23:27:52.769" v="1436" actId="1076"/>
          <ac:graphicFrameMkLst>
            <pc:docMk/>
            <pc:sldMk cId="1969610082" sldId="269"/>
            <ac:graphicFrameMk id="3" creationId="{82F55FD2-6632-44AD-A842-C5A91A05CC7F}"/>
          </ac:graphicFrameMkLst>
        </pc:graphicFrameChg>
        <pc:graphicFrameChg chg="add del mod ord modGraphic">
          <ac:chgData name="Watane, Anurag" userId="eaf9dd4d-f67c-4e71-b2f5-cd708044ffa9" providerId="ADAL" clId="{FD93F586-1EE6-4225-A94B-A67CE4DD4094}" dt="2021-07-22T23:27:59.808" v="1437" actId="478"/>
          <ac:graphicFrameMkLst>
            <pc:docMk/>
            <pc:sldMk cId="1969610082" sldId="269"/>
            <ac:graphicFrameMk id="4" creationId="{BBEF5086-F049-44DF-8E16-17DEB0D88C30}"/>
          </ac:graphicFrameMkLst>
        </pc:graphicFrameChg>
        <pc:graphicFrameChg chg="add mod">
          <ac:chgData name="Watane, Anurag" userId="eaf9dd4d-f67c-4e71-b2f5-cd708044ffa9" providerId="ADAL" clId="{FD93F586-1EE6-4225-A94B-A67CE4DD4094}" dt="2021-07-22T23:38:20.136" v="1618" actId="20577"/>
          <ac:graphicFrameMkLst>
            <pc:docMk/>
            <pc:sldMk cId="1969610082" sldId="269"/>
            <ac:graphicFrameMk id="12" creationId="{D6EE9021-1BF1-4F5A-9D98-B3F8061757B5}"/>
          </ac:graphicFrameMkLst>
        </pc:graphicFrameChg>
      </pc:sldChg>
      <pc:sldChg chg="addSp delSp modSp new mod">
        <pc:chgData name="Watane, Anurag" userId="eaf9dd4d-f67c-4e71-b2f5-cd708044ffa9" providerId="ADAL" clId="{FD93F586-1EE6-4225-A94B-A67CE4DD4094}" dt="2021-07-22T23:17:28.098" v="1385" actId="1076"/>
        <pc:sldMkLst>
          <pc:docMk/>
          <pc:sldMk cId="2788705544" sldId="270"/>
        </pc:sldMkLst>
        <pc:spChg chg="mod">
          <ac:chgData name="Watane, Anurag" userId="eaf9dd4d-f67c-4e71-b2f5-cd708044ffa9" providerId="ADAL" clId="{FD93F586-1EE6-4225-A94B-A67CE4DD4094}" dt="2021-07-19T22:36:42.591" v="7" actId="20577"/>
          <ac:spMkLst>
            <pc:docMk/>
            <pc:sldMk cId="2788705544" sldId="270"/>
            <ac:spMk id="2" creationId="{F3EDDC3D-E084-447F-9B73-5AA72F4972E0}"/>
          </ac:spMkLst>
        </pc:spChg>
        <pc:spChg chg="del">
          <ac:chgData name="Watane, Anurag" userId="eaf9dd4d-f67c-4e71-b2f5-cd708044ffa9" providerId="ADAL" clId="{FD93F586-1EE6-4225-A94B-A67CE4DD4094}" dt="2021-07-20T11:54:23.933" v="1035" actId="478"/>
          <ac:spMkLst>
            <pc:docMk/>
            <pc:sldMk cId="2788705544" sldId="270"/>
            <ac:spMk id="3" creationId="{92936970-3ED3-4F55-8BE7-0D984B970007}"/>
          </ac:spMkLst>
        </pc:spChg>
        <pc:spChg chg="add mod">
          <ac:chgData name="Watane, Anurag" userId="eaf9dd4d-f67c-4e71-b2f5-cd708044ffa9" providerId="ADAL" clId="{FD93F586-1EE6-4225-A94B-A67CE4DD4094}" dt="2021-07-19T23:32:18.558" v="191"/>
          <ac:spMkLst>
            <pc:docMk/>
            <pc:sldMk cId="2788705544" sldId="270"/>
            <ac:spMk id="5" creationId="{96396459-41FA-453C-8ED9-8B4606E90549}"/>
          </ac:spMkLst>
        </pc:spChg>
        <pc:spChg chg="add mod">
          <ac:chgData name="Watane, Anurag" userId="eaf9dd4d-f67c-4e71-b2f5-cd708044ffa9" providerId="ADAL" clId="{FD93F586-1EE6-4225-A94B-A67CE4DD4094}" dt="2021-07-22T23:17:28.098" v="1385" actId="1076"/>
          <ac:spMkLst>
            <pc:docMk/>
            <pc:sldMk cId="2788705544" sldId="270"/>
            <ac:spMk id="7" creationId="{5F673454-B45C-4481-BDD0-CB451EB63008}"/>
          </ac:spMkLst>
        </pc:spChg>
        <pc:picChg chg="add mod">
          <ac:chgData name="Watane, Anurag" userId="eaf9dd4d-f67c-4e71-b2f5-cd708044ffa9" providerId="ADAL" clId="{FD93F586-1EE6-4225-A94B-A67CE4DD4094}" dt="2021-07-22T23:17:16.432" v="1384" actId="1076"/>
          <ac:picMkLst>
            <pc:docMk/>
            <pc:sldMk cId="2788705544" sldId="270"/>
            <ac:picMk id="3" creationId="{034478CB-A954-486A-97CA-F87C67697017}"/>
          </ac:picMkLst>
        </pc:picChg>
        <pc:picChg chg="add del mod">
          <ac:chgData name="Watane, Anurag" userId="eaf9dd4d-f67c-4e71-b2f5-cd708044ffa9" providerId="ADAL" clId="{FD93F586-1EE6-4225-A94B-A67CE4DD4094}" dt="2021-07-22T23:16:45.115" v="1379" actId="478"/>
          <ac:picMkLst>
            <pc:docMk/>
            <pc:sldMk cId="2788705544" sldId="270"/>
            <ac:picMk id="6" creationId="{830DA018-BC9D-407E-824E-1253B272BB8B}"/>
          </ac:picMkLst>
        </pc:picChg>
      </pc:sldChg>
      <pc:sldChg chg="addSp delSp modSp new mod">
        <pc:chgData name="Watane, Anurag" userId="eaf9dd4d-f67c-4e71-b2f5-cd708044ffa9" providerId="ADAL" clId="{FD93F586-1EE6-4225-A94B-A67CE4DD4094}" dt="2021-07-20T11:54:53.377" v="1041" actId="1076"/>
        <pc:sldMkLst>
          <pc:docMk/>
          <pc:sldMk cId="3283530245" sldId="271"/>
        </pc:sldMkLst>
        <pc:spChg chg="mod">
          <ac:chgData name="Watane, Anurag" userId="eaf9dd4d-f67c-4e71-b2f5-cd708044ffa9" providerId="ADAL" clId="{FD93F586-1EE6-4225-A94B-A67CE4DD4094}" dt="2021-07-20T11:54:53.377" v="1041" actId="1076"/>
          <ac:spMkLst>
            <pc:docMk/>
            <pc:sldMk cId="3283530245" sldId="271"/>
            <ac:spMk id="2" creationId="{0130FE58-4447-4639-99E9-DD576FADC0A2}"/>
          </ac:spMkLst>
        </pc:spChg>
        <pc:spChg chg="del">
          <ac:chgData name="Watane, Anurag" userId="eaf9dd4d-f67c-4e71-b2f5-cd708044ffa9" providerId="ADAL" clId="{FD93F586-1EE6-4225-A94B-A67CE4DD4094}" dt="2021-07-20T11:54:34.140" v="1038" actId="478"/>
          <ac:spMkLst>
            <pc:docMk/>
            <pc:sldMk cId="3283530245" sldId="271"/>
            <ac:spMk id="3" creationId="{CE7972EF-0E69-4168-8265-95158B4E6670}"/>
          </ac:spMkLst>
        </pc:spChg>
        <pc:spChg chg="add mod">
          <ac:chgData name="Watane, Anurag" userId="eaf9dd4d-f67c-4e71-b2f5-cd708044ffa9" providerId="ADAL" clId="{FD93F586-1EE6-4225-A94B-A67CE4DD4094}" dt="2021-07-19T23:32:19.900" v="192"/>
          <ac:spMkLst>
            <pc:docMk/>
            <pc:sldMk cId="3283530245" sldId="271"/>
            <ac:spMk id="5" creationId="{6B1A04C3-DCB3-49B0-BA21-6A55FB06D38F}"/>
          </ac:spMkLst>
        </pc:spChg>
      </pc:sldChg>
      <pc:sldChg chg="addSp modSp new mod">
        <pc:chgData name="Watane, Anurag" userId="eaf9dd4d-f67c-4e71-b2f5-cd708044ffa9" providerId="ADAL" clId="{FD93F586-1EE6-4225-A94B-A67CE4DD4094}" dt="2021-07-19T23:30:43.763" v="181"/>
        <pc:sldMkLst>
          <pc:docMk/>
          <pc:sldMk cId="1833588735" sldId="272"/>
        </pc:sldMkLst>
        <pc:spChg chg="mod">
          <ac:chgData name="Watane, Anurag" userId="eaf9dd4d-f67c-4e71-b2f5-cd708044ffa9" providerId="ADAL" clId="{FD93F586-1EE6-4225-A94B-A67CE4DD4094}" dt="2021-07-19T23:25:55.337" v="166" actId="20577"/>
          <ac:spMkLst>
            <pc:docMk/>
            <pc:sldMk cId="1833588735" sldId="272"/>
            <ac:spMk id="2" creationId="{1B104A3C-E032-4810-876D-299A3646A37D}"/>
          </ac:spMkLst>
        </pc:spChg>
        <pc:spChg chg="mod">
          <ac:chgData name="Watane, Anurag" userId="eaf9dd4d-f67c-4e71-b2f5-cd708044ffa9" providerId="ADAL" clId="{FD93F586-1EE6-4225-A94B-A67CE4DD4094}" dt="2021-07-19T23:26:45.005" v="173" actId="20577"/>
          <ac:spMkLst>
            <pc:docMk/>
            <pc:sldMk cId="1833588735" sldId="272"/>
            <ac:spMk id="3" creationId="{43FA368C-51A7-4725-B2FD-23954D9AFC04}"/>
          </ac:spMkLst>
        </pc:spChg>
        <pc:spChg chg="add mod">
          <ac:chgData name="Watane, Anurag" userId="eaf9dd4d-f67c-4e71-b2f5-cd708044ffa9" providerId="ADAL" clId="{FD93F586-1EE6-4225-A94B-A67CE4DD4094}" dt="2021-07-19T23:30:43.763" v="181"/>
          <ac:spMkLst>
            <pc:docMk/>
            <pc:sldMk cId="1833588735" sldId="272"/>
            <ac:spMk id="5" creationId="{A71E619A-D796-4F45-9529-BDFE1A94E69F}"/>
          </ac:spMkLst>
        </pc:spChg>
      </pc:sldChg>
      <pc:sldChg chg="modSp add mod">
        <pc:chgData name="Watane, Anurag" userId="eaf9dd4d-f67c-4e71-b2f5-cd708044ffa9" providerId="ADAL" clId="{FD93F586-1EE6-4225-A94B-A67CE4DD4094}" dt="2021-07-23T10:04:46.346" v="2651" actId="20577"/>
        <pc:sldMkLst>
          <pc:docMk/>
          <pc:sldMk cId="1864118111" sldId="273"/>
        </pc:sldMkLst>
        <pc:spChg chg="mod ord">
          <ac:chgData name="Watane, Anurag" userId="eaf9dd4d-f67c-4e71-b2f5-cd708044ffa9" providerId="ADAL" clId="{FD93F586-1EE6-4225-A94B-A67CE4DD4094}" dt="2021-07-23T10:04:46.346" v="2651" actId="20577"/>
          <ac:spMkLst>
            <pc:docMk/>
            <pc:sldMk cId="1864118111" sldId="273"/>
            <ac:spMk id="4" creationId="{9526DA7C-EA50-4029-BC28-ABFB0AB0C254}"/>
          </ac:spMkLst>
        </pc:spChg>
        <pc:spChg chg="mod">
          <ac:chgData name="Watane, Anurag" userId="eaf9dd4d-f67c-4e71-b2f5-cd708044ffa9" providerId="ADAL" clId="{FD93F586-1EE6-4225-A94B-A67CE4DD4094}" dt="2021-07-23T07:58:59.614" v="2223" actId="1076"/>
          <ac:spMkLst>
            <pc:docMk/>
            <pc:sldMk cId="1864118111" sldId="273"/>
            <ac:spMk id="6" creationId="{69A90954-3D1E-4D88-83EF-8536CA21A653}"/>
          </ac:spMkLst>
        </pc:spChg>
        <pc:spChg chg="mod ord">
          <ac:chgData name="Watane, Anurag" userId="eaf9dd4d-f67c-4e71-b2f5-cd708044ffa9" providerId="ADAL" clId="{FD93F586-1EE6-4225-A94B-A67CE4DD4094}" dt="2021-07-23T07:57:43.532" v="2217" actId="167"/>
          <ac:spMkLst>
            <pc:docMk/>
            <pc:sldMk cId="1864118111" sldId="273"/>
            <ac:spMk id="9" creationId="{C543127C-5057-4880-A80E-1308FB4F47C1}"/>
          </ac:spMkLst>
        </pc:spChg>
        <pc:picChg chg="mod">
          <ac:chgData name="Watane, Anurag" userId="eaf9dd4d-f67c-4e71-b2f5-cd708044ffa9" providerId="ADAL" clId="{FD93F586-1EE6-4225-A94B-A67CE4DD4094}" dt="2021-07-23T07:56:27.749" v="2211" actId="1076"/>
          <ac:picMkLst>
            <pc:docMk/>
            <pc:sldMk cId="1864118111" sldId="273"/>
            <ac:picMk id="1028" creationId="{139DE729-D443-4F6F-8684-CA56AC5DC6AF}"/>
          </ac:picMkLst>
        </pc:picChg>
      </pc:sldChg>
      <pc:sldChg chg="modSp add del mod">
        <pc:chgData name="Watane, Anurag" userId="eaf9dd4d-f67c-4e71-b2f5-cd708044ffa9" providerId="ADAL" clId="{FD93F586-1EE6-4225-A94B-A67CE4DD4094}" dt="2021-07-23T08:00:41.607" v="2233" actId="2696"/>
        <pc:sldMkLst>
          <pc:docMk/>
          <pc:sldMk cId="3575381756" sldId="274"/>
        </pc:sldMkLst>
        <pc:spChg chg="mod">
          <ac:chgData name="Watane, Anurag" userId="eaf9dd4d-f67c-4e71-b2f5-cd708044ffa9" providerId="ADAL" clId="{FD93F586-1EE6-4225-A94B-A67CE4DD4094}" dt="2021-07-23T00:31:36.341" v="2140" actId="207"/>
          <ac:spMkLst>
            <pc:docMk/>
            <pc:sldMk cId="3575381756" sldId="274"/>
            <ac:spMk id="4" creationId="{9526DA7C-EA50-4029-BC28-ABFB0AB0C254}"/>
          </ac:spMkLst>
        </pc:spChg>
        <pc:spChg chg="mod">
          <ac:chgData name="Watane, Anurag" userId="eaf9dd4d-f67c-4e71-b2f5-cd708044ffa9" providerId="ADAL" clId="{FD93F586-1EE6-4225-A94B-A67CE4DD4094}" dt="2021-07-19T23:51:07.338" v="250" actId="1035"/>
          <ac:spMkLst>
            <pc:docMk/>
            <pc:sldMk cId="3575381756" sldId="274"/>
            <ac:spMk id="9" creationId="{C543127C-5057-4880-A80E-1308FB4F47C1}"/>
          </ac:spMkLst>
        </pc:spChg>
        <pc:picChg chg="mod">
          <ac:chgData name="Watane, Anurag" userId="eaf9dd4d-f67c-4e71-b2f5-cd708044ffa9" providerId="ADAL" clId="{FD93F586-1EE6-4225-A94B-A67CE4DD4094}" dt="2021-07-20T11:56:42.842" v="1043" actId="166"/>
          <ac:picMkLst>
            <pc:docMk/>
            <pc:sldMk cId="3575381756" sldId="274"/>
            <ac:picMk id="1028" creationId="{139DE729-D443-4F6F-8684-CA56AC5DC6AF}"/>
          </ac:picMkLst>
        </pc:picChg>
      </pc:sldChg>
      <pc:sldChg chg="modSp add del mod">
        <pc:chgData name="Watane, Anurag" userId="eaf9dd4d-f67c-4e71-b2f5-cd708044ffa9" providerId="ADAL" clId="{FD93F586-1EE6-4225-A94B-A67CE4DD4094}" dt="2021-07-23T08:02:02.224" v="2289" actId="47"/>
        <pc:sldMkLst>
          <pc:docMk/>
          <pc:sldMk cId="2220840855" sldId="275"/>
        </pc:sldMkLst>
        <pc:spChg chg="mod">
          <ac:chgData name="Watane, Anurag" userId="eaf9dd4d-f67c-4e71-b2f5-cd708044ffa9" providerId="ADAL" clId="{FD93F586-1EE6-4225-A94B-A67CE4DD4094}" dt="2021-07-23T00:31:45.733" v="2142" actId="207"/>
          <ac:spMkLst>
            <pc:docMk/>
            <pc:sldMk cId="2220840855" sldId="275"/>
            <ac:spMk id="4" creationId="{9526DA7C-EA50-4029-BC28-ABFB0AB0C254}"/>
          </ac:spMkLst>
        </pc:spChg>
        <pc:spChg chg="mod">
          <ac:chgData name="Watane, Anurag" userId="eaf9dd4d-f67c-4e71-b2f5-cd708044ffa9" providerId="ADAL" clId="{FD93F586-1EE6-4225-A94B-A67CE4DD4094}" dt="2021-07-19T23:51:58.947" v="314" actId="1036"/>
          <ac:spMkLst>
            <pc:docMk/>
            <pc:sldMk cId="2220840855" sldId="275"/>
            <ac:spMk id="9" creationId="{C543127C-5057-4880-A80E-1308FB4F47C1}"/>
          </ac:spMkLst>
        </pc:spChg>
      </pc:sldChg>
      <pc:sldChg chg="delSp modSp add mod">
        <pc:chgData name="Watane, Anurag" userId="eaf9dd4d-f67c-4e71-b2f5-cd708044ffa9" providerId="ADAL" clId="{FD93F586-1EE6-4225-A94B-A67CE4DD4094}" dt="2021-07-23T00:22:34.743" v="1930" actId="20577"/>
        <pc:sldMkLst>
          <pc:docMk/>
          <pc:sldMk cId="4256097792" sldId="276"/>
        </pc:sldMkLst>
        <pc:spChg chg="mod">
          <ac:chgData name="Watane, Anurag" userId="eaf9dd4d-f67c-4e71-b2f5-cd708044ffa9" providerId="ADAL" clId="{FD93F586-1EE6-4225-A94B-A67CE4DD4094}" dt="2021-07-20T12:00:50.399" v="1071" actId="20577"/>
          <ac:spMkLst>
            <pc:docMk/>
            <pc:sldMk cId="4256097792" sldId="276"/>
            <ac:spMk id="2" creationId="{7955DF7F-8975-473D-8DDC-4E55B4CB9D4A}"/>
          </ac:spMkLst>
        </pc:spChg>
        <pc:spChg chg="mod">
          <ac:chgData name="Watane, Anurag" userId="eaf9dd4d-f67c-4e71-b2f5-cd708044ffa9" providerId="ADAL" clId="{FD93F586-1EE6-4225-A94B-A67CE4DD4094}" dt="2021-07-23T00:22:34.743" v="1930" actId="20577"/>
          <ac:spMkLst>
            <pc:docMk/>
            <pc:sldMk cId="4256097792" sldId="276"/>
            <ac:spMk id="3" creationId="{E73CC6CB-F915-4482-B5FA-003DC669BF81}"/>
          </ac:spMkLst>
        </pc:spChg>
        <pc:picChg chg="del">
          <ac:chgData name="Watane, Anurag" userId="eaf9dd4d-f67c-4e71-b2f5-cd708044ffa9" providerId="ADAL" clId="{FD93F586-1EE6-4225-A94B-A67CE4DD4094}" dt="2021-07-20T12:00:56.530" v="1082" actId="478"/>
          <ac:picMkLst>
            <pc:docMk/>
            <pc:sldMk cId="4256097792" sldId="276"/>
            <ac:picMk id="7" creationId="{2203A8DF-7CDE-4395-9546-9B72B78CD1D1}"/>
          </ac:picMkLst>
        </pc:picChg>
      </pc:sldChg>
      <pc:sldChg chg="addSp delSp modSp add del mod">
        <pc:chgData name="Watane, Anurag" userId="eaf9dd4d-f67c-4e71-b2f5-cd708044ffa9" providerId="ADAL" clId="{FD93F586-1EE6-4225-A94B-A67CE4DD4094}" dt="2021-07-23T00:35:21.695" v="2193" actId="20577"/>
        <pc:sldMkLst>
          <pc:docMk/>
          <pc:sldMk cId="3014417396" sldId="277"/>
        </pc:sldMkLst>
        <pc:spChg chg="mod">
          <ac:chgData name="Watane, Anurag" userId="eaf9dd4d-f67c-4e71-b2f5-cd708044ffa9" providerId="ADAL" clId="{FD93F586-1EE6-4225-A94B-A67CE4DD4094}" dt="2021-07-23T00:35:21.695" v="2193" actId="20577"/>
          <ac:spMkLst>
            <pc:docMk/>
            <pc:sldMk cId="3014417396" sldId="277"/>
            <ac:spMk id="2" creationId="{773A8BA1-7F52-49B3-833B-9D5B958F4E8C}"/>
          </ac:spMkLst>
        </pc:spChg>
        <pc:picChg chg="del mod">
          <ac:chgData name="Watane, Anurag" userId="eaf9dd4d-f67c-4e71-b2f5-cd708044ffa9" providerId="ADAL" clId="{FD93F586-1EE6-4225-A94B-A67CE4DD4094}" dt="2021-07-23T00:27:19.952" v="2063" actId="478"/>
          <ac:picMkLst>
            <pc:docMk/>
            <pc:sldMk cId="3014417396" sldId="277"/>
            <ac:picMk id="7" creationId="{2713AA72-3997-4A69-836C-640F0DBD8BA1}"/>
          </ac:picMkLst>
        </pc:picChg>
        <pc:picChg chg="add del">
          <ac:chgData name="Watane, Anurag" userId="eaf9dd4d-f67c-4e71-b2f5-cd708044ffa9" providerId="ADAL" clId="{FD93F586-1EE6-4225-A94B-A67CE4DD4094}" dt="2021-07-23T00:27:34.770" v="2065" actId="21"/>
          <ac:picMkLst>
            <pc:docMk/>
            <pc:sldMk cId="3014417396" sldId="277"/>
            <ac:picMk id="9" creationId="{10133239-8500-49C5-97B9-0D2D71A5F21D}"/>
          </ac:picMkLst>
        </pc:picChg>
        <pc:picChg chg="add mod">
          <ac:chgData name="Watane, Anurag" userId="eaf9dd4d-f67c-4e71-b2f5-cd708044ffa9" providerId="ADAL" clId="{FD93F586-1EE6-4225-A94B-A67CE4DD4094}" dt="2021-07-23T00:30:10.930" v="2117" actId="1076"/>
          <ac:picMkLst>
            <pc:docMk/>
            <pc:sldMk cId="3014417396" sldId="277"/>
            <ac:picMk id="10" creationId="{2D966539-6A4E-4CAF-952A-80E3D624E031}"/>
          </ac:picMkLst>
        </pc:picChg>
        <pc:picChg chg="del">
          <ac:chgData name="Watane, Anurag" userId="eaf9dd4d-f67c-4e71-b2f5-cd708044ffa9" providerId="ADAL" clId="{FD93F586-1EE6-4225-A94B-A67CE4DD4094}" dt="2021-07-20T14:17:24.571" v="1337" actId="478"/>
          <ac:picMkLst>
            <pc:docMk/>
            <pc:sldMk cId="3014417396" sldId="277"/>
            <ac:picMk id="12" creationId="{CA2BFDD1-65D6-43F3-ACDA-8833E3C30A36}"/>
          </ac:picMkLst>
        </pc:picChg>
      </pc:sldChg>
      <pc:sldChg chg="addSp modSp new mod">
        <pc:chgData name="Watane, Anurag" userId="eaf9dd4d-f67c-4e71-b2f5-cd708044ffa9" providerId="ADAL" clId="{FD93F586-1EE6-4225-A94B-A67CE4DD4094}" dt="2021-07-23T00:34:30.775" v="2149"/>
        <pc:sldMkLst>
          <pc:docMk/>
          <pc:sldMk cId="3156407707" sldId="278"/>
        </pc:sldMkLst>
        <pc:spChg chg="mod">
          <ac:chgData name="Watane, Anurag" userId="eaf9dd4d-f67c-4e71-b2f5-cd708044ffa9" providerId="ADAL" clId="{FD93F586-1EE6-4225-A94B-A67CE4DD4094}" dt="2021-07-22T23:11:50.360" v="1353" actId="20577"/>
          <ac:spMkLst>
            <pc:docMk/>
            <pc:sldMk cId="3156407707" sldId="278"/>
            <ac:spMk id="2" creationId="{B9D3973B-654F-4CCD-A93F-E57242CC8459}"/>
          </ac:spMkLst>
        </pc:spChg>
        <pc:spChg chg="mod">
          <ac:chgData name="Watane, Anurag" userId="eaf9dd4d-f67c-4e71-b2f5-cd708044ffa9" providerId="ADAL" clId="{FD93F586-1EE6-4225-A94B-A67CE4DD4094}" dt="2021-07-23T00:34:30.775" v="2149"/>
          <ac:spMkLst>
            <pc:docMk/>
            <pc:sldMk cId="3156407707" sldId="278"/>
            <ac:spMk id="3" creationId="{4DE186BE-08D8-4DE1-9918-F7943BB5B1B7}"/>
          </ac:spMkLst>
        </pc:spChg>
        <pc:spChg chg="add mod">
          <ac:chgData name="Watane, Anurag" userId="eaf9dd4d-f67c-4e71-b2f5-cd708044ffa9" providerId="ADAL" clId="{FD93F586-1EE6-4225-A94B-A67CE4DD4094}" dt="2021-07-22T23:11:45.642" v="1343"/>
          <ac:spMkLst>
            <pc:docMk/>
            <pc:sldMk cId="3156407707" sldId="278"/>
            <ac:spMk id="5" creationId="{C59E4861-0313-4B63-9DAE-3DA2E0705D38}"/>
          </ac:spMkLst>
        </pc:spChg>
      </pc:sldChg>
      <pc:sldChg chg="addSp modSp new mod">
        <pc:chgData name="Watane, Anurag" userId="eaf9dd4d-f67c-4e71-b2f5-cd708044ffa9" providerId="ADAL" clId="{FD93F586-1EE6-4225-A94B-A67CE4DD4094}" dt="2021-07-23T00:26:09.494" v="2062" actId="20577"/>
        <pc:sldMkLst>
          <pc:docMk/>
          <pc:sldMk cId="52131181" sldId="279"/>
        </pc:sldMkLst>
        <pc:spChg chg="mod">
          <ac:chgData name="Watane, Anurag" userId="eaf9dd4d-f67c-4e71-b2f5-cd708044ffa9" providerId="ADAL" clId="{FD93F586-1EE6-4225-A94B-A67CE4DD4094}" dt="2021-07-23T00:24:31.273" v="1947" actId="20577"/>
          <ac:spMkLst>
            <pc:docMk/>
            <pc:sldMk cId="52131181" sldId="279"/>
            <ac:spMk id="2" creationId="{F6A293F7-86BB-4452-99D8-9F79BDC4EF5E}"/>
          </ac:spMkLst>
        </pc:spChg>
        <pc:spChg chg="mod">
          <ac:chgData name="Watane, Anurag" userId="eaf9dd4d-f67c-4e71-b2f5-cd708044ffa9" providerId="ADAL" clId="{FD93F586-1EE6-4225-A94B-A67CE4DD4094}" dt="2021-07-23T00:26:09.494" v="2062" actId="20577"/>
          <ac:spMkLst>
            <pc:docMk/>
            <pc:sldMk cId="52131181" sldId="279"/>
            <ac:spMk id="3" creationId="{224AEDA9-A0DF-4E75-B302-3A261110FC5F}"/>
          </ac:spMkLst>
        </pc:spChg>
        <pc:spChg chg="add mod">
          <ac:chgData name="Watane, Anurag" userId="eaf9dd4d-f67c-4e71-b2f5-cd708044ffa9" providerId="ADAL" clId="{FD93F586-1EE6-4225-A94B-A67CE4DD4094}" dt="2021-07-23T00:24:39.146" v="1948"/>
          <ac:spMkLst>
            <pc:docMk/>
            <pc:sldMk cId="52131181" sldId="279"/>
            <ac:spMk id="6" creationId="{AD6BA4C3-84CF-4B92-B733-6396286F561E}"/>
          </ac:spMkLst>
        </pc:spChg>
      </pc:sldChg>
      <pc:sldChg chg="modSp add mod modNotesTx">
        <pc:chgData name="Watane, Anurag" userId="eaf9dd4d-f67c-4e71-b2f5-cd708044ffa9" providerId="ADAL" clId="{FD93F586-1EE6-4225-A94B-A67CE4DD4094}" dt="2021-07-23T10:09:38.834" v="2661" actId="20577"/>
        <pc:sldMkLst>
          <pc:docMk/>
          <pc:sldMk cId="2005101409" sldId="280"/>
        </pc:sldMkLst>
        <pc:spChg chg="mod ord">
          <ac:chgData name="Watane, Anurag" userId="eaf9dd4d-f67c-4e71-b2f5-cd708044ffa9" providerId="ADAL" clId="{FD93F586-1EE6-4225-A94B-A67CE4DD4094}" dt="2021-07-23T08:00:25.030" v="2232" actId="167"/>
          <ac:spMkLst>
            <pc:docMk/>
            <pc:sldMk cId="2005101409" sldId="280"/>
            <ac:spMk id="9" creationId="{C543127C-5057-4880-A80E-1308FB4F47C1}"/>
          </ac:spMkLst>
        </pc:spChg>
        <pc:picChg chg="mod">
          <ac:chgData name="Watane, Anurag" userId="eaf9dd4d-f67c-4e71-b2f5-cd708044ffa9" providerId="ADAL" clId="{FD93F586-1EE6-4225-A94B-A67CE4DD4094}" dt="2021-07-23T08:00:12.110" v="2229" actId="167"/>
          <ac:picMkLst>
            <pc:docMk/>
            <pc:sldMk cId="2005101409" sldId="280"/>
            <ac:picMk id="1028" creationId="{139DE729-D443-4F6F-8684-CA56AC5DC6AF}"/>
          </ac:picMkLst>
        </pc:picChg>
      </pc:sldChg>
      <pc:sldChg chg="add del">
        <pc:chgData name="Watane, Anurag" userId="eaf9dd4d-f67c-4e71-b2f5-cd708044ffa9" providerId="ADAL" clId="{FD93F586-1EE6-4225-A94B-A67CE4DD4094}" dt="2021-07-23T07:59:33.407" v="2225" actId="47"/>
        <pc:sldMkLst>
          <pc:docMk/>
          <pc:sldMk cId="2504217826" sldId="280"/>
        </pc:sldMkLst>
      </pc:sldChg>
      <pc:sldChg chg="modSp add mod">
        <pc:chgData name="Watane, Anurag" userId="eaf9dd4d-f67c-4e71-b2f5-cd708044ffa9" providerId="ADAL" clId="{FD93F586-1EE6-4225-A94B-A67CE4DD4094}" dt="2021-07-23T08:01:32.981" v="2288" actId="1036"/>
        <pc:sldMkLst>
          <pc:docMk/>
          <pc:sldMk cId="2551010495" sldId="281"/>
        </pc:sldMkLst>
        <pc:spChg chg="mod ord">
          <ac:chgData name="Watane, Anurag" userId="eaf9dd4d-f67c-4e71-b2f5-cd708044ffa9" providerId="ADAL" clId="{FD93F586-1EE6-4225-A94B-A67CE4DD4094}" dt="2021-07-23T08:01:32.981" v="2288" actId="1036"/>
          <ac:spMkLst>
            <pc:docMk/>
            <pc:sldMk cId="2551010495" sldId="281"/>
            <ac:spMk id="9" creationId="{C543127C-5057-4880-A80E-1308FB4F47C1}"/>
          </ac:spMkLst>
        </pc:spChg>
        <pc:picChg chg="mod">
          <ac:chgData name="Watane, Anurag" userId="eaf9dd4d-f67c-4e71-b2f5-cd708044ffa9" providerId="ADAL" clId="{FD93F586-1EE6-4225-A94B-A67CE4DD4094}" dt="2021-07-23T08:01:18.232" v="2287" actId="167"/>
          <ac:picMkLst>
            <pc:docMk/>
            <pc:sldMk cId="2551010495" sldId="281"/>
            <ac:picMk id="1028" creationId="{139DE729-D443-4F6F-8684-CA56AC5DC6AF}"/>
          </ac:picMkLst>
        </pc:picChg>
      </pc:sldChg>
      <pc:sldChg chg="addSp delSp modSp new mod">
        <pc:chgData name="Watane, Anurag" userId="eaf9dd4d-f67c-4e71-b2f5-cd708044ffa9" providerId="ADAL" clId="{FD93F586-1EE6-4225-A94B-A67CE4DD4094}" dt="2021-07-23T08:48:58.166" v="2528" actId="1076"/>
        <pc:sldMkLst>
          <pc:docMk/>
          <pc:sldMk cId="58560014" sldId="282"/>
        </pc:sldMkLst>
        <pc:spChg chg="mod">
          <ac:chgData name="Watane, Anurag" userId="eaf9dd4d-f67c-4e71-b2f5-cd708044ffa9" providerId="ADAL" clId="{FD93F586-1EE6-4225-A94B-A67CE4DD4094}" dt="2021-07-23T08:43:55.251" v="2382" actId="20577"/>
          <ac:spMkLst>
            <pc:docMk/>
            <pc:sldMk cId="58560014" sldId="282"/>
            <ac:spMk id="2" creationId="{67CE8A16-2573-45E8-B3A8-74661B70BF76}"/>
          </ac:spMkLst>
        </pc:spChg>
        <pc:spChg chg="del">
          <ac:chgData name="Watane, Anurag" userId="eaf9dd4d-f67c-4e71-b2f5-cd708044ffa9" providerId="ADAL" clId="{FD93F586-1EE6-4225-A94B-A67CE4DD4094}" dt="2021-07-23T08:41:14.752" v="2293" actId="1032"/>
          <ac:spMkLst>
            <pc:docMk/>
            <pc:sldMk cId="58560014" sldId="282"/>
            <ac:spMk id="3" creationId="{962D72D9-4E6D-4B9F-863F-330F1CE6F0ED}"/>
          </ac:spMkLst>
        </pc:spChg>
        <pc:spChg chg="add mod">
          <ac:chgData name="Watane, Anurag" userId="eaf9dd4d-f67c-4e71-b2f5-cd708044ffa9" providerId="ADAL" clId="{FD93F586-1EE6-4225-A94B-A67CE4DD4094}" dt="2021-07-23T08:38:46.321" v="2292"/>
          <ac:spMkLst>
            <pc:docMk/>
            <pc:sldMk cId="58560014" sldId="282"/>
            <ac:spMk id="6" creationId="{459E34BE-6A48-4FDA-864B-628272086B14}"/>
          </ac:spMkLst>
        </pc:spChg>
        <pc:graphicFrameChg chg="add mod">
          <ac:chgData name="Watane, Anurag" userId="eaf9dd4d-f67c-4e71-b2f5-cd708044ffa9" providerId="ADAL" clId="{FD93F586-1EE6-4225-A94B-A67CE4DD4094}" dt="2021-07-23T08:48:58.166" v="2528" actId="1076"/>
          <ac:graphicFrameMkLst>
            <pc:docMk/>
            <pc:sldMk cId="58560014" sldId="282"/>
            <ac:graphicFrameMk id="7" creationId="{D9065234-7961-4C58-B51D-A8F28248D603}"/>
          </ac:graphicFrameMkLst>
        </pc:graphicFrameChg>
      </pc:sldChg>
      <pc:sldChg chg="modSp add">
        <pc:chgData name="Watane, Anurag" userId="eaf9dd4d-f67c-4e71-b2f5-cd708044ffa9" providerId="ADAL" clId="{FD93F586-1EE6-4225-A94B-A67CE4DD4094}" dt="2021-07-23T08:49:40.730" v="2531" actId="207"/>
        <pc:sldMkLst>
          <pc:docMk/>
          <pc:sldMk cId="648454162" sldId="283"/>
        </pc:sldMkLst>
        <pc:graphicFrameChg chg="mod">
          <ac:chgData name="Watane, Anurag" userId="eaf9dd4d-f67c-4e71-b2f5-cd708044ffa9" providerId="ADAL" clId="{FD93F586-1EE6-4225-A94B-A67CE4DD4094}" dt="2021-07-23T08:49:40.730" v="2531" actId="207"/>
          <ac:graphicFrameMkLst>
            <pc:docMk/>
            <pc:sldMk cId="648454162" sldId="283"/>
            <ac:graphicFrameMk id="7" creationId="{D9065234-7961-4C58-B51D-A8F28248D603}"/>
          </ac:graphicFrameMkLst>
        </pc:graphicFrameChg>
      </pc:sldChg>
      <pc:sldChg chg="add del">
        <pc:chgData name="Watane, Anurag" userId="eaf9dd4d-f67c-4e71-b2f5-cd708044ffa9" providerId="ADAL" clId="{FD93F586-1EE6-4225-A94B-A67CE4DD4094}" dt="2021-07-23T08:49:01.321" v="2529" actId="47"/>
        <pc:sldMkLst>
          <pc:docMk/>
          <pc:sldMk cId="2443493181" sldId="283"/>
        </pc:sldMkLst>
      </pc:sldChg>
      <pc:sldChg chg="modSp add ord">
        <pc:chgData name="Watane, Anurag" userId="eaf9dd4d-f67c-4e71-b2f5-cd708044ffa9" providerId="ADAL" clId="{FD93F586-1EE6-4225-A94B-A67CE4DD4094}" dt="2021-07-23T08:52:05.386" v="2582" actId="1582"/>
        <pc:sldMkLst>
          <pc:docMk/>
          <pc:sldMk cId="2338447370" sldId="284"/>
        </pc:sldMkLst>
        <pc:graphicFrameChg chg="mod">
          <ac:chgData name="Watane, Anurag" userId="eaf9dd4d-f67c-4e71-b2f5-cd708044ffa9" providerId="ADAL" clId="{FD93F586-1EE6-4225-A94B-A67CE4DD4094}" dt="2021-07-23T08:52:05.386" v="2582" actId="1582"/>
          <ac:graphicFrameMkLst>
            <pc:docMk/>
            <pc:sldMk cId="2338447370" sldId="284"/>
            <ac:graphicFrameMk id="7" creationId="{D9065234-7961-4C58-B51D-A8F28248D603}"/>
          </ac:graphicFrameMkLst>
        </pc:graphicFrameChg>
      </pc:sldChg>
      <pc:sldChg chg="modSp add">
        <pc:chgData name="Watane, Anurag" userId="eaf9dd4d-f67c-4e71-b2f5-cd708044ffa9" providerId="ADAL" clId="{FD93F586-1EE6-4225-A94B-A67CE4DD4094}" dt="2021-07-23T08:52:56.597" v="2585" actId="207"/>
        <pc:sldMkLst>
          <pc:docMk/>
          <pc:sldMk cId="3472415146" sldId="285"/>
        </pc:sldMkLst>
        <pc:graphicFrameChg chg="mod">
          <ac:chgData name="Watane, Anurag" userId="eaf9dd4d-f67c-4e71-b2f5-cd708044ffa9" providerId="ADAL" clId="{FD93F586-1EE6-4225-A94B-A67CE4DD4094}" dt="2021-07-23T08:52:56.597" v="2585" actId="207"/>
          <ac:graphicFrameMkLst>
            <pc:docMk/>
            <pc:sldMk cId="3472415146" sldId="285"/>
            <ac:graphicFrameMk id="7" creationId="{D9065234-7961-4C58-B51D-A8F28248D603}"/>
          </ac:graphicFrameMkLst>
        </pc:graphicFrameChg>
      </pc:sldChg>
      <pc:sldChg chg="modSp add">
        <pc:chgData name="Watane, Anurag" userId="eaf9dd4d-f67c-4e71-b2f5-cd708044ffa9" providerId="ADAL" clId="{FD93F586-1EE6-4225-A94B-A67CE4DD4094}" dt="2021-07-23T08:53:43.649" v="2598" actId="1582"/>
        <pc:sldMkLst>
          <pc:docMk/>
          <pc:sldMk cId="2957169949" sldId="286"/>
        </pc:sldMkLst>
        <pc:graphicFrameChg chg="mod">
          <ac:chgData name="Watane, Anurag" userId="eaf9dd4d-f67c-4e71-b2f5-cd708044ffa9" providerId="ADAL" clId="{FD93F586-1EE6-4225-A94B-A67CE4DD4094}" dt="2021-07-23T08:53:43.649" v="2598" actId="1582"/>
          <ac:graphicFrameMkLst>
            <pc:docMk/>
            <pc:sldMk cId="2957169949" sldId="286"/>
            <ac:graphicFrameMk id="7" creationId="{D9065234-7961-4C58-B51D-A8F28248D603}"/>
          </ac:graphicFrameMkLst>
        </pc:graphicFrameChg>
      </pc:sldChg>
      <pc:sldChg chg="modSp add">
        <pc:chgData name="Watane, Anurag" userId="eaf9dd4d-f67c-4e71-b2f5-cd708044ffa9" providerId="ADAL" clId="{FD93F586-1EE6-4225-A94B-A67CE4DD4094}" dt="2021-07-23T08:54:39.557" v="2600" actId="207"/>
        <pc:sldMkLst>
          <pc:docMk/>
          <pc:sldMk cId="4171469401" sldId="287"/>
        </pc:sldMkLst>
        <pc:graphicFrameChg chg="mod">
          <ac:chgData name="Watane, Anurag" userId="eaf9dd4d-f67c-4e71-b2f5-cd708044ffa9" providerId="ADAL" clId="{FD93F586-1EE6-4225-A94B-A67CE4DD4094}" dt="2021-07-23T08:54:39.557" v="2600" actId="207"/>
          <ac:graphicFrameMkLst>
            <pc:docMk/>
            <pc:sldMk cId="4171469401" sldId="287"/>
            <ac:graphicFrameMk id="7" creationId="{D9065234-7961-4C58-B51D-A8F28248D603}"/>
          </ac:graphicFrameMkLst>
        </pc:graphicFrameChg>
      </pc:sldChg>
      <pc:sldChg chg="addSp delSp modSp add mod">
        <pc:chgData name="Watane, Anurag" userId="eaf9dd4d-f67c-4e71-b2f5-cd708044ffa9" providerId="ADAL" clId="{FD93F586-1EE6-4225-A94B-A67CE4DD4094}" dt="2021-07-23T10:37:52.475" v="2757" actId="14861"/>
        <pc:sldMkLst>
          <pc:docMk/>
          <pc:sldMk cId="3746266887" sldId="288"/>
        </pc:sldMkLst>
        <pc:spChg chg="add del mod">
          <ac:chgData name="Watane, Anurag" userId="eaf9dd4d-f67c-4e71-b2f5-cd708044ffa9" providerId="ADAL" clId="{FD93F586-1EE6-4225-A94B-A67CE4DD4094}" dt="2021-07-23T10:37:03.847" v="2752" actId="478"/>
          <ac:spMkLst>
            <pc:docMk/>
            <pc:sldMk cId="3746266887" sldId="288"/>
            <ac:spMk id="5" creationId="{4CBC412C-86E5-4BBF-8895-1C0050444310}"/>
          </ac:spMkLst>
        </pc:spChg>
        <pc:spChg chg="add mod">
          <ac:chgData name="Watane, Anurag" userId="eaf9dd4d-f67c-4e71-b2f5-cd708044ffa9" providerId="ADAL" clId="{FD93F586-1EE6-4225-A94B-A67CE4DD4094}" dt="2021-07-23T10:37:52.475" v="2757" actId="14861"/>
          <ac:spMkLst>
            <pc:docMk/>
            <pc:sldMk cId="3746266887" sldId="288"/>
            <ac:spMk id="6" creationId="{BE464C35-6AB9-4952-9E4E-DB01A3BBDA62}"/>
          </ac:spMkLst>
        </pc:spChg>
        <pc:picChg chg="mod">
          <ac:chgData name="Watane, Anurag" userId="eaf9dd4d-f67c-4e71-b2f5-cd708044ffa9" providerId="ADAL" clId="{FD93F586-1EE6-4225-A94B-A67CE4DD4094}" dt="2021-07-23T10:37:07.603" v="2753" actId="167"/>
          <ac:picMkLst>
            <pc:docMk/>
            <pc:sldMk cId="3746266887" sldId="288"/>
            <ac:picMk id="2052" creationId="{B5FCA6DA-56EB-4065-961F-70A1156A1487}"/>
          </ac:picMkLst>
        </pc:picChg>
      </pc:sldChg>
      <pc:sldChg chg="delSp add del mod">
        <pc:chgData name="Watane, Anurag" userId="eaf9dd4d-f67c-4e71-b2f5-cd708044ffa9" providerId="ADAL" clId="{FD93F586-1EE6-4225-A94B-A67CE4DD4094}" dt="2021-07-23T10:40:13.119" v="2882" actId="47"/>
        <pc:sldMkLst>
          <pc:docMk/>
          <pc:sldMk cId="3401138696" sldId="289"/>
        </pc:sldMkLst>
        <pc:spChg chg="del">
          <ac:chgData name="Watane, Anurag" userId="eaf9dd4d-f67c-4e71-b2f5-cd708044ffa9" providerId="ADAL" clId="{FD93F586-1EE6-4225-A94B-A67CE4DD4094}" dt="2021-07-23T10:32:07.755" v="2679" actId="478"/>
          <ac:spMkLst>
            <pc:docMk/>
            <pc:sldMk cId="3401138696" sldId="289"/>
            <ac:spMk id="10" creationId="{201F510D-52D1-4DFF-A260-D61CA847BDDD}"/>
          </ac:spMkLst>
        </pc:spChg>
      </pc:sldChg>
      <pc:sldChg chg="delSp add del mod">
        <pc:chgData name="Watane, Anurag" userId="eaf9dd4d-f67c-4e71-b2f5-cd708044ffa9" providerId="ADAL" clId="{FD93F586-1EE6-4225-A94B-A67CE4DD4094}" dt="2021-07-23T10:41:11.302" v="2886" actId="47"/>
        <pc:sldMkLst>
          <pc:docMk/>
          <pc:sldMk cId="4228578707" sldId="290"/>
        </pc:sldMkLst>
        <pc:spChg chg="del">
          <ac:chgData name="Watane, Anurag" userId="eaf9dd4d-f67c-4e71-b2f5-cd708044ffa9" providerId="ADAL" clId="{FD93F586-1EE6-4225-A94B-A67CE4DD4094}" dt="2021-07-23T10:32:57.855" v="2681" actId="478"/>
          <ac:spMkLst>
            <pc:docMk/>
            <pc:sldMk cId="4228578707" sldId="290"/>
            <ac:spMk id="11" creationId="{EDB9E120-12E7-4323-8A4F-D731018ECCF3}"/>
          </ac:spMkLst>
        </pc:spChg>
      </pc:sldChg>
      <pc:sldChg chg="modSp add del mod">
        <pc:chgData name="Watane, Anurag" userId="eaf9dd4d-f67c-4e71-b2f5-cd708044ffa9" providerId="ADAL" clId="{FD93F586-1EE6-4225-A94B-A67CE4DD4094}" dt="2021-07-23T10:41:33.553" v="2888" actId="47"/>
        <pc:sldMkLst>
          <pc:docMk/>
          <pc:sldMk cId="222972466" sldId="291"/>
        </pc:sldMkLst>
        <pc:spChg chg="mod">
          <ac:chgData name="Watane, Anurag" userId="eaf9dd4d-f67c-4e71-b2f5-cd708044ffa9" providerId="ADAL" clId="{FD93F586-1EE6-4225-A94B-A67CE4DD4094}" dt="2021-07-23T10:33:35.767" v="2737" actId="1076"/>
          <ac:spMkLst>
            <pc:docMk/>
            <pc:sldMk cId="222972466" sldId="291"/>
            <ac:spMk id="2" creationId="{C08A303E-9441-4026-9D69-0CFBFF954AE5}"/>
          </ac:spMkLst>
        </pc:spChg>
        <pc:spChg chg="mod">
          <ac:chgData name="Watane, Anurag" userId="eaf9dd4d-f67c-4e71-b2f5-cd708044ffa9" providerId="ADAL" clId="{FD93F586-1EE6-4225-A94B-A67CE4DD4094}" dt="2021-07-23T10:33:31.890" v="2736" actId="1035"/>
          <ac:spMkLst>
            <pc:docMk/>
            <pc:sldMk cId="222972466" sldId="291"/>
            <ac:spMk id="10" creationId="{201F510D-52D1-4DFF-A260-D61CA847BDDD}"/>
          </ac:spMkLst>
        </pc:spChg>
      </pc:sldChg>
      <pc:sldChg chg="delSp add mod">
        <pc:chgData name="Watane, Anurag" userId="eaf9dd4d-f67c-4e71-b2f5-cd708044ffa9" providerId="ADAL" clId="{FD93F586-1EE6-4225-A94B-A67CE4DD4094}" dt="2021-07-23T10:40:49.685" v="2884" actId="478"/>
        <pc:sldMkLst>
          <pc:docMk/>
          <pc:sldMk cId="2886741514" sldId="292"/>
        </pc:sldMkLst>
        <pc:spChg chg="del">
          <ac:chgData name="Watane, Anurag" userId="eaf9dd4d-f67c-4e71-b2f5-cd708044ffa9" providerId="ADAL" clId="{FD93F586-1EE6-4225-A94B-A67CE4DD4094}" dt="2021-07-23T10:40:49.685" v="2884" actId="478"/>
          <ac:spMkLst>
            <pc:docMk/>
            <pc:sldMk cId="2886741514" sldId="292"/>
            <ac:spMk id="6" creationId="{DD0EC252-299A-4EA9-8874-4478A3A7B15E}"/>
          </ac:spMkLst>
        </pc:spChg>
      </pc:sldChg>
      <pc:sldChg chg="delSp add mod">
        <pc:chgData name="Watane, Anurag" userId="eaf9dd4d-f67c-4e71-b2f5-cd708044ffa9" providerId="ADAL" clId="{FD93F586-1EE6-4225-A94B-A67CE4DD4094}" dt="2021-07-23T10:41:21.332" v="2887" actId="478"/>
        <pc:sldMkLst>
          <pc:docMk/>
          <pc:sldMk cId="3177286555" sldId="293"/>
        </pc:sldMkLst>
        <pc:spChg chg="del">
          <ac:chgData name="Watane, Anurag" userId="eaf9dd4d-f67c-4e71-b2f5-cd708044ffa9" providerId="ADAL" clId="{FD93F586-1EE6-4225-A94B-A67CE4DD4094}" dt="2021-07-23T10:41:21.332" v="2887" actId="478"/>
          <ac:spMkLst>
            <pc:docMk/>
            <pc:sldMk cId="3177286555" sldId="293"/>
            <ac:spMk id="13" creationId="{F33728A0-722C-4D90-83F0-717E14556DA2}"/>
          </ac:spMkLst>
        </pc:spChg>
      </pc:sldChg>
      <pc:sldChg chg="modSp add mod">
        <pc:chgData name="Watane, Anurag" userId="eaf9dd4d-f67c-4e71-b2f5-cd708044ffa9" providerId="ADAL" clId="{FD93F586-1EE6-4225-A94B-A67CE4DD4094}" dt="2021-07-23T10:41:48.529" v="2890" actId="1076"/>
        <pc:sldMkLst>
          <pc:docMk/>
          <pc:sldMk cId="3222161584" sldId="294"/>
        </pc:sldMkLst>
        <pc:spChg chg="mod">
          <ac:chgData name="Watane, Anurag" userId="eaf9dd4d-f67c-4e71-b2f5-cd708044ffa9" providerId="ADAL" clId="{FD93F586-1EE6-4225-A94B-A67CE4DD4094}" dt="2021-07-23T10:41:48.529" v="2890" actId="1076"/>
          <ac:spMkLst>
            <pc:docMk/>
            <pc:sldMk cId="3222161584" sldId="294"/>
            <ac:spMk id="6" creationId="{DD0EC252-299A-4EA9-8874-4478A3A7B15E}"/>
          </ac:spMkLst>
        </pc:spChg>
      </pc:sldChg>
      <pc:sldChg chg="addSp delSp modSp add mod">
        <pc:chgData name="Watane, Anurag" userId="eaf9dd4d-f67c-4e71-b2f5-cd708044ffa9" providerId="ADAL" clId="{FD93F586-1EE6-4225-A94B-A67CE4DD4094}" dt="2021-07-23T10:43:46.315" v="2897" actId="14861"/>
        <pc:sldMkLst>
          <pc:docMk/>
          <pc:sldMk cId="2573393854" sldId="295"/>
        </pc:sldMkLst>
        <pc:spChg chg="add mod">
          <ac:chgData name="Watane, Anurag" userId="eaf9dd4d-f67c-4e71-b2f5-cd708044ffa9" providerId="ADAL" clId="{FD93F586-1EE6-4225-A94B-A67CE4DD4094}" dt="2021-07-23T10:43:46.315" v="2897" actId="14861"/>
          <ac:spMkLst>
            <pc:docMk/>
            <pc:sldMk cId="2573393854" sldId="295"/>
            <ac:spMk id="5" creationId="{93FA904D-B442-4110-AA11-9B901EF76525}"/>
          </ac:spMkLst>
        </pc:spChg>
        <pc:spChg chg="del">
          <ac:chgData name="Watane, Anurag" userId="eaf9dd4d-f67c-4e71-b2f5-cd708044ffa9" providerId="ADAL" clId="{FD93F586-1EE6-4225-A94B-A67CE4DD4094}" dt="2021-07-23T10:43:14.652" v="2892" actId="478"/>
          <ac:spMkLst>
            <pc:docMk/>
            <pc:sldMk cId="2573393854" sldId="295"/>
            <ac:spMk id="6" creationId="{DD0EC252-299A-4EA9-8874-4478A3A7B15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44DAC5-F6CE-4108-95FC-B12B8EC8CCF2}" type="doc">
      <dgm:prSet loTypeId="urn:microsoft.com/office/officeart/2005/8/layout/funnel1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DE"/>
        </a:p>
      </dgm:t>
    </dgm:pt>
    <dgm:pt modelId="{7601EFED-167B-468C-B543-23CED0A812B5}">
      <dgm:prSet phldrT="[Text]"/>
      <dgm:spPr/>
      <dgm:t>
        <a:bodyPr/>
        <a:lstStyle/>
        <a:p>
          <a:r>
            <a:rPr lang="en-US" b="0" i="0" dirty="0"/>
            <a:t>HASOC 2019</a:t>
          </a:r>
          <a:endParaRPr lang="en-DE" dirty="0"/>
        </a:p>
      </dgm:t>
    </dgm:pt>
    <dgm:pt modelId="{E0D384F8-4D2E-4D88-A3DE-CA79CF87041F}" type="parTrans" cxnId="{FC72EFB4-FD42-4C50-81BA-5CF9B55C0296}">
      <dgm:prSet/>
      <dgm:spPr/>
      <dgm:t>
        <a:bodyPr/>
        <a:lstStyle/>
        <a:p>
          <a:endParaRPr lang="en-DE"/>
        </a:p>
      </dgm:t>
    </dgm:pt>
    <dgm:pt modelId="{43BC6BE1-7483-491A-966A-2D46437265BD}" type="sibTrans" cxnId="{FC72EFB4-FD42-4C50-81BA-5CF9B55C0296}">
      <dgm:prSet/>
      <dgm:spPr/>
      <dgm:t>
        <a:bodyPr/>
        <a:lstStyle/>
        <a:p>
          <a:endParaRPr lang="en-DE"/>
        </a:p>
      </dgm:t>
    </dgm:pt>
    <dgm:pt modelId="{AB16A66D-B389-4409-B330-83B27BDE7EEF}">
      <dgm:prSet phldrT="[Text]"/>
      <dgm:spPr/>
      <dgm:t>
        <a:bodyPr/>
        <a:lstStyle/>
        <a:p>
          <a:r>
            <a:rPr lang="en-US" b="0" i="0" dirty="0"/>
            <a:t>HASOC 2020</a:t>
          </a:r>
          <a:endParaRPr lang="en-DE" dirty="0"/>
        </a:p>
      </dgm:t>
    </dgm:pt>
    <dgm:pt modelId="{DFD58D01-330A-48A0-873A-92454A7D2ED3}" type="parTrans" cxnId="{ABDEF992-D90B-4034-919A-15378E797F72}">
      <dgm:prSet/>
      <dgm:spPr/>
      <dgm:t>
        <a:bodyPr/>
        <a:lstStyle/>
        <a:p>
          <a:endParaRPr lang="en-DE"/>
        </a:p>
      </dgm:t>
    </dgm:pt>
    <dgm:pt modelId="{D01B60B5-0744-40CB-BC8F-D2E013B081C5}" type="sibTrans" cxnId="{ABDEF992-D90B-4034-919A-15378E797F72}">
      <dgm:prSet/>
      <dgm:spPr/>
      <dgm:t>
        <a:bodyPr/>
        <a:lstStyle/>
        <a:p>
          <a:endParaRPr lang="en-DE"/>
        </a:p>
      </dgm:t>
    </dgm:pt>
    <dgm:pt modelId="{812290BF-5AF3-4DA9-BA02-B1DDC1779EBE}">
      <dgm:prSet phldrT="[Text]"/>
      <dgm:spPr/>
      <dgm:t>
        <a:bodyPr/>
        <a:lstStyle/>
        <a:p>
          <a:r>
            <a:rPr lang="en-US" dirty="0"/>
            <a:t>Kaggle</a:t>
          </a:r>
          <a:endParaRPr lang="en-DE" dirty="0"/>
        </a:p>
      </dgm:t>
    </dgm:pt>
    <dgm:pt modelId="{845A3883-9357-4BB6-A90B-EA55C6E666E8}" type="parTrans" cxnId="{597870BB-96E9-4C15-BAD3-252DE8DF16D4}">
      <dgm:prSet/>
      <dgm:spPr/>
      <dgm:t>
        <a:bodyPr/>
        <a:lstStyle/>
        <a:p>
          <a:endParaRPr lang="en-DE"/>
        </a:p>
      </dgm:t>
    </dgm:pt>
    <dgm:pt modelId="{BDA4D520-419A-4041-93A4-B4160D3FFF4E}" type="sibTrans" cxnId="{597870BB-96E9-4C15-BAD3-252DE8DF16D4}">
      <dgm:prSet/>
      <dgm:spPr/>
      <dgm:t>
        <a:bodyPr/>
        <a:lstStyle/>
        <a:p>
          <a:endParaRPr lang="en-DE"/>
        </a:p>
      </dgm:t>
    </dgm:pt>
    <dgm:pt modelId="{0D242034-5098-4A54-AB42-07E071819114}">
      <dgm:prSet phldrT="[Text]"/>
      <dgm:spPr/>
      <dgm:t>
        <a:bodyPr/>
        <a:lstStyle/>
        <a:p>
          <a:r>
            <a:rPr lang="en-US" dirty="0"/>
            <a:t>Combined Data</a:t>
          </a:r>
          <a:endParaRPr lang="en-DE" dirty="0"/>
        </a:p>
      </dgm:t>
    </dgm:pt>
    <dgm:pt modelId="{C38C5288-AC47-40E8-9D08-5336D46D4E4C}" type="parTrans" cxnId="{AC87BB2F-03CD-4BFC-AFB3-A1AC05B6545B}">
      <dgm:prSet/>
      <dgm:spPr/>
      <dgm:t>
        <a:bodyPr/>
        <a:lstStyle/>
        <a:p>
          <a:endParaRPr lang="en-DE"/>
        </a:p>
      </dgm:t>
    </dgm:pt>
    <dgm:pt modelId="{01916BFB-35C2-4836-BE61-F656DA817C81}" type="sibTrans" cxnId="{AC87BB2F-03CD-4BFC-AFB3-A1AC05B6545B}">
      <dgm:prSet/>
      <dgm:spPr/>
      <dgm:t>
        <a:bodyPr/>
        <a:lstStyle/>
        <a:p>
          <a:endParaRPr lang="en-DE"/>
        </a:p>
      </dgm:t>
    </dgm:pt>
    <dgm:pt modelId="{4B6874D3-D968-4A20-982C-A96236AFC1CF}" type="pres">
      <dgm:prSet presAssocID="{8F44DAC5-F6CE-4108-95FC-B12B8EC8CCF2}" presName="Name0" presStyleCnt="0">
        <dgm:presLayoutVars>
          <dgm:chMax val="4"/>
          <dgm:resizeHandles val="exact"/>
        </dgm:presLayoutVars>
      </dgm:prSet>
      <dgm:spPr/>
    </dgm:pt>
    <dgm:pt modelId="{DDD579CB-C4AA-462F-A0E3-AA2019B7E714}" type="pres">
      <dgm:prSet presAssocID="{8F44DAC5-F6CE-4108-95FC-B12B8EC8CCF2}" presName="ellipse" presStyleLbl="trBgShp" presStyleIdx="0" presStyleCnt="1"/>
      <dgm:spPr/>
    </dgm:pt>
    <dgm:pt modelId="{7ED4D2BE-5023-4CA0-AA20-7211D10789C1}" type="pres">
      <dgm:prSet presAssocID="{8F44DAC5-F6CE-4108-95FC-B12B8EC8CCF2}" presName="arrow1" presStyleLbl="fgShp" presStyleIdx="0" presStyleCnt="1"/>
      <dgm:spPr/>
    </dgm:pt>
    <dgm:pt modelId="{A79970FB-F76E-4ED6-91A4-5D238CA2A829}" type="pres">
      <dgm:prSet presAssocID="{8F44DAC5-F6CE-4108-95FC-B12B8EC8CCF2}" presName="rectangle" presStyleLbl="revTx" presStyleIdx="0" presStyleCnt="1">
        <dgm:presLayoutVars>
          <dgm:bulletEnabled val="1"/>
        </dgm:presLayoutVars>
      </dgm:prSet>
      <dgm:spPr/>
    </dgm:pt>
    <dgm:pt modelId="{6582A2BD-40D1-47FF-ADDA-6DDF3C6E4823}" type="pres">
      <dgm:prSet presAssocID="{AB16A66D-B389-4409-B330-83B27BDE7EEF}" presName="item1" presStyleLbl="node1" presStyleIdx="0" presStyleCnt="3">
        <dgm:presLayoutVars>
          <dgm:bulletEnabled val="1"/>
        </dgm:presLayoutVars>
      </dgm:prSet>
      <dgm:spPr/>
    </dgm:pt>
    <dgm:pt modelId="{5A26183C-9724-4AC3-A0F9-1EF484420A21}" type="pres">
      <dgm:prSet presAssocID="{812290BF-5AF3-4DA9-BA02-B1DDC1779EBE}" presName="item2" presStyleLbl="node1" presStyleIdx="1" presStyleCnt="3">
        <dgm:presLayoutVars>
          <dgm:bulletEnabled val="1"/>
        </dgm:presLayoutVars>
      </dgm:prSet>
      <dgm:spPr/>
    </dgm:pt>
    <dgm:pt modelId="{6A5990FF-5346-4AE9-B148-7DB65DF1B350}" type="pres">
      <dgm:prSet presAssocID="{0D242034-5098-4A54-AB42-07E071819114}" presName="item3" presStyleLbl="node1" presStyleIdx="2" presStyleCnt="3">
        <dgm:presLayoutVars>
          <dgm:bulletEnabled val="1"/>
        </dgm:presLayoutVars>
      </dgm:prSet>
      <dgm:spPr/>
    </dgm:pt>
    <dgm:pt modelId="{2D7EA69B-0670-41A1-8724-F9462E3C44DC}" type="pres">
      <dgm:prSet presAssocID="{8F44DAC5-F6CE-4108-95FC-B12B8EC8CCF2}" presName="funnel" presStyleLbl="trAlignAcc1" presStyleIdx="0" presStyleCnt="1"/>
      <dgm:spPr/>
    </dgm:pt>
  </dgm:ptLst>
  <dgm:cxnLst>
    <dgm:cxn modelId="{1061890E-AEBE-401A-8A96-18903DDA40D5}" type="presOf" srcId="{AB16A66D-B389-4409-B330-83B27BDE7EEF}" destId="{5A26183C-9724-4AC3-A0F9-1EF484420A21}" srcOrd="0" destOrd="0" presId="urn:microsoft.com/office/officeart/2005/8/layout/funnel1"/>
    <dgm:cxn modelId="{3B29462D-4CD4-47C2-B543-7E6A74562335}" type="presOf" srcId="{7601EFED-167B-468C-B543-23CED0A812B5}" destId="{6A5990FF-5346-4AE9-B148-7DB65DF1B350}" srcOrd="0" destOrd="0" presId="urn:microsoft.com/office/officeart/2005/8/layout/funnel1"/>
    <dgm:cxn modelId="{AC87BB2F-03CD-4BFC-AFB3-A1AC05B6545B}" srcId="{8F44DAC5-F6CE-4108-95FC-B12B8EC8CCF2}" destId="{0D242034-5098-4A54-AB42-07E071819114}" srcOrd="3" destOrd="0" parTransId="{C38C5288-AC47-40E8-9D08-5336D46D4E4C}" sibTransId="{01916BFB-35C2-4836-BE61-F656DA817C81}"/>
    <dgm:cxn modelId="{8BA1303D-AF38-4D23-A5D2-E48D942FDCEF}" type="presOf" srcId="{812290BF-5AF3-4DA9-BA02-B1DDC1779EBE}" destId="{6582A2BD-40D1-47FF-ADDA-6DDF3C6E4823}" srcOrd="0" destOrd="0" presId="urn:microsoft.com/office/officeart/2005/8/layout/funnel1"/>
    <dgm:cxn modelId="{ABDEF992-D90B-4034-919A-15378E797F72}" srcId="{8F44DAC5-F6CE-4108-95FC-B12B8EC8CCF2}" destId="{AB16A66D-B389-4409-B330-83B27BDE7EEF}" srcOrd="1" destOrd="0" parTransId="{DFD58D01-330A-48A0-873A-92454A7D2ED3}" sibTransId="{D01B60B5-0744-40CB-BC8F-D2E013B081C5}"/>
    <dgm:cxn modelId="{D54F0195-3FBE-437A-9965-41BCD90E2B59}" type="presOf" srcId="{0D242034-5098-4A54-AB42-07E071819114}" destId="{A79970FB-F76E-4ED6-91A4-5D238CA2A829}" srcOrd="0" destOrd="0" presId="urn:microsoft.com/office/officeart/2005/8/layout/funnel1"/>
    <dgm:cxn modelId="{FC72EFB4-FD42-4C50-81BA-5CF9B55C0296}" srcId="{8F44DAC5-F6CE-4108-95FC-B12B8EC8CCF2}" destId="{7601EFED-167B-468C-B543-23CED0A812B5}" srcOrd="0" destOrd="0" parTransId="{E0D384F8-4D2E-4D88-A3DE-CA79CF87041F}" sibTransId="{43BC6BE1-7483-491A-966A-2D46437265BD}"/>
    <dgm:cxn modelId="{597870BB-96E9-4C15-BAD3-252DE8DF16D4}" srcId="{8F44DAC5-F6CE-4108-95FC-B12B8EC8CCF2}" destId="{812290BF-5AF3-4DA9-BA02-B1DDC1779EBE}" srcOrd="2" destOrd="0" parTransId="{845A3883-9357-4BB6-A90B-EA55C6E666E8}" sibTransId="{BDA4D520-419A-4041-93A4-B4160D3FFF4E}"/>
    <dgm:cxn modelId="{3DEBDBF0-996D-4AD7-A93D-3E0201F9747F}" type="presOf" srcId="{8F44DAC5-F6CE-4108-95FC-B12B8EC8CCF2}" destId="{4B6874D3-D968-4A20-982C-A96236AFC1CF}" srcOrd="0" destOrd="0" presId="urn:microsoft.com/office/officeart/2005/8/layout/funnel1"/>
    <dgm:cxn modelId="{416B91EE-9121-4F91-A873-C835BCCC29FB}" type="presParOf" srcId="{4B6874D3-D968-4A20-982C-A96236AFC1CF}" destId="{DDD579CB-C4AA-462F-A0E3-AA2019B7E714}" srcOrd="0" destOrd="0" presId="urn:microsoft.com/office/officeart/2005/8/layout/funnel1"/>
    <dgm:cxn modelId="{A89DEEDC-70FB-4992-A608-5A5F3ED682B1}" type="presParOf" srcId="{4B6874D3-D968-4A20-982C-A96236AFC1CF}" destId="{7ED4D2BE-5023-4CA0-AA20-7211D10789C1}" srcOrd="1" destOrd="0" presId="urn:microsoft.com/office/officeart/2005/8/layout/funnel1"/>
    <dgm:cxn modelId="{7420C3A1-1753-4BF4-9F1A-1ED0D7FBAA7E}" type="presParOf" srcId="{4B6874D3-D968-4A20-982C-A96236AFC1CF}" destId="{A79970FB-F76E-4ED6-91A4-5D238CA2A829}" srcOrd="2" destOrd="0" presId="urn:microsoft.com/office/officeart/2005/8/layout/funnel1"/>
    <dgm:cxn modelId="{59ECB784-4C01-4BBD-96C6-61964917F782}" type="presParOf" srcId="{4B6874D3-D968-4A20-982C-A96236AFC1CF}" destId="{6582A2BD-40D1-47FF-ADDA-6DDF3C6E4823}" srcOrd="3" destOrd="0" presId="urn:microsoft.com/office/officeart/2005/8/layout/funnel1"/>
    <dgm:cxn modelId="{2721D959-4BB3-48FC-9D16-AC718E83CD61}" type="presParOf" srcId="{4B6874D3-D968-4A20-982C-A96236AFC1CF}" destId="{5A26183C-9724-4AC3-A0F9-1EF484420A21}" srcOrd="4" destOrd="0" presId="urn:microsoft.com/office/officeart/2005/8/layout/funnel1"/>
    <dgm:cxn modelId="{91764ADD-E048-4E1B-9C93-602EDF2DEBFB}" type="presParOf" srcId="{4B6874D3-D968-4A20-982C-A96236AFC1CF}" destId="{6A5990FF-5346-4AE9-B148-7DB65DF1B350}" srcOrd="5" destOrd="0" presId="urn:microsoft.com/office/officeart/2005/8/layout/funnel1"/>
    <dgm:cxn modelId="{7B1B6F0D-B1CA-4472-9607-F102FA901202}" type="presParOf" srcId="{4B6874D3-D968-4A20-982C-A96236AFC1CF}" destId="{2D7EA69B-0670-41A1-8724-F9462E3C44D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2D0E5-EA4D-4658-96A1-5E82F875DA1E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DE"/>
        </a:p>
      </dgm:t>
    </dgm:pt>
    <dgm:pt modelId="{B20DB2E3-8A08-49F8-A281-5914655472F6}">
      <dgm:prSet phldrT="[Text]"/>
      <dgm:spPr/>
      <dgm:t>
        <a:bodyPr/>
        <a:lstStyle/>
        <a:p>
          <a:r>
            <a:rPr lang="en-US" dirty="0"/>
            <a:t>Combined Data</a:t>
          </a:r>
          <a:endParaRPr lang="en-DE" dirty="0"/>
        </a:p>
      </dgm:t>
    </dgm:pt>
    <dgm:pt modelId="{6C41E704-BF0B-408D-B2C8-F5FC7E471FDE}" type="parTrans" cxnId="{9924EA0A-64A7-4617-B013-2C69B4BBFCA8}">
      <dgm:prSet/>
      <dgm:spPr/>
      <dgm:t>
        <a:bodyPr/>
        <a:lstStyle/>
        <a:p>
          <a:endParaRPr lang="en-DE"/>
        </a:p>
      </dgm:t>
    </dgm:pt>
    <dgm:pt modelId="{F272FC45-D215-48CA-B92F-3C7EEC7793CF}" type="sibTrans" cxnId="{9924EA0A-64A7-4617-B013-2C69B4BBFCA8}">
      <dgm:prSet/>
      <dgm:spPr/>
      <dgm:t>
        <a:bodyPr/>
        <a:lstStyle/>
        <a:p>
          <a:endParaRPr lang="en-DE"/>
        </a:p>
      </dgm:t>
    </dgm:pt>
    <dgm:pt modelId="{4D41FACD-3BF3-418F-A7D0-3D7DB3551F2F}">
      <dgm:prSet phldrT="[Text]"/>
      <dgm:spPr/>
      <dgm:t>
        <a:bodyPr/>
        <a:lstStyle/>
        <a:p>
          <a:r>
            <a:rPr lang="en-US" dirty="0"/>
            <a:t>Training Set (10788 rows)</a:t>
          </a:r>
          <a:endParaRPr lang="en-DE" dirty="0"/>
        </a:p>
      </dgm:t>
    </dgm:pt>
    <dgm:pt modelId="{4B6A151B-A5E8-4634-B0E5-2DC0AE519283}" type="parTrans" cxnId="{1010067F-E87F-4A7A-8728-342212784BB2}">
      <dgm:prSet/>
      <dgm:spPr/>
      <dgm:t>
        <a:bodyPr/>
        <a:lstStyle/>
        <a:p>
          <a:endParaRPr lang="en-DE"/>
        </a:p>
      </dgm:t>
    </dgm:pt>
    <dgm:pt modelId="{E734F2E8-7ED0-4366-AA52-214A92B82FFE}" type="sibTrans" cxnId="{1010067F-E87F-4A7A-8728-342212784BB2}">
      <dgm:prSet/>
      <dgm:spPr/>
      <dgm:t>
        <a:bodyPr/>
        <a:lstStyle/>
        <a:p>
          <a:endParaRPr lang="en-DE"/>
        </a:p>
      </dgm:t>
    </dgm:pt>
    <dgm:pt modelId="{39E0839F-ED7E-4AB9-B59F-249218253475}">
      <dgm:prSet phldrT="[Text]"/>
      <dgm:spPr/>
      <dgm:t>
        <a:bodyPr/>
        <a:lstStyle/>
        <a:p>
          <a:r>
            <a:rPr lang="en-US" dirty="0"/>
            <a:t>Cyberbullying (4532 rows)</a:t>
          </a:r>
          <a:endParaRPr lang="en-DE" dirty="0"/>
        </a:p>
      </dgm:t>
    </dgm:pt>
    <dgm:pt modelId="{8ED5C89B-8797-456E-A7B8-8FD40489C1E8}" type="parTrans" cxnId="{0D55E142-5858-44FF-B307-7C590F329E27}">
      <dgm:prSet/>
      <dgm:spPr/>
      <dgm:t>
        <a:bodyPr/>
        <a:lstStyle/>
        <a:p>
          <a:endParaRPr lang="en-DE"/>
        </a:p>
      </dgm:t>
    </dgm:pt>
    <dgm:pt modelId="{7B807753-4289-4146-93B6-2DCDD66447AC}" type="sibTrans" cxnId="{0D55E142-5858-44FF-B307-7C590F329E27}">
      <dgm:prSet/>
      <dgm:spPr/>
      <dgm:t>
        <a:bodyPr/>
        <a:lstStyle/>
        <a:p>
          <a:endParaRPr lang="en-DE"/>
        </a:p>
      </dgm:t>
    </dgm:pt>
    <dgm:pt modelId="{BBE23BD3-D7AA-49D9-87F5-DE0207D2B2B4}">
      <dgm:prSet phldrT="[Text]"/>
      <dgm:spPr/>
      <dgm:t>
        <a:bodyPr/>
        <a:lstStyle/>
        <a:p>
          <a:r>
            <a:rPr lang="en-US" dirty="0"/>
            <a:t>Not         (6256 rows)</a:t>
          </a:r>
          <a:endParaRPr lang="en-DE" dirty="0"/>
        </a:p>
      </dgm:t>
    </dgm:pt>
    <dgm:pt modelId="{9D7D468B-E55B-496F-BA59-4CF80FE0D261}" type="parTrans" cxnId="{CFC6B5C8-DBB1-428E-8C6D-DFA2C0C191D8}">
      <dgm:prSet/>
      <dgm:spPr/>
      <dgm:t>
        <a:bodyPr/>
        <a:lstStyle/>
        <a:p>
          <a:endParaRPr lang="en-DE"/>
        </a:p>
      </dgm:t>
    </dgm:pt>
    <dgm:pt modelId="{36515F67-68C3-4A77-987B-B623977FF00A}" type="sibTrans" cxnId="{CFC6B5C8-DBB1-428E-8C6D-DFA2C0C191D8}">
      <dgm:prSet/>
      <dgm:spPr/>
      <dgm:t>
        <a:bodyPr/>
        <a:lstStyle/>
        <a:p>
          <a:endParaRPr lang="en-DE"/>
        </a:p>
      </dgm:t>
    </dgm:pt>
    <dgm:pt modelId="{55A86549-50FC-49E2-A7BE-10990CC8EDF9}">
      <dgm:prSet phldrT="[Text]"/>
      <dgm:spPr/>
      <dgm:t>
        <a:bodyPr/>
        <a:lstStyle/>
        <a:p>
          <a:r>
            <a:rPr lang="en-US" dirty="0"/>
            <a:t>Testing Set (2697 rows)</a:t>
          </a:r>
          <a:endParaRPr lang="en-DE" dirty="0"/>
        </a:p>
      </dgm:t>
    </dgm:pt>
    <dgm:pt modelId="{AF9F96CF-FB93-44C9-8140-97314EE4F5CB}" type="parTrans" cxnId="{056871BB-E99A-4566-97EE-29F2550DBB0B}">
      <dgm:prSet/>
      <dgm:spPr/>
      <dgm:t>
        <a:bodyPr/>
        <a:lstStyle/>
        <a:p>
          <a:endParaRPr lang="en-DE"/>
        </a:p>
      </dgm:t>
    </dgm:pt>
    <dgm:pt modelId="{59F2E752-1B2D-481F-AFAE-7A038581DD91}" type="sibTrans" cxnId="{056871BB-E99A-4566-97EE-29F2550DBB0B}">
      <dgm:prSet/>
      <dgm:spPr/>
      <dgm:t>
        <a:bodyPr/>
        <a:lstStyle/>
        <a:p>
          <a:endParaRPr lang="en-DE"/>
        </a:p>
      </dgm:t>
    </dgm:pt>
    <dgm:pt modelId="{EC5D43FB-A732-461F-89F2-65E858D93000}" type="pres">
      <dgm:prSet presAssocID="{6EC2D0E5-EA4D-4658-96A1-5E82F875DA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5717C4B-EE28-4A08-80FE-126BDC67877A}" type="pres">
      <dgm:prSet presAssocID="{B20DB2E3-8A08-49F8-A281-5914655472F6}" presName="root1" presStyleCnt="0"/>
      <dgm:spPr/>
    </dgm:pt>
    <dgm:pt modelId="{88C253C4-68CB-4546-BC47-0097E974F31D}" type="pres">
      <dgm:prSet presAssocID="{B20DB2E3-8A08-49F8-A281-5914655472F6}" presName="LevelOneTextNode" presStyleLbl="node0" presStyleIdx="0" presStyleCnt="1">
        <dgm:presLayoutVars>
          <dgm:chPref val="3"/>
        </dgm:presLayoutVars>
      </dgm:prSet>
      <dgm:spPr/>
    </dgm:pt>
    <dgm:pt modelId="{27001BF4-7763-48B9-9F63-1073CD25F764}" type="pres">
      <dgm:prSet presAssocID="{B20DB2E3-8A08-49F8-A281-5914655472F6}" presName="level2hierChild" presStyleCnt="0"/>
      <dgm:spPr/>
    </dgm:pt>
    <dgm:pt modelId="{71FEC3F3-E2EB-4F01-92F1-22866D3D460F}" type="pres">
      <dgm:prSet presAssocID="{4B6A151B-A5E8-4634-B0E5-2DC0AE519283}" presName="conn2-1" presStyleLbl="parChTrans1D2" presStyleIdx="0" presStyleCnt="2"/>
      <dgm:spPr/>
    </dgm:pt>
    <dgm:pt modelId="{7976A2A9-351C-4C38-8E37-EAB54ED11B2D}" type="pres">
      <dgm:prSet presAssocID="{4B6A151B-A5E8-4634-B0E5-2DC0AE519283}" presName="connTx" presStyleLbl="parChTrans1D2" presStyleIdx="0" presStyleCnt="2"/>
      <dgm:spPr/>
    </dgm:pt>
    <dgm:pt modelId="{14476A40-7D33-402B-8C47-5C7DE12A5B8F}" type="pres">
      <dgm:prSet presAssocID="{4D41FACD-3BF3-418F-A7D0-3D7DB3551F2F}" presName="root2" presStyleCnt="0"/>
      <dgm:spPr/>
    </dgm:pt>
    <dgm:pt modelId="{1F426A7C-1F1A-4163-8FD8-5D8907EA48F8}" type="pres">
      <dgm:prSet presAssocID="{4D41FACD-3BF3-418F-A7D0-3D7DB3551F2F}" presName="LevelTwoTextNode" presStyleLbl="node2" presStyleIdx="0" presStyleCnt="2">
        <dgm:presLayoutVars>
          <dgm:chPref val="3"/>
        </dgm:presLayoutVars>
      </dgm:prSet>
      <dgm:spPr/>
    </dgm:pt>
    <dgm:pt modelId="{F19A27E4-949A-4DBE-98A4-820AB53D3F36}" type="pres">
      <dgm:prSet presAssocID="{4D41FACD-3BF3-418F-A7D0-3D7DB3551F2F}" presName="level3hierChild" presStyleCnt="0"/>
      <dgm:spPr/>
    </dgm:pt>
    <dgm:pt modelId="{FCC17F5D-86C8-4E3A-BA65-1C460A18AEA1}" type="pres">
      <dgm:prSet presAssocID="{8ED5C89B-8797-456E-A7B8-8FD40489C1E8}" presName="conn2-1" presStyleLbl="parChTrans1D3" presStyleIdx="0" presStyleCnt="2"/>
      <dgm:spPr/>
    </dgm:pt>
    <dgm:pt modelId="{2E98285C-50D8-4E5E-BDDF-BD88470CDA52}" type="pres">
      <dgm:prSet presAssocID="{8ED5C89B-8797-456E-A7B8-8FD40489C1E8}" presName="connTx" presStyleLbl="parChTrans1D3" presStyleIdx="0" presStyleCnt="2"/>
      <dgm:spPr/>
    </dgm:pt>
    <dgm:pt modelId="{3218B963-2EA9-4FB7-8DBB-FE2760986CE3}" type="pres">
      <dgm:prSet presAssocID="{39E0839F-ED7E-4AB9-B59F-249218253475}" presName="root2" presStyleCnt="0"/>
      <dgm:spPr/>
    </dgm:pt>
    <dgm:pt modelId="{4B4337E8-5D5D-4144-8F4B-A18A09591E2B}" type="pres">
      <dgm:prSet presAssocID="{39E0839F-ED7E-4AB9-B59F-249218253475}" presName="LevelTwoTextNode" presStyleLbl="node3" presStyleIdx="0" presStyleCnt="2">
        <dgm:presLayoutVars>
          <dgm:chPref val="3"/>
        </dgm:presLayoutVars>
      </dgm:prSet>
      <dgm:spPr/>
    </dgm:pt>
    <dgm:pt modelId="{83AFE32D-A2A0-4C2A-B9DA-80DD900CC6AA}" type="pres">
      <dgm:prSet presAssocID="{39E0839F-ED7E-4AB9-B59F-249218253475}" presName="level3hierChild" presStyleCnt="0"/>
      <dgm:spPr/>
    </dgm:pt>
    <dgm:pt modelId="{80BD6482-5A93-46B9-B972-2AEFA8629AB6}" type="pres">
      <dgm:prSet presAssocID="{9D7D468B-E55B-496F-BA59-4CF80FE0D261}" presName="conn2-1" presStyleLbl="parChTrans1D3" presStyleIdx="1" presStyleCnt="2"/>
      <dgm:spPr/>
    </dgm:pt>
    <dgm:pt modelId="{AB0F68F0-033D-4B37-835E-51D1D84D5A83}" type="pres">
      <dgm:prSet presAssocID="{9D7D468B-E55B-496F-BA59-4CF80FE0D261}" presName="connTx" presStyleLbl="parChTrans1D3" presStyleIdx="1" presStyleCnt="2"/>
      <dgm:spPr/>
    </dgm:pt>
    <dgm:pt modelId="{CEB2FCB9-D6AD-4276-BB20-44FC4D4CDF3B}" type="pres">
      <dgm:prSet presAssocID="{BBE23BD3-D7AA-49D9-87F5-DE0207D2B2B4}" presName="root2" presStyleCnt="0"/>
      <dgm:spPr/>
    </dgm:pt>
    <dgm:pt modelId="{D7256CFF-78A4-4878-AE22-8464E8990BDA}" type="pres">
      <dgm:prSet presAssocID="{BBE23BD3-D7AA-49D9-87F5-DE0207D2B2B4}" presName="LevelTwoTextNode" presStyleLbl="node3" presStyleIdx="1" presStyleCnt="2">
        <dgm:presLayoutVars>
          <dgm:chPref val="3"/>
        </dgm:presLayoutVars>
      </dgm:prSet>
      <dgm:spPr/>
    </dgm:pt>
    <dgm:pt modelId="{B92A6B30-29E8-4771-ACEB-69AB0AFA3DA3}" type="pres">
      <dgm:prSet presAssocID="{BBE23BD3-D7AA-49D9-87F5-DE0207D2B2B4}" presName="level3hierChild" presStyleCnt="0"/>
      <dgm:spPr/>
    </dgm:pt>
    <dgm:pt modelId="{190523DF-E00E-474D-9244-5594D3672E06}" type="pres">
      <dgm:prSet presAssocID="{AF9F96CF-FB93-44C9-8140-97314EE4F5CB}" presName="conn2-1" presStyleLbl="parChTrans1D2" presStyleIdx="1" presStyleCnt="2"/>
      <dgm:spPr/>
    </dgm:pt>
    <dgm:pt modelId="{2E43EFE4-A4CF-47F7-8719-C1E2869F9E26}" type="pres">
      <dgm:prSet presAssocID="{AF9F96CF-FB93-44C9-8140-97314EE4F5CB}" presName="connTx" presStyleLbl="parChTrans1D2" presStyleIdx="1" presStyleCnt="2"/>
      <dgm:spPr/>
    </dgm:pt>
    <dgm:pt modelId="{B0A099D6-5549-4A65-ACD8-D382F13FF394}" type="pres">
      <dgm:prSet presAssocID="{55A86549-50FC-49E2-A7BE-10990CC8EDF9}" presName="root2" presStyleCnt="0"/>
      <dgm:spPr/>
    </dgm:pt>
    <dgm:pt modelId="{FACC8991-BB58-48E2-A38F-40EDF8443865}" type="pres">
      <dgm:prSet presAssocID="{55A86549-50FC-49E2-A7BE-10990CC8EDF9}" presName="LevelTwoTextNode" presStyleLbl="node2" presStyleIdx="1" presStyleCnt="2">
        <dgm:presLayoutVars>
          <dgm:chPref val="3"/>
        </dgm:presLayoutVars>
      </dgm:prSet>
      <dgm:spPr/>
    </dgm:pt>
    <dgm:pt modelId="{6A7842D1-ACEB-40DC-9ABA-6CEFC2433F30}" type="pres">
      <dgm:prSet presAssocID="{55A86549-50FC-49E2-A7BE-10990CC8EDF9}" presName="level3hierChild" presStyleCnt="0"/>
      <dgm:spPr/>
    </dgm:pt>
  </dgm:ptLst>
  <dgm:cxnLst>
    <dgm:cxn modelId="{9924EA0A-64A7-4617-B013-2C69B4BBFCA8}" srcId="{6EC2D0E5-EA4D-4658-96A1-5E82F875DA1E}" destId="{B20DB2E3-8A08-49F8-A281-5914655472F6}" srcOrd="0" destOrd="0" parTransId="{6C41E704-BF0B-408D-B2C8-F5FC7E471FDE}" sibTransId="{F272FC45-D215-48CA-B92F-3C7EEC7793CF}"/>
    <dgm:cxn modelId="{F277690B-3967-41EF-996B-B7C6200D3334}" type="presOf" srcId="{9D7D468B-E55B-496F-BA59-4CF80FE0D261}" destId="{AB0F68F0-033D-4B37-835E-51D1D84D5A83}" srcOrd="1" destOrd="0" presId="urn:microsoft.com/office/officeart/2005/8/layout/hierarchy2"/>
    <dgm:cxn modelId="{A000110F-1CCB-4A53-9C58-F04ED46F43FB}" type="presOf" srcId="{8ED5C89B-8797-456E-A7B8-8FD40489C1E8}" destId="{2E98285C-50D8-4E5E-BDDF-BD88470CDA52}" srcOrd="1" destOrd="0" presId="urn:microsoft.com/office/officeart/2005/8/layout/hierarchy2"/>
    <dgm:cxn modelId="{0D55E142-5858-44FF-B307-7C590F329E27}" srcId="{4D41FACD-3BF3-418F-A7D0-3D7DB3551F2F}" destId="{39E0839F-ED7E-4AB9-B59F-249218253475}" srcOrd="0" destOrd="0" parTransId="{8ED5C89B-8797-456E-A7B8-8FD40489C1E8}" sibTransId="{7B807753-4289-4146-93B6-2DCDD66447AC}"/>
    <dgm:cxn modelId="{0C13BB48-C165-4688-B54C-2376EEF78C65}" type="presOf" srcId="{B20DB2E3-8A08-49F8-A281-5914655472F6}" destId="{88C253C4-68CB-4546-BC47-0097E974F31D}" srcOrd="0" destOrd="0" presId="urn:microsoft.com/office/officeart/2005/8/layout/hierarchy2"/>
    <dgm:cxn modelId="{706CE44A-F29B-475A-8993-53C3E7AA39E0}" type="presOf" srcId="{BBE23BD3-D7AA-49D9-87F5-DE0207D2B2B4}" destId="{D7256CFF-78A4-4878-AE22-8464E8990BDA}" srcOrd="0" destOrd="0" presId="urn:microsoft.com/office/officeart/2005/8/layout/hierarchy2"/>
    <dgm:cxn modelId="{DCDA0F50-6282-499F-A45C-57E07439CC0A}" type="presOf" srcId="{55A86549-50FC-49E2-A7BE-10990CC8EDF9}" destId="{FACC8991-BB58-48E2-A38F-40EDF8443865}" srcOrd="0" destOrd="0" presId="urn:microsoft.com/office/officeart/2005/8/layout/hierarchy2"/>
    <dgm:cxn modelId="{D3209E71-4E94-4543-9CF9-7156862FC30F}" type="presOf" srcId="{4B6A151B-A5E8-4634-B0E5-2DC0AE519283}" destId="{71FEC3F3-E2EB-4F01-92F1-22866D3D460F}" srcOrd="0" destOrd="0" presId="urn:microsoft.com/office/officeart/2005/8/layout/hierarchy2"/>
    <dgm:cxn modelId="{AE2F0753-95CB-44B8-950E-84CB9C728A5E}" type="presOf" srcId="{4D41FACD-3BF3-418F-A7D0-3D7DB3551F2F}" destId="{1F426A7C-1F1A-4163-8FD8-5D8907EA48F8}" srcOrd="0" destOrd="0" presId="urn:microsoft.com/office/officeart/2005/8/layout/hierarchy2"/>
    <dgm:cxn modelId="{19067477-70E8-4C5E-9C84-3DF1BA46A90E}" type="presOf" srcId="{6EC2D0E5-EA4D-4658-96A1-5E82F875DA1E}" destId="{EC5D43FB-A732-461F-89F2-65E858D93000}" srcOrd="0" destOrd="0" presId="urn:microsoft.com/office/officeart/2005/8/layout/hierarchy2"/>
    <dgm:cxn modelId="{1010067F-E87F-4A7A-8728-342212784BB2}" srcId="{B20DB2E3-8A08-49F8-A281-5914655472F6}" destId="{4D41FACD-3BF3-418F-A7D0-3D7DB3551F2F}" srcOrd="0" destOrd="0" parTransId="{4B6A151B-A5E8-4634-B0E5-2DC0AE519283}" sibTransId="{E734F2E8-7ED0-4366-AA52-214A92B82FFE}"/>
    <dgm:cxn modelId="{E9B5C893-E7B4-4A00-BEC5-B1D562F5B482}" type="presOf" srcId="{39E0839F-ED7E-4AB9-B59F-249218253475}" destId="{4B4337E8-5D5D-4144-8F4B-A18A09591E2B}" srcOrd="0" destOrd="0" presId="urn:microsoft.com/office/officeart/2005/8/layout/hierarchy2"/>
    <dgm:cxn modelId="{FE7A429E-0C38-4C1B-A152-2D83BE66ED7D}" type="presOf" srcId="{8ED5C89B-8797-456E-A7B8-8FD40489C1E8}" destId="{FCC17F5D-86C8-4E3A-BA65-1C460A18AEA1}" srcOrd="0" destOrd="0" presId="urn:microsoft.com/office/officeart/2005/8/layout/hierarchy2"/>
    <dgm:cxn modelId="{9F8CF2B6-E5A9-4B2E-A765-672C6B9014CF}" type="presOf" srcId="{9D7D468B-E55B-496F-BA59-4CF80FE0D261}" destId="{80BD6482-5A93-46B9-B972-2AEFA8629AB6}" srcOrd="0" destOrd="0" presId="urn:microsoft.com/office/officeart/2005/8/layout/hierarchy2"/>
    <dgm:cxn modelId="{056871BB-E99A-4566-97EE-29F2550DBB0B}" srcId="{B20DB2E3-8A08-49F8-A281-5914655472F6}" destId="{55A86549-50FC-49E2-A7BE-10990CC8EDF9}" srcOrd="1" destOrd="0" parTransId="{AF9F96CF-FB93-44C9-8140-97314EE4F5CB}" sibTransId="{59F2E752-1B2D-481F-AFAE-7A038581DD91}"/>
    <dgm:cxn modelId="{CFC6B5C8-DBB1-428E-8C6D-DFA2C0C191D8}" srcId="{4D41FACD-3BF3-418F-A7D0-3D7DB3551F2F}" destId="{BBE23BD3-D7AA-49D9-87F5-DE0207D2B2B4}" srcOrd="1" destOrd="0" parTransId="{9D7D468B-E55B-496F-BA59-4CF80FE0D261}" sibTransId="{36515F67-68C3-4A77-987B-B623977FF00A}"/>
    <dgm:cxn modelId="{8641EFE0-198B-47AF-B58D-BC4E1C2C3ADC}" type="presOf" srcId="{4B6A151B-A5E8-4634-B0E5-2DC0AE519283}" destId="{7976A2A9-351C-4C38-8E37-EAB54ED11B2D}" srcOrd="1" destOrd="0" presId="urn:microsoft.com/office/officeart/2005/8/layout/hierarchy2"/>
    <dgm:cxn modelId="{83BB41EA-A4B3-47A7-A3A0-7923D65FC8A2}" type="presOf" srcId="{AF9F96CF-FB93-44C9-8140-97314EE4F5CB}" destId="{2E43EFE4-A4CF-47F7-8719-C1E2869F9E26}" srcOrd="1" destOrd="0" presId="urn:microsoft.com/office/officeart/2005/8/layout/hierarchy2"/>
    <dgm:cxn modelId="{71CC8BFA-47C2-4D92-8376-587110EBD810}" type="presOf" srcId="{AF9F96CF-FB93-44C9-8140-97314EE4F5CB}" destId="{190523DF-E00E-474D-9244-5594D3672E06}" srcOrd="0" destOrd="0" presId="urn:microsoft.com/office/officeart/2005/8/layout/hierarchy2"/>
    <dgm:cxn modelId="{5089080A-008A-4CE5-8592-187AE01C127A}" type="presParOf" srcId="{EC5D43FB-A732-461F-89F2-65E858D93000}" destId="{35717C4B-EE28-4A08-80FE-126BDC67877A}" srcOrd="0" destOrd="0" presId="urn:microsoft.com/office/officeart/2005/8/layout/hierarchy2"/>
    <dgm:cxn modelId="{E3C0FEA0-467C-420A-85DB-1DD9932319E7}" type="presParOf" srcId="{35717C4B-EE28-4A08-80FE-126BDC67877A}" destId="{88C253C4-68CB-4546-BC47-0097E974F31D}" srcOrd="0" destOrd="0" presId="urn:microsoft.com/office/officeart/2005/8/layout/hierarchy2"/>
    <dgm:cxn modelId="{CC6D19D0-470C-456B-9937-3507B284BA8B}" type="presParOf" srcId="{35717C4B-EE28-4A08-80FE-126BDC67877A}" destId="{27001BF4-7763-48B9-9F63-1073CD25F764}" srcOrd="1" destOrd="0" presId="urn:microsoft.com/office/officeart/2005/8/layout/hierarchy2"/>
    <dgm:cxn modelId="{927BE72F-4462-4A46-B88C-A9B0CE52CE33}" type="presParOf" srcId="{27001BF4-7763-48B9-9F63-1073CD25F764}" destId="{71FEC3F3-E2EB-4F01-92F1-22866D3D460F}" srcOrd="0" destOrd="0" presId="urn:microsoft.com/office/officeart/2005/8/layout/hierarchy2"/>
    <dgm:cxn modelId="{05620696-C05A-4278-99C2-24E48757F9C1}" type="presParOf" srcId="{71FEC3F3-E2EB-4F01-92F1-22866D3D460F}" destId="{7976A2A9-351C-4C38-8E37-EAB54ED11B2D}" srcOrd="0" destOrd="0" presId="urn:microsoft.com/office/officeart/2005/8/layout/hierarchy2"/>
    <dgm:cxn modelId="{10A320AF-8295-4160-BBA2-8BE41D33C9EF}" type="presParOf" srcId="{27001BF4-7763-48B9-9F63-1073CD25F764}" destId="{14476A40-7D33-402B-8C47-5C7DE12A5B8F}" srcOrd="1" destOrd="0" presId="urn:microsoft.com/office/officeart/2005/8/layout/hierarchy2"/>
    <dgm:cxn modelId="{585815BF-F039-49C0-883F-7187E07798F7}" type="presParOf" srcId="{14476A40-7D33-402B-8C47-5C7DE12A5B8F}" destId="{1F426A7C-1F1A-4163-8FD8-5D8907EA48F8}" srcOrd="0" destOrd="0" presId="urn:microsoft.com/office/officeart/2005/8/layout/hierarchy2"/>
    <dgm:cxn modelId="{E19C2667-4F9F-48BD-96E2-C36C6510E27D}" type="presParOf" srcId="{14476A40-7D33-402B-8C47-5C7DE12A5B8F}" destId="{F19A27E4-949A-4DBE-98A4-820AB53D3F36}" srcOrd="1" destOrd="0" presId="urn:microsoft.com/office/officeart/2005/8/layout/hierarchy2"/>
    <dgm:cxn modelId="{ED003B5F-3D21-4128-AAE5-EB64DC5F2673}" type="presParOf" srcId="{F19A27E4-949A-4DBE-98A4-820AB53D3F36}" destId="{FCC17F5D-86C8-4E3A-BA65-1C460A18AEA1}" srcOrd="0" destOrd="0" presId="urn:microsoft.com/office/officeart/2005/8/layout/hierarchy2"/>
    <dgm:cxn modelId="{62C5390D-58F5-4646-906F-7665D8FD2C11}" type="presParOf" srcId="{FCC17F5D-86C8-4E3A-BA65-1C460A18AEA1}" destId="{2E98285C-50D8-4E5E-BDDF-BD88470CDA52}" srcOrd="0" destOrd="0" presId="urn:microsoft.com/office/officeart/2005/8/layout/hierarchy2"/>
    <dgm:cxn modelId="{87B70EF5-57BC-4D6C-A135-A54D28413BCA}" type="presParOf" srcId="{F19A27E4-949A-4DBE-98A4-820AB53D3F36}" destId="{3218B963-2EA9-4FB7-8DBB-FE2760986CE3}" srcOrd="1" destOrd="0" presId="urn:microsoft.com/office/officeart/2005/8/layout/hierarchy2"/>
    <dgm:cxn modelId="{E8CEEFF9-E6C3-4DF1-92D2-3FD806F91A81}" type="presParOf" srcId="{3218B963-2EA9-4FB7-8DBB-FE2760986CE3}" destId="{4B4337E8-5D5D-4144-8F4B-A18A09591E2B}" srcOrd="0" destOrd="0" presId="urn:microsoft.com/office/officeart/2005/8/layout/hierarchy2"/>
    <dgm:cxn modelId="{958E5CD3-2100-4334-8AF3-6E993B552C7C}" type="presParOf" srcId="{3218B963-2EA9-4FB7-8DBB-FE2760986CE3}" destId="{83AFE32D-A2A0-4C2A-B9DA-80DD900CC6AA}" srcOrd="1" destOrd="0" presId="urn:microsoft.com/office/officeart/2005/8/layout/hierarchy2"/>
    <dgm:cxn modelId="{0CCA210F-2C35-4FF8-BC91-F505A54B7402}" type="presParOf" srcId="{F19A27E4-949A-4DBE-98A4-820AB53D3F36}" destId="{80BD6482-5A93-46B9-B972-2AEFA8629AB6}" srcOrd="2" destOrd="0" presId="urn:microsoft.com/office/officeart/2005/8/layout/hierarchy2"/>
    <dgm:cxn modelId="{8B8211A8-AA75-48D6-A02B-D496E67743B5}" type="presParOf" srcId="{80BD6482-5A93-46B9-B972-2AEFA8629AB6}" destId="{AB0F68F0-033D-4B37-835E-51D1D84D5A83}" srcOrd="0" destOrd="0" presId="urn:microsoft.com/office/officeart/2005/8/layout/hierarchy2"/>
    <dgm:cxn modelId="{82541962-4586-4D00-A528-0681AE01133D}" type="presParOf" srcId="{F19A27E4-949A-4DBE-98A4-820AB53D3F36}" destId="{CEB2FCB9-D6AD-4276-BB20-44FC4D4CDF3B}" srcOrd="3" destOrd="0" presId="urn:microsoft.com/office/officeart/2005/8/layout/hierarchy2"/>
    <dgm:cxn modelId="{424DAADD-40B3-4596-AD32-E4587DF4DF55}" type="presParOf" srcId="{CEB2FCB9-D6AD-4276-BB20-44FC4D4CDF3B}" destId="{D7256CFF-78A4-4878-AE22-8464E8990BDA}" srcOrd="0" destOrd="0" presId="urn:microsoft.com/office/officeart/2005/8/layout/hierarchy2"/>
    <dgm:cxn modelId="{27AEE585-6226-48C6-AD2B-84C2C2492118}" type="presParOf" srcId="{CEB2FCB9-D6AD-4276-BB20-44FC4D4CDF3B}" destId="{B92A6B30-29E8-4771-ACEB-69AB0AFA3DA3}" srcOrd="1" destOrd="0" presId="urn:microsoft.com/office/officeart/2005/8/layout/hierarchy2"/>
    <dgm:cxn modelId="{711EFF09-B106-4300-BCB2-305E5592FEDE}" type="presParOf" srcId="{27001BF4-7763-48B9-9F63-1073CD25F764}" destId="{190523DF-E00E-474D-9244-5594D3672E06}" srcOrd="2" destOrd="0" presId="urn:microsoft.com/office/officeart/2005/8/layout/hierarchy2"/>
    <dgm:cxn modelId="{C3B9D21A-24FC-471B-9734-5C412EA58192}" type="presParOf" srcId="{190523DF-E00E-474D-9244-5594D3672E06}" destId="{2E43EFE4-A4CF-47F7-8719-C1E2869F9E26}" srcOrd="0" destOrd="0" presId="urn:microsoft.com/office/officeart/2005/8/layout/hierarchy2"/>
    <dgm:cxn modelId="{826D1C48-EEBD-4F94-9F6C-2FAFA061FECB}" type="presParOf" srcId="{27001BF4-7763-48B9-9F63-1073CD25F764}" destId="{B0A099D6-5549-4A65-ACD8-D382F13FF394}" srcOrd="3" destOrd="0" presId="urn:microsoft.com/office/officeart/2005/8/layout/hierarchy2"/>
    <dgm:cxn modelId="{224F4E2A-FDC7-4E7B-9EC1-595A8CB2A96F}" type="presParOf" srcId="{B0A099D6-5549-4A65-ACD8-D382F13FF394}" destId="{FACC8991-BB58-48E2-A38F-40EDF8443865}" srcOrd="0" destOrd="0" presId="urn:microsoft.com/office/officeart/2005/8/layout/hierarchy2"/>
    <dgm:cxn modelId="{12D6C308-3E60-40EF-9B96-9D7191CC8003}" type="presParOf" srcId="{B0A099D6-5549-4A65-ACD8-D382F13FF394}" destId="{6A7842D1-ACEB-40DC-9ABA-6CEFC2433F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1EAF6C-3FC7-442D-93E9-29E6FB275F47}" type="doc">
      <dgm:prSet loTypeId="urn:microsoft.com/office/officeart/2005/8/layout/gear1" loCatId="relationship" qsTypeId="urn:microsoft.com/office/officeart/2005/8/quickstyle/simple2" qsCatId="simple" csTypeId="urn:microsoft.com/office/officeart/2005/8/colors/accent1_1" csCatId="accent1" phldr="1"/>
      <dgm:spPr/>
    </dgm:pt>
    <dgm:pt modelId="{EFA52EF8-9C1B-4193-A655-1B9EF09FD4D3}">
      <dgm:prSet phldrT="[Text]"/>
      <dgm:spPr/>
      <dgm:t>
        <a:bodyPr/>
        <a:lstStyle/>
        <a:p>
          <a:r>
            <a:rPr lang="en-US" dirty="0"/>
            <a:t>Wikipedia (</a:t>
          </a:r>
          <a:r>
            <a:rPr lang="en-US"/>
            <a:t>2500 M </a:t>
          </a:r>
          <a:r>
            <a:rPr lang="en-US" dirty="0"/>
            <a:t>words)</a:t>
          </a:r>
          <a:endParaRPr lang="en-DE" dirty="0"/>
        </a:p>
      </dgm:t>
    </dgm:pt>
    <dgm:pt modelId="{ECD47294-A26F-432D-9B2B-947800D94BB2}" type="parTrans" cxnId="{315264EB-6060-44BE-89DA-020D40BC94F5}">
      <dgm:prSet/>
      <dgm:spPr/>
      <dgm:t>
        <a:bodyPr/>
        <a:lstStyle/>
        <a:p>
          <a:endParaRPr lang="en-DE"/>
        </a:p>
      </dgm:t>
    </dgm:pt>
    <dgm:pt modelId="{1CCBB99F-86AC-4C42-ACE9-32B60D60F606}" type="sibTrans" cxnId="{315264EB-6060-44BE-89DA-020D40BC94F5}">
      <dgm:prSet/>
      <dgm:spPr/>
      <dgm:t>
        <a:bodyPr/>
        <a:lstStyle/>
        <a:p>
          <a:endParaRPr lang="en-DE"/>
        </a:p>
      </dgm:t>
    </dgm:pt>
    <dgm:pt modelId="{C6EEBAF1-B6BD-4AA4-AA29-F22AB7D2A4B1}">
      <dgm:prSet phldrT="[Text]"/>
      <dgm:spPr/>
      <dgm:t>
        <a:bodyPr/>
        <a:lstStyle/>
        <a:p>
          <a:r>
            <a:rPr lang="en-US" dirty="0"/>
            <a:t>Book Corpus (800 M words)</a:t>
          </a:r>
          <a:endParaRPr lang="en-DE" dirty="0"/>
        </a:p>
      </dgm:t>
    </dgm:pt>
    <dgm:pt modelId="{0171A4A2-790A-44A2-9057-BDDB1F4FA883}" type="parTrans" cxnId="{D7FB6506-EC9F-475E-852F-3D13B3838EC7}">
      <dgm:prSet/>
      <dgm:spPr/>
      <dgm:t>
        <a:bodyPr/>
        <a:lstStyle/>
        <a:p>
          <a:endParaRPr lang="en-DE"/>
        </a:p>
      </dgm:t>
    </dgm:pt>
    <dgm:pt modelId="{F6A8866F-2D37-47B6-B50C-0D23488F7893}" type="sibTrans" cxnId="{D7FB6506-EC9F-475E-852F-3D13B3838EC7}">
      <dgm:prSet/>
      <dgm:spPr/>
      <dgm:t>
        <a:bodyPr/>
        <a:lstStyle/>
        <a:p>
          <a:endParaRPr lang="en-DE"/>
        </a:p>
      </dgm:t>
    </dgm:pt>
    <dgm:pt modelId="{32C5FE8A-FC5C-4297-BB24-AB6745CE4693}" type="pres">
      <dgm:prSet presAssocID="{261EAF6C-3FC7-442D-93E9-29E6FB275F4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44CD948-0C28-4D00-BD71-1132488D8F1C}" type="pres">
      <dgm:prSet presAssocID="{EFA52EF8-9C1B-4193-A655-1B9EF09FD4D3}" presName="gear1" presStyleLbl="node1" presStyleIdx="0" presStyleCnt="2">
        <dgm:presLayoutVars>
          <dgm:chMax val="1"/>
          <dgm:bulletEnabled val="1"/>
        </dgm:presLayoutVars>
      </dgm:prSet>
      <dgm:spPr/>
    </dgm:pt>
    <dgm:pt modelId="{BD1BAA92-089C-4B29-9364-77F359F6BD69}" type="pres">
      <dgm:prSet presAssocID="{EFA52EF8-9C1B-4193-A655-1B9EF09FD4D3}" presName="gear1srcNode" presStyleLbl="node1" presStyleIdx="0" presStyleCnt="2"/>
      <dgm:spPr/>
    </dgm:pt>
    <dgm:pt modelId="{A6F5C6AD-04F5-4E46-B395-A1C44DDDDA8B}" type="pres">
      <dgm:prSet presAssocID="{EFA52EF8-9C1B-4193-A655-1B9EF09FD4D3}" presName="gear1dstNode" presStyleLbl="node1" presStyleIdx="0" presStyleCnt="2"/>
      <dgm:spPr/>
    </dgm:pt>
    <dgm:pt modelId="{5F515D20-8E19-44A8-9BC4-ABF9B15F36AA}" type="pres">
      <dgm:prSet presAssocID="{C6EEBAF1-B6BD-4AA4-AA29-F22AB7D2A4B1}" presName="gear2" presStyleLbl="node1" presStyleIdx="1" presStyleCnt="2">
        <dgm:presLayoutVars>
          <dgm:chMax val="1"/>
          <dgm:bulletEnabled val="1"/>
        </dgm:presLayoutVars>
      </dgm:prSet>
      <dgm:spPr/>
    </dgm:pt>
    <dgm:pt modelId="{D59B7DDC-95E2-49B3-82BF-3739E5B81809}" type="pres">
      <dgm:prSet presAssocID="{C6EEBAF1-B6BD-4AA4-AA29-F22AB7D2A4B1}" presName="gear2srcNode" presStyleLbl="node1" presStyleIdx="1" presStyleCnt="2"/>
      <dgm:spPr/>
    </dgm:pt>
    <dgm:pt modelId="{2B957E85-25B8-49D6-90FA-73BD83BD8700}" type="pres">
      <dgm:prSet presAssocID="{C6EEBAF1-B6BD-4AA4-AA29-F22AB7D2A4B1}" presName="gear2dstNode" presStyleLbl="node1" presStyleIdx="1" presStyleCnt="2"/>
      <dgm:spPr/>
    </dgm:pt>
    <dgm:pt modelId="{E202DED1-9F18-422C-975E-655BF47C9F78}" type="pres">
      <dgm:prSet presAssocID="{1CCBB99F-86AC-4C42-ACE9-32B60D60F606}" presName="connector1" presStyleLbl="sibTrans2D1" presStyleIdx="0" presStyleCnt="2"/>
      <dgm:spPr/>
    </dgm:pt>
    <dgm:pt modelId="{482D5A48-C7F3-4575-B07B-074B061443F3}" type="pres">
      <dgm:prSet presAssocID="{F6A8866F-2D37-47B6-B50C-0D23488F7893}" presName="connector2" presStyleLbl="sibTrans2D1" presStyleIdx="1" presStyleCnt="2"/>
      <dgm:spPr/>
    </dgm:pt>
  </dgm:ptLst>
  <dgm:cxnLst>
    <dgm:cxn modelId="{D7FB6506-EC9F-475E-852F-3D13B3838EC7}" srcId="{261EAF6C-3FC7-442D-93E9-29E6FB275F47}" destId="{C6EEBAF1-B6BD-4AA4-AA29-F22AB7D2A4B1}" srcOrd="1" destOrd="0" parTransId="{0171A4A2-790A-44A2-9057-BDDB1F4FA883}" sibTransId="{F6A8866F-2D37-47B6-B50C-0D23488F7893}"/>
    <dgm:cxn modelId="{2C01B933-67BD-423F-96DF-396271215B81}" type="presOf" srcId="{C6EEBAF1-B6BD-4AA4-AA29-F22AB7D2A4B1}" destId="{D59B7DDC-95E2-49B3-82BF-3739E5B81809}" srcOrd="1" destOrd="0" presId="urn:microsoft.com/office/officeart/2005/8/layout/gear1"/>
    <dgm:cxn modelId="{090C8B61-5440-4F09-810A-E294ABD0E9DF}" type="presOf" srcId="{EFA52EF8-9C1B-4193-A655-1B9EF09FD4D3}" destId="{BD1BAA92-089C-4B29-9364-77F359F6BD69}" srcOrd="1" destOrd="0" presId="urn:microsoft.com/office/officeart/2005/8/layout/gear1"/>
    <dgm:cxn modelId="{994FCF67-A129-457E-92F3-191930394892}" type="presOf" srcId="{EFA52EF8-9C1B-4193-A655-1B9EF09FD4D3}" destId="{E44CD948-0C28-4D00-BD71-1132488D8F1C}" srcOrd="0" destOrd="0" presId="urn:microsoft.com/office/officeart/2005/8/layout/gear1"/>
    <dgm:cxn modelId="{FE032981-C022-4F54-B683-85840225B2ED}" type="presOf" srcId="{1CCBB99F-86AC-4C42-ACE9-32B60D60F606}" destId="{E202DED1-9F18-422C-975E-655BF47C9F78}" srcOrd="0" destOrd="0" presId="urn:microsoft.com/office/officeart/2005/8/layout/gear1"/>
    <dgm:cxn modelId="{8339BF83-F08F-48BA-8481-0E146D4B868B}" type="presOf" srcId="{261EAF6C-3FC7-442D-93E9-29E6FB275F47}" destId="{32C5FE8A-FC5C-4297-BB24-AB6745CE4693}" srcOrd="0" destOrd="0" presId="urn:microsoft.com/office/officeart/2005/8/layout/gear1"/>
    <dgm:cxn modelId="{7E43A79F-C017-4CDA-97F2-BE9E8F0D38D2}" type="presOf" srcId="{EFA52EF8-9C1B-4193-A655-1B9EF09FD4D3}" destId="{A6F5C6AD-04F5-4E46-B395-A1C44DDDDA8B}" srcOrd="2" destOrd="0" presId="urn:microsoft.com/office/officeart/2005/8/layout/gear1"/>
    <dgm:cxn modelId="{F87B20AE-FEA3-4044-A403-C081EA552259}" type="presOf" srcId="{C6EEBAF1-B6BD-4AA4-AA29-F22AB7D2A4B1}" destId="{5F515D20-8E19-44A8-9BC4-ABF9B15F36AA}" srcOrd="0" destOrd="0" presId="urn:microsoft.com/office/officeart/2005/8/layout/gear1"/>
    <dgm:cxn modelId="{B673A4E0-803E-4EE3-AECF-B3C570258BCD}" type="presOf" srcId="{F6A8866F-2D37-47B6-B50C-0D23488F7893}" destId="{482D5A48-C7F3-4575-B07B-074B061443F3}" srcOrd="0" destOrd="0" presId="urn:microsoft.com/office/officeart/2005/8/layout/gear1"/>
    <dgm:cxn modelId="{315264EB-6060-44BE-89DA-020D40BC94F5}" srcId="{261EAF6C-3FC7-442D-93E9-29E6FB275F47}" destId="{EFA52EF8-9C1B-4193-A655-1B9EF09FD4D3}" srcOrd="0" destOrd="0" parTransId="{ECD47294-A26F-432D-9B2B-947800D94BB2}" sibTransId="{1CCBB99F-86AC-4C42-ACE9-32B60D60F606}"/>
    <dgm:cxn modelId="{27951EEE-EF8D-4BAA-A9F4-5F805BCD204E}" type="presOf" srcId="{C6EEBAF1-B6BD-4AA4-AA29-F22AB7D2A4B1}" destId="{2B957E85-25B8-49D6-90FA-73BD83BD8700}" srcOrd="2" destOrd="0" presId="urn:microsoft.com/office/officeart/2005/8/layout/gear1"/>
    <dgm:cxn modelId="{B24FA9DD-825B-4D9E-A6B3-C44CBB41D97B}" type="presParOf" srcId="{32C5FE8A-FC5C-4297-BB24-AB6745CE4693}" destId="{E44CD948-0C28-4D00-BD71-1132488D8F1C}" srcOrd="0" destOrd="0" presId="urn:microsoft.com/office/officeart/2005/8/layout/gear1"/>
    <dgm:cxn modelId="{858D1577-A9ED-4D34-A2C0-D1CAEDCBDD60}" type="presParOf" srcId="{32C5FE8A-FC5C-4297-BB24-AB6745CE4693}" destId="{BD1BAA92-089C-4B29-9364-77F359F6BD69}" srcOrd="1" destOrd="0" presId="urn:microsoft.com/office/officeart/2005/8/layout/gear1"/>
    <dgm:cxn modelId="{3B177FF4-AE26-4A4D-9F5D-2157DF04AA5E}" type="presParOf" srcId="{32C5FE8A-FC5C-4297-BB24-AB6745CE4693}" destId="{A6F5C6AD-04F5-4E46-B395-A1C44DDDDA8B}" srcOrd="2" destOrd="0" presId="urn:microsoft.com/office/officeart/2005/8/layout/gear1"/>
    <dgm:cxn modelId="{E1A45873-91F4-4F62-ACC4-3D42ED814C6E}" type="presParOf" srcId="{32C5FE8A-FC5C-4297-BB24-AB6745CE4693}" destId="{5F515D20-8E19-44A8-9BC4-ABF9B15F36AA}" srcOrd="3" destOrd="0" presId="urn:microsoft.com/office/officeart/2005/8/layout/gear1"/>
    <dgm:cxn modelId="{6E7840D4-FB97-481E-971D-5CF1D8643F59}" type="presParOf" srcId="{32C5FE8A-FC5C-4297-BB24-AB6745CE4693}" destId="{D59B7DDC-95E2-49B3-82BF-3739E5B81809}" srcOrd="4" destOrd="0" presId="urn:microsoft.com/office/officeart/2005/8/layout/gear1"/>
    <dgm:cxn modelId="{E486C4C0-ED65-4C78-8D16-FDFA500ABFA6}" type="presParOf" srcId="{32C5FE8A-FC5C-4297-BB24-AB6745CE4693}" destId="{2B957E85-25B8-49D6-90FA-73BD83BD8700}" srcOrd="5" destOrd="0" presId="urn:microsoft.com/office/officeart/2005/8/layout/gear1"/>
    <dgm:cxn modelId="{626F54E6-BF57-4AE2-8F0A-5F9625371B55}" type="presParOf" srcId="{32C5FE8A-FC5C-4297-BB24-AB6745CE4693}" destId="{E202DED1-9F18-422C-975E-655BF47C9F78}" srcOrd="6" destOrd="0" presId="urn:microsoft.com/office/officeart/2005/8/layout/gear1"/>
    <dgm:cxn modelId="{FA0B08DE-89E5-4462-9EB4-35A29856340C}" type="presParOf" srcId="{32C5FE8A-FC5C-4297-BB24-AB6745CE4693}" destId="{482D5A48-C7F3-4575-B07B-074B061443F3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06D4E-428B-45B2-BAD3-CB6053AC7762}" type="doc">
      <dgm:prSet loTypeId="urn:microsoft.com/office/officeart/2005/8/layout/bProcess3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DE"/>
        </a:p>
      </dgm:t>
    </dgm:pt>
    <dgm:pt modelId="{F642D912-4C7B-4021-A536-89AE53BDDFF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Encode Target Variable</a:t>
          </a:r>
          <a:endParaRPr lang="en-DE" dirty="0"/>
        </a:p>
      </dgm:t>
    </dgm:pt>
    <dgm:pt modelId="{5B4C8558-2FBB-4BB4-B97B-4BF444F6DA74}" type="parTrans" cxnId="{3208F859-2D5E-4977-A9C8-5198D90BB039}">
      <dgm:prSet/>
      <dgm:spPr/>
      <dgm:t>
        <a:bodyPr/>
        <a:lstStyle/>
        <a:p>
          <a:endParaRPr lang="en-DE"/>
        </a:p>
      </dgm:t>
    </dgm:pt>
    <dgm:pt modelId="{09130C33-14BA-4679-86D9-B1F492C8672B}" type="sibTrans" cxnId="{3208F859-2D5E-4977-A9C8-5198D90BB039}">
      <dgm:prSet/>
      <dgm:spPr>
        <a:ln w="12700"/>
      </dgm:spPr>
      <dgm:t>
        <a:bodyPr/>
        <a:lstStyle/>
        <a:p>
          <a:endParaRPr lang="en-DE">
            <a:ln w="76200">
              <a:solidFill>
                <a:schemeClr val="tx1"/>
              </a:solidFill>
            </a:ln>
          </a:endParaRPr>
        </a:p>
      </dgm:t>
    </dgm:pt>
    <dgm:pt modelId="{93124C04-3F8C-49EB-8C56-02EA2236226A}">
      <dgm:prSet phldrT="[Text]"/>
      <dgm:spPr/>
      <dgm:t>
        <a:bodyPr/>
        <a:lstStyle/>
        <a:p>
          <a:r>
            <a:rPr lang="en-US" dirty="0"/>
            <a:t>Tokenize Each Sentence</a:t>
          </a:r>
          <a:endParaRPr lang="en-DE" dirty="0"/>
        </a:p>
      </dgm:t>
    </dgm:pt>
    <dgm:pt modelId="{1295DEC5-7E0C-4CE5-80C6-1FFF84C96407}" type="parTrans" cxnId="{C1F7463F-AAF3-424C-AC63-A7423D49E2DF}">
      <dgm:prSet/>
      <dgm:spPr/>
      <dgm:t>
        <a:bodyPr/>
        <a:lstStyle/>
        <a:p>
          <a:endParaRPr lang="en-DE"/>
        </a:p>
      </dgm:t>
    </dgm:pt>
    <dgm:pt modelId="{4B86C592-94BE-4CB2-AA16-5DE343536416}" type="sibTrans" cxnId="{C1F7463F-AAF3-424C-AC63-A7423D49E2DF}">
      <dgm:prSet/>
      <dgm:spPr/>
      <dgm:t>
        <a:bodyPr/>
        <a:lstStyle/>
        <a:p>
          <a:endParaRPr lang="en-DE"/>
        </a:p>
      </dgm:t>
    </dgm:pt>
    <dgm:pt modelId="{1477605F-5367-4D21-A68D-B21F99FD1A06}">
      <dgm:prSet phldrT="[Text]"/>
      <dgm:spPr/>
      <dgm:t>
        <a:bodyPr/>
        <a:lstStyle/>
        <a:p>
          <a:r>
            <a:rPr lang="en-US" dirty="0"/>
            <a:t>Train-Test Split</a:t>
          </a:r>
          <a:endParaRPr lang="en-DE" dirty="0"/>
        </a:p>
      </dgm:t>
    </dgm:pt>
    <dgm:pt modelId="{93DBBEAE-40A3-4FC2-9034-E71A363BAABB}" type="parTrans" cxnId="{F59764D4-2CF6-4285-9099-9B267A9FA62E}">
      <dgm:prSet/>
      <dgm:spPr/>
      <dgm:t>
        <a:bodyPr/>
        <a:lstStyle/>
        <a:p>
          <a:endParaRPr lang="en-DE"/>
        </a:p>
      </dgm:t>
    </dgm:pt>
    <dgm:pt modelId="{E619FE80-7008-4187-B0C1-BB3906D03AA2}" type="sibTrans" cxnId="{F59764D4-2CF6-4285-9099-9B267A9FA62E}">
      <dgm:prSet/>
      <dgm:spPr/>
      <dgm:t>
        <a:bodyPr/>
        <a:lstStyle/>
        <a:p>
          <a:endParaRPr lang="en-DE"/>
        </a:p>
      </dgm:t>
    </dgm:pt>
    <dgm:pt modelId="{785CD554-026B-4D86-ACB7-84733DC868CD}">
      <dgm:prSet phldrT="[Text]"/>
      <dgm:spPr/>
      <dgm:t>
        <a:bodyPr/>
        <a:lstStyle/>
        <a:p>
          <a:r>
            <a:rPr lang="en-US" dirty="0"/>
            <a:t>Load Pre-trained BERT</a:t>
          </a:r>
          <a:endParaRPr lang="en-DE" dirty="0"/>
        </a:p>
      </dgm:t>
    </dgm:pt>
    <dgm:pt modelId="{3A5F6CE7-9DF7-48FC-8239-C4F2E9C002C2}" type="parTrans" cxnId="{EBD9ACEB-29B3-4ACD-887A-34C5321E3F07}">
      <dgm:prSet/>
      <dgm:spPr/>
      <dgm:t>
        <a:bodyPr/>
        <a:lstStyle/>
        <a:p>
          <a:endParaRPr lang="en-DE"/>
        </a:p>
      </dgm:t>
    </dgm:pt>
    <dgm:pt modelId="{AAF21DCA-77A7-4685-B66E-3A254779D57A}" type="sibTrans" cxnId="{EBD9ACEB-29B3-4ACD-887A-34C5321E3F07}">
      <dgm:prSet/>
      <dgm:spPr/>
      <dgm:t>
        <a:bodyPr/>
        <a:lstStyle/>
        <a:p>
          <a:endParaRPr lang="en-DE"/>
        </a:p>
      </dgm:t>
    </dgm:pt>
    <dgm:pt modelId="{6A4E0FEF-1532-49A3-9C33-6BA7E51CACBB}">
      <dgm:prSet phldrT="[Text]"/>
      <dgm:spPr/>
      <dgm:t>
        <a:bodyPr/>
        <a:lstStyle/>
        <a:p>
          <a:r>
            <a:rPr lang="en-US" dirty="0"/>
            <a:t>Train on Twitter Data</a:t>
          </a:r>
          <a:endParaRPr lang="en-DE" dirty="0"/>
        </a:p>
      </dgm:t>
    </dgm:pt>
    <dgm:pt modelId="{9A65AD3D-4EA3-4EB9-8E1E-BCB7DA616E05}" type="parTrans" cxnId="{8A94BD74-E816-4E57-A10C-C0CEC818AF43}">
      <dgm:prSet/>
      <dgm:spPr/>
      <dgm:t>
        <a:bodyPr/>
        <a:lstStyle/>
        <a:p>
          <a:endParaRPr lang="en-DE"/>
        </a:p>
      </dgm:t>
    </dgm:pt>
    <dgm:pt modelId="{D222A5B0-2A1A-4B3C-8D40-6C764A8AFFC7}" type="sibTrans" cxnId="{8A94BD74-E816-4E57-A10C-C0CEC818AF43}">
      <dgm:prSet/>
      <dgm:spPr/>
      <dgm:t>
        <a:bodyPr/>
        <a:lstStyle/>
        <a:p>
          <a:endParaRPr lang="en-DE"/>
        </a:p>
      </dgm:t>
    </dgm:pt>
    <dgm:pt modelId="{A35B82D5-E80A-439D-9A76-CC1BEFF1674E}">
      <dgm:prSet phldrT="[Text]"/>
      <dgm:spPr/>
      <dgm:t>
        <a:bodyPr/>
        <a:lstStyle/>
        <a:p>
          <a:r>
            <a:rPr lang="en-US" dirty="0"/>
            <a:t>Evaluate on Test Set</a:t>
          </a:r>
          <a:endParaRPr lang="en-DE" dirty="0"/>
        </a:p>
      </dgm:t>
    </dgm:pt>
    <dgm:pt modelId="{10CED6EF-D19D-497C-AE40-545D52240782}" type="parTrans" cxnId="{7D2EC24A-ECC3-45BE-80B1-A74712B3A94E}">
      <dgm:prSet/>
      <dgm:spPr/>
      <dgm:t>
        <a:bodyPr/>
        <a:lstStyle/>
        <a:p>
          <a:endParaRPr lang="en-DE"/>
        </a:p>
      </dgm:t>
    </dgm:pt>
    <dgm:pt modelId="{0C2D8664-E0B4-4766-A8E7-177EBE186798}" type="sibTrans" cxnId="{7D2EC24A-ECC3-45BE-80B1-A74712B3A94E}">
      <dgm:prSet/>
      <dgm:spPr/>
      <dgm:t>
        <a:bodyPr/>
        <a:lstStyle/>
        <a:p>
          <a:endParaRPr lang="en-DE"/>
        </a:p>
      </dgm:t>
    </dgm:pt>
    <dgm:pt modelId="{0B65C891-CAAC-43BA-AF93-8329E01CF95E}" type="pres">
      <dgm:prSet presAssocID="{58E06D4E-428B-45B2-BAD3-CB6053AC7762}" presName="Name0" presStyleCnt="0">
        <dgm:presLayoutVars>
          <dgm:dir/>
          <dgm:resizeHandles val="exact"/>
        </dgm:presLayoutVars>
      </dgm:prSet>
      <dgm:spPr/>
    </dgm:pt>
    <dgm:pt modelId="{7DA04CD5-AD6E-4E4E-9BE8-87DD657BD2E9}" type="pres">
      <dgm:prSet presAssocID="{F642D912-4C7B-4021-A536-89AE53BDDFF7}" presName="node" presStyleLbl="node1" presStyleIdx="0" presStyleCnt="6">
        <dgm:presLayoutVars>
          <dgm:bulletEnabled val="1"/>
        </dgm:presLayoutVars>
      </dgm:prSet>
      <dgm:spPr/>
    </dgm:pt>
    <dgm:pt modelId="{A18E83E7-BD01-49A1-B8A7-C02327F44728}" type="pres">
      <dgm:prSet presAssocID="{09130C33-14BA-4679-86D9-B1F492C8672B}" presName="sibTrans" presStyleLbl="sibTrans1D1" presStyleIdx="0" presStyleCnt="5"/>
      <dgm:spPr/>
    </dgm:pt>
    <dgm:pt modelId="{F658567A-43E7-4970-86A1-55FB171D8E00}" type="pres">
      <dgm:prSet presAssocID="{09130C33-14BA-4679-86D9-B1F492C8672B}" presName="connectorText" presStyleLbl="sibTrans1D1" presStyleIdx="0" presStyleCnt="5"/>
      <dgm:spPr/>
    </dgm:pt>
    <dgm:pt modelId="{F97D3FA1-1866-43E3-B8FC-0227F558A313}" type="pres">
      <dgm:prSet presAssocID="{93124C04-3F8C-49EB-8C56-02EA2236226A}" presName="node" presStyleLbl="node1" presStyleIdx="1" presStyleCnt="6">
        <dgm:presLayoutVars>
          <dgm:bulletEnabled val="1"/>
        </dgm:presLayoutVars>
      </dgm:prSet>
      <dgm:spPr/>
    </dgm:pt>
    <dgm:pt modelId="{90AA15D2-6E93-4F2D-96E9-8402863653AA}" type="pres">
      <dgm:prSet presAssocID="{4B86C592-94BE-4CB2-AA16-5DE343536416}" presName="sibTrans" presStyleLbl="sibTrans1D1" presStyleIdx="1" presStyleCnt="5"/>
      <dgm:spPr/>
    </dgm:pt>
    <dgm:pt modelId="{BD825F68-7068-4F54-AA98-8BDB64F799F5}" type="pres">
      <dgm:prSet presAssocID="{4B86C592-94BE-4CB2-AA16-5DE343536416}" presName="connectorText" presStyleLbl="sibTrans1D1" presStyleIdx="1" presStyleCnt="5"/>
      <dgm:spPr/>
    </dgm:pt>
    <dgm:pt modelId="{4E5BD277-BFDE-4100-8994-4DEFE2CAFE36}" type="pres">
      <dgm:prSet presAssocID="{1477605F-5367-4D21-A68D-B21F99FD1A06}" presName="node" presStyleLbl="node1" presStyleIdx="2" presStyleCnt="6">
        <dgm:presLayoutVars>
          <dgm:bulletEnabled val="1"/>
        </dgm:presLayoutVars>
      </dgm:prSet>
      <dgm:spPr/>
    </dgm:pt>
    <dgm:pt modelId="{DD8143B9-41D4-4C88-9C21-444E85BA3B8B}" type="pres">
      <dgm:prSet presAssocID="{E619FE80-7008-4187-B0C1-BB3906D03AA2}" presName="sibTrans" presStyleLbl="sibTrans1D1" presStyleIdx="2" presStyleCnt="5"/>
      <dgm:spPr/>
    </dgm:pt>
    <dgm:pt modelId="{C4F23F5A-7488-449C-B733-5CF276D699DC}" type="pres">
      <dgm:prSet presAssocID="{E619FE80-7008-4187-B0C1-BB3906D03AA2}" presName="connectorText" presStyleLbl="sibTrans1D1" presStyleIdx="2" presStyleCnt="5"/>
      <dgm:spPr/>
    </dgm:pt>
    <dgm:pt modelId="{BB68215E-2D83-4663-A183-27E0645BB8BA}" type="pres">
      <dgm:prSet presAssocID="{785CD554-026B-4D86-ACB7-84733DC868CD}" presName="node" presStyleLbl="node1" presStyleIdx="3" presStyleCnt="6">
        <dgm:presLayoutVars>
          <dgm:bulletEnabled val="1"/>
        </dgm:presLayoutVars>
      </dgm:prSet>
      <dgm:spPr/>
    </dgm:pt>
    <dgm:pt modelId="{D4D5BE67-2A69-41B9-8C62-4358C68DE1A0}" type="pres">
      <dgm:prSet presAssocID="{AAF21DCA-77A7-4685-B66E-3A254779D57A}" presName="sibTrans" presStyleLbl="sibTrans1D1" presStyleIdx="3" presStyleCnt="5"/>
      <dgm:spPr/>
    </dgm:pt>
    <dgm:pt modelId="{60686464-137B-49D0-8E55-028207CD7B16}" type="pres">
      <dgm:prSet presAssocID="{AAF21DCA-77A7-4685-B66E-3A254779D57A}" presName="connectorText" presStyleLbl="sibTrans1D1" presStyleIdx="3" presStyleCnt="5"/>
      <dgm:spPr/>
    </dgm:pt>
    <dgm:pt modelId="{C591B01A-89F8-4F46-969A-7B729F9BD2C0}" type="pres">
      <dgm:prSet presAssocID="{6A4E0FEF-1532-49A3-9C33-6BA7E51CACBB}" presName="node" presStyleLbl="node1" presStyleIdx="4" presStyleCnt="6">
        <dgm:presLayoutVars>
          <dgm:bulletEnabled val="1"/>
        </dgm:presLayoutVars>
      </dgm:prSet>
      <dgm:spPr/>
    </dgm:pt>
    <dgm:pt modelId="{01A2266C-651A-4FCC-9BFF-91704EF6B565}" type="pres">
      <dgm:prSet presAssocID="{D222A5B0-2A1A-4B3C-8D40-6C764A8AFFC7}" presName="sibTrans" presStyleLbl="sibTrans1D1" presStyleIdx="4" presStyleCnt="5"/>
      <dgm:spPr/>
    </dgm:pt>
    <dgm:pt modelId="{FFB41E12-84D7-4C59-A169-CF04CBB0ADDE}" type="pres">
      <dgm:prSet presAssocID="{D222A5B0-2A1A-4B3C-8D40-6C764A8AFFC7}" presName="connectorText" presStyleLbl="sibTrans1D1" presStyleIdx="4" presStyleCnt="5"/>
      <dgm:spPr/>
    </dgm:pt>
    <dgm:pt modelId="{A9211235-9D53-4F7F-96D8-C2BDA315A716}" type="pres">
      <dgm:prSet presAssocID="{A35B82D5-E80A-439D-9A76-CC1BEFF1674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5AAD0A-CAC8-45C2-A70C-1B71E888C599}" type="presOf" srcId="{E619FE80-7008-4187-B0C1-BB3906D03AA2}" destId="{C4F23F5A-7488-449C-B733-5CF276D699DC}" srcOrd="1" destOrd="0" presId="urn:microsoft.com/office/officeart/2005/8/layout/bProcess3"/>
    <dgm:cxn modelId="{583C0A0D-44D3-4DDD-8358-BED8D1F62F6B}" type="presOf" srcId="{09130C33-14BA-4679-86D9-B1F492C8672B}" destId="{A18E83E7-BD01-49A1-B8A7-C02327F44728}" srcOrd="0" destOrd="0" presId="urn:microsoft.com/office/officeart/2005/8/layout/bProcess3"/>
    <dgm:cxn modelId="{F6BA300F-6337-4D1B-BB16-0ED2E51B9FF8}" type="presOf" srcId="{785CD554-026B-4D86-ACB7-84733DC868CD}" destId="{BB68215E-2D83-4663-A183-27E0645BB8BA}" srcOrd="0" destOrd="0" presId="urn:microsoft.com/office/officeart/2005/8/layout/bProcess3"/>
    <dgm:cxn modelId="{567A141E-2160-4486-97FF-243786B3088B}" type="presOf" srcId="{1477605F-5367-4D21-A68D-B21F99FD1A06}" destId="{4E5BD277-BFDE-4100-8994-4DEFE2CAFE36}" srcOrd="0" destOrd="0" presId="urn:microsoft.com/office/officeart/2005/8/layout/bProcess3"/>
    <dgm:cxn modelId="{B9DCBA28-5360-469C-BB28-E0E6AA4BDA3E}" type="presOf" srcId="{AAF21DCA-77A7-4685-B66E-3A254779D57A}" destId="{60686464-137B-49D0-8E55-028207CD7B16}" srcOrd="1" destOrd="0" presId="urn:microsoft.com/office/officeart/2005/8/layout/bProcess3"/>
    <dgm:cxn modelId="{89509533-155B-4DE0-ACCC-CC57868D3E95}" type="presOf" srcId="{6A4E0FEF-1532-49A3-9C33-6BA7E51CACBB}" destId="{C591B01A-89F8-4F46-969A-7B729F9BD2C0}" srcOrd="0" destOrd="0" presId="urn:microsoft.com/office/officeart/2005/8/layout/bProcess3"/>
    <dgm:cxn modelId="{C1F7463F-AAF3-424C-AC63-A7423D49E2DF}" srcId="{58E06D4E-428B-45B2-BAD3-CB6053AC7762}" destId="{93124C04-3F8C-49EB-8C56-02EA2236226A}" srcOrd="1" destOrd="0" parTransId="{1295DEC5-7E0C-4CE5-80C6-1FFF84C96407}" sibTransId="{4B86C592-94BE-4CB2-AA16-5DE343536416}"/>
    <dgm:cxn modelId="{1102C669-1390-44EA-922D-4BDFAF0338C8}" type="presOf" srcId="{F642D912-4C7B-4021-A536-89AE53BDDFF7}" destId="{7DA04CD5-AD6E-4E4E-9BE8-87DD657BD2E9}" srcOrd="0" destOrd="0" presId="urn:microsoft.com/office/officeart/2005/8/layout/bProcess3"/>
    <dgm:cxn modelId="{7D2EC24A-ECC3-45BE-80B1-A74712B3A94E}" srcId="{58E06D4E-428B-45B2-BAD3-CB6053AC7762}" destId="{A35B82D5-E80A-439D-9A76-CC1BEFF1674E}" srcOrd="5" destOrd="0" parTransId="{10CED6EF-D19D-497C-AE40-545D52240782}" sibTransId="{0C2D8664-E0B4-4766-A8E7-177EBE186798}"/>
    <dgm:cxn modelId="{599A7F72-6C88-465D-9F0E-DD3BC633AB30}" type="presOf" srcId="{D222A5B0-2A1A-4B3C-8D40-6C764A8AFFC7}" destId="{01A2266C-651A-4FCC-9BFF-91704EF6B565}" srcOrd="0" destOrd="0" presId="urn:microsoft.com/office/officeart/2005/8/layout/bProcess3"/>
    <dgm:cxn modelId="{8A94BD74-E816-4E57-A10C-C0CEC818AF43}" srcId="{58E06D4E-428B-45B2-BAD3-CB6053AC7762}" destId="{6A4E0FEF-1532-49A3-9C33-6BA7E51CACBB}" srcOrd="4" destOrd="0" parTransId="{9A65AD3D-4EA3-4EB9-8E1E-BCB7DA616E05}" sibTransId="{D222A5B0-2A1A-4B3C-8D40-6C764A8AFFC7}"/>
    <dgm:cxn modelId="{08ED9678-402A-41AA-9357-3AFEEE7CF8EF}" type="presOf" srcId="{D222A5B0-2A1A-4B3C-8D40-6C764A8AFFC7}" destId="{FFB41E12-84D7-4C59-A169-CF04CBB0ADDE}" srcOrd="1" destOrd="0" presId="urn:microsoft.com/office/officeart/2005/8/layout/bProcess3"/>
    <dgm:cxn modelId="{3208F859-2D5E-4977-A9C8-5198D90BB039}" srcId="{58E06D4E-428B-45B2-BAD3-CB6053AC7762}" destId="{F642D912-4C7B-4021-A536-89AE53BDDFF7}" srcOrd="0" destOrd="0" parTransId="{5B4C8558-2FBB-4BB4-B97B-4BF444F6DA74}" sibTransId="{09130C33-14BA-4679-86D9-B1F492C8672B}"/>
    <dgm:cxn modelId="{16B50F89-FE2E-4ADB-811A-9B19285991D3}" type="presOf" srcId="{E619FE80-7008-4187-B0C1-BB3906D03AA2}" destId="{DD8143B9-41D4-4C88-9C21-444E85BA3B8B}" srcOrd="0" destOrd="0" presId="urn:microsoft.com/office/officeart/2005/8/layout/bProcess3"/>
    <dgm:cxn modelId="{547ACC8A-D4F9-416C-8867-C64C95FFD676}" type="presOf" srcId="{AAF21DCA-77A7-4685-B66E-3A254779D57A}" destId="{D4D5BE67-2A69-41B9-8C62-4358C68DE1A0}" srcOrd="0" destOrd="0" presId="urn:microsoft.com/office/officeart/2005/8/layout/bProcess3"/>
    <dgm:cxn modelId="{2A3AFA9A-1ECB-4A43-876A-93140683EBCF}" type="presOf" srcId="{A35B82D5-E80A-439D-9A76-CC1BEFF1674E}" destId="{A9211235-9D53-4F7F-96D8-C2BDA315A716}" srcOrd="0" destOrd="0" presId="urn:microsoft.com/office/officeart/2005/8/layout/bProcess3"/>
    <dgm:cxn modelId="{1C8111B5-F3B3-483A-A546-EB1F3A34D507}" type="presOf" srcId="{93124C04-3F8C-49EB-8C56-02EA2236226A}" destId="{F97D3FA1-1866-43E3-B8FC-0227F558A313}" srcOrd="0" destOrd="0" presId="urn:microsoft.com/office/officeart/2005/8/layout/bProcess3"/>
    <dgm:cxn modelId="{51E0BEC5-C5FB-4EF4-90AB-C82F52A4B844}" type="presOf" srcId="{4B86C592-94BE-4CB2-AA16-5DE343536416}" destId="{90AA15D2-6E93-4F2D-96E9-8402863653AA}" srcOrd="0" destOrd="0" presId="urn:microsoft.com/office/officeart/2005/8/layout/bProcess3"/>
    <dgm:cxn modelId="{F59764D4-2CF6-4285-9099-9B267A9FA62E}" srcId="{58E06D4E-428B-45B2-BAD3-CB6053AC7762}" destId="{1477605F-5367-4D21-A68D-B21F99FD1A06}" srcOrd="2" destOrd="0" parTransId="{93DBBEAE-40A3-4FC2-9034-E71A363BAABB}" sibTransId="{E619FE80-7008-4187-B0C1-BB3906D03AA2}"/>
    <dgm:cxn modelId="{3FCD45D4-35E6-48D8-9E53-EFFED70491A4}" type="presOf" srcId="{58E06D4E-428B-45B2-BAD3-CB6053AC7762}" destId="{0B65C891-CAAC-43BA-AF93-8329E01CF95E}" srcOrd="0" destOrd="0" presId="urn:microsoft.com/office/officeart/2005/8/layout/bProcess3"/>
    <dgm:cxn modelId="{3D3967E2-2D18-4ABF-BEB0-9013633BE7FD}" type="presOf" srcId="{09130C33-14BA-4679-86D9-B1F492C8672B}" destId="{F658567A-43E7-4970-86A1-55FB171D8E00}" srcOrd="1" destOrd="0" presId="urn:microsoft.com/office/officeart/2005/8/layout/bProcess3"/>
    <dgm:cxn modelId="{EBD9ACEB-29B3-4ACD-887A-34C5321E3F07}" srcId="{58E06D4E-428B-45B2-BAD3-CB6053AC7762}" destId="{785CD554-026B-4D86-ACB7-84733DC868CD}" srcOrd="3" destOrd="0" parTransId="{3A5F6CE7-9DF7-48FC-8239-C4F2E9C002C2}" sibTransId="{AAF21DCA-77A7-4685-B66E-3A254779D57A}"/>
    <dgm:cxn modelId="{E51000F0-4DBC-4C3D-A0F1-E5E2AF39ED3E}" type="presOf" srcId="{4B86C592-94BE-4CB2-AA16-5DE343536416}" destId="{BD825F68-7068-4F54-AA98-8BDB64F799F5}" srcOrd="1" destOrd="0" presId="urn:microsoft.com/office/officeart/2005/8/layout/bProcess3"/>
    <dgm:cxn modelId="{08DA7C92-DC20-499B-99D1-4A76D1FAEB81}" type="presParOf" srcId="{0B65C891-CAAC-43BA-AF93-8329E01CF95E}" destId="{7DA04CD5-AD6E-4E4E-9BE8-87DD657BD2E9}" srcOrd="0" destOrd="0" presId="urn:microsoft.com/office/officeart/2005/8/layout/bProcess3"/>
    <dgm:cxn modelId="{C404752D-DDA0-464E-8E2E-B93C598D2D1C}" type="presParOf" srcId="{0B65C891-CAAC-43BA-AF93-8329E01CF95E}" destId="{A18E83E7-BD01-49A1-B8A7-C02327F44728}" srcOrd="1" destOrd="0" presId="urn:microsoft.com/office/officeart/2005/8/layout/bProcess3"/>
    <dgm:cxn modelId="{2A52666B-06B9-44A4-B8A4-AD97CFA83FA8}" type="presParOf" srcId="{A18E83E7-BD01-49A1-B8A7-C02327F44728}" destId="{F658567A-43E7-4970-86A1-55FB171D8E00}" srcOrd="0" destOrd="0" presId="urn:microsoft.com/office/officeart/2005/8/layout/bProcess3"/>
    <dgm:cxn modelId="{64CADC6F-DEA7-4F07-8E17-290E2C83E9D8}" type="presParOf" srcId="{0B65C891-CAAC-43BA-AF93-8329E01CF95E}" destId="{F97D3FA1-1866-43E3-B8FC-0227F558A313}" srcOrd="2" destOrd="0" presId="urn:microsoft.com/office/officeart/2005/8/layout/bProcess3"/>
    <dgm:cxn modelId="{83CA0F6A-2075-4BA3-A9FB-1204FBD632F7}" type="presParOf" srcId="{0B65C891-CAAC-43BA-AF93-8329E01CF95E}" destId="{90AA15D2-6E93-4F2D-96E9-8402863653AA}" srcOrd="3" destOrd="0" presId="urn:microsoft.com/office/officeart/2005/8/layout/bProcess3"/>
    <dgm:cxn modelId="{CD1C4A00-4ADE-4BB1-B160-9CCADE4219CA}" type="presParOf" srcId="{90AA15D2-6E93-4F2D-96E9-8402863653AA}" destId="{BD825F68-7068-4F54-AA98-8BDB64F799F5}" srcOrd="0" destOrd="0" presId="urn:microsoft.com/office/officeart/2005/8/layout/bProcess3"/>
    <dgm:cxn modelId="{C07D64A9-C845-416D-95E1-D868E083B0A9}" type="presParOf" srcId="{0B65C891-CAAC-43BA-AF93-8329E01CF95E}" destId="{4E5BD277-BFDE-4100-8994-4DEFE2CAFE36}" srcOrd="4" destOrd="0" presId="urn:microsoft.com/office/officeart/2005/8/layout/bProcess3"/>
    <dgm:cxn modelId="{E7EB5066-2A08-4053-9A2A-869590D1F1F4}" type="presParOf" srcId="{0B65C891-CAAC-43BA-AF93-8329E01CF95E}" destId="{DD8143B9-41D4-4C88-9C21-444E85BA3B8B}" srcOrd="5" destOrd="0" presId="urn:microsoft.com/office/officeart/2005/8/layout/bProcess3"/>
    <dgm:cxn modelId="{9F14FEEC-8AB0-4142-98C7-47000DB09364}" type="presParOf" srcId="{DD8143B9-41D4-4C88-9C21-444E85BA3B8B}" destId="{C4F23F5A-7488-449C-B733-5CF276D699DC}" srcOrd="0" destOrd="0" presId="urn:microsoft.com/office/officeart/2005/8/layout/bProcess3"/>
    <dgm:cxn modelId="{FD771449-46FC-4DA5-BE9F-48358DD2D99D}" type="presParOf" srcId="{0B65C891-CAAC-43BA-AF93-8329E01CF95E}" destId="{BB68215E-2D83-4663-A183-27E0645BB8BA}" srcOrd="6" destOrd="0" presId="urn:microsoft.com/office/officeart/2005/8/layout/bProcess3"/>
    <dgm:cxn modelId="{700E43F8-1276-4B71-9C36-9FC5477A34C3}" type="presParOf" srcId="{0B65C891-CAAC-43BA-AF93-8329E01CF95E}" destId="{D4D5BE67-2A69-41B9-8C62-4358C68DE1A0}" srcOrd="7" destOrd="0" presId="urn:microsoft.com/office/officeart/2005/8/layout/bProcess3"/>
    <dgm:cxn modelId="{A80DC37B-29E4-461F-A91B-0B4FECCF7FE5}" type="presParOf" srcId="{D4D5BE67-2A69-41B9-8C62-4358C68DE1A0}" destId="{60686464-137B-49D0-8E55-028207CD7B16}" srcOrd="0" destOrd="0" presId="urn:microsoft.com/office/officeart/2005/8/layout/bProcess3"/>
    <dgm:cxn modelId="{8C255622-9FE6-4D96-9263-753F26EC5B3D}" type="presParOf" srcId="{0B65C891-CAAC-43BA-AF93-8329E01CF95E}" destId="{C591B01A-89F8-4F46-969A-7B729F9BD2C0}" srcOrd="8" destOrd="0" presId="urn:microsoft.com/office/officeart/2005/8/layout/bProcess3"/>
    <dgm:cxn modelId="{473612EB-1FEF-4FE3-9BDC-9C4DF3F37AFD}" type="presParOf" srcId="{0B65C891-CAAC-43BA-AF93-8329E01CF95E}" destId="{01A2266C-651A-4FCC-9BFF-91704EF6B565}" srcOrd="9" destOrd="0" presId="urn:microsoft.com/office/officeart/2005/8/layout/bProcess3"/>
    <dgm:cxn modelId="{6A4AC867-106E-4604-8D53-CAE5F88A3B41}" type="presParOf" srcId="{01A2266C-651A-4FCC-9BFF-91704EF6B565}" destId="{FFB41E12-84D7-4C59-A169-CF04CBB0ADDE}" srcOrd="0" destOrd="0" presId="urn:microsoft.com/office/officeart/2005/8/layout/bProcess3"/>
    <dgm:cxn modelId="{C8DA81DC-E5D3-46A0-AA1E-63A5B244D454}" type="presParOf" srcId="{0B65C891-CAAC-43BA-AF93-8329E01CF95E}" destId="{A9211235-9D53-4F7F-96D8-C2BDA315A71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E06D4E-428B-45B2-BAD3-CB6053AC7762}" type="doc">
      <dgm:prSet loTypeId="urn:microsoft.com/office/officeart/2005/8/layout/bProcess3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DE"/>
        </a:p>
      </dgm:t>
    </dgm:pt>
    <dgm:pt modelId="{F642D912-4C7B-4021-A536-89AE53BDDFF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Encode Target Variable</a:t>
          </a:r>
          <a:endParaRPr lang="en-DE" dirty="0"/>
        </a:p>
      </dgm:t>
    </dgm:pt>
    <dgm:pt modelId="{5B4C8558-2FBB-4BB4-B97B-4BF444F6DA74}" type="parTrans" cxnId="{3208F859-2D5E-4977-A9C8-5198D90BB039}">
      <dgm:prSet/>
      <dgm:spPr/>
      <dgm:t>
        <a:bodyPr/>
        <a:lstStyle/>
        <a:p>
          <a:endParaRPr lang="en-DE"/>
        </a:p>
      </dgm:t>
    </dgm:pt>
    <dgm:pt modelId="{09130C33-14BA-4679-86D9-B1F492C8672B}" type="sibTrans" cxnId="{3208F859-2D5E-4977-A9C8-5198D90BB039}">
      <dgm:prSet/>
      <dgm:spPr>
        <a:ln w="12700"/>
      </dgm:spPr>
      <dgm:t>
        <a:bodyPr/>
        <a:lstStyle/>
        <a:p>
          <a:endParaRPr lang="en-DE">
            <a:ln w="76200">
              <a:solidFill>
                <a:schemeClr val="tx1"/>
              </a:solidFill>
            </a:ln>
          </a:endParaRPr>
        </a:p>
      </dgm:t>
    </dgm:pt>
    <dgm:pt modelId="{93124C04-3F8C-49EB-8C56-02EA2236226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Tokenize Each Sentence</a:t>
          </a:r>
          <a:endParaRPr lang="en-DE" dirty="0"/>
        </a:p>
      </dgm:t>
    </dgm:pt>
    <dgm:pt modelId="{1295DEC5-7E0C-4CE5-80C6-1FFF84C96407}" type="parTrans" cxnId="{C1F7463F-AAF3-424C-AC63-A7423D49E2DF}">
      <dgm:prSet/>
      <dgm:spPr/>
      <dgm:t>
        <a:bodyPr/>
        <a:lstStyle/>
        <a:p>
          <a:endParaRPr lang="en-DE"/>
        </a:p>
      </dgm:t>
    </dgm:pt>
    <dgm:pt modelId="{4B86C592-94BE-4CB2-AA16-5DE343536416}" type="sibTrans" cxnId="{C1F7463F-AAF3-424C-AC63-A7423D49E2DF}">
      <dgm:prSet/>
      <dgm:spPr/>
      <dgm:t>
        <a:bodyPr/>
        <a:lstStyle/>
        <a:p>
          <a:endParaRPr lang="en-DE"/>
        </a:p>
      </dgm:t>
    </dgm:pt>
    <dgm:pt modelId="{1477605F-5367-4D21-A68D-B21F99FD1A06}">
      <dgm:prSet phldrT="[Text]"/>
      <dgm:spPr/>
      <dgm:t>
        <a:bodyPr/>
        <a:lstStyle/>
        <a:p>
          <a:r>
            <a:rPr lang="en-US" dirty="0"/>
            <a:t>Train-Test Split</a:t>
          </a:r>
          <a:endParaRPr lang="en-DE" dirty="0"/>
        </a:p>
      </dgm:t>
    </dgm:pt>
    <dgm:pt modelId="{93DBBEAE-40A3-4FC2-9034-E71A363BAABB}" type="parTrans" cxnId="{F59764D4-2CF6-4285-9099-9B267A9FA62E}">
      <dgm:prSet/>
      <dgm:spPr/>
      <dgm:t>
        <a:bodyPr/>
        <a:lstStyle/>
        <a:p>
          <a:endParaRPr lang="en-DE"/>
        </a:p>
      </dgm:t>
    </dgm:pt>
    <dgm:pt modelId="{E619FE80-7008-4187-B0C1-BB3906D03AA2}" type="sibTrans" cxnId="{F59764D4-2CF6-4285-9099-9B267A9FA62E}">
      <dgm:prSet/>
      <dgm:spPr/>
      <dgm:t>
        <a:bodyPr/>
        <a:lstStyle/>
        <a:p>
          <a:endParaRPr lang="en-DE"/>
        </a:p>
      </dgm:t>
    </dgm:pt>
    <dgm:pt modelId="{785CD554-026B-4D86-ACB7-84733DC868CD}">
      <dgm:prSet phldrT="[Text]"/>
      <dgm:spPr/>
      <dgm:t>
        <a:bodyPr/>
        <a:lstStyle/>
        <a:p>
          <a:r>
            <a:rPr lang="en-US" dirty="0"/>
            <a:t>Load Pre-trained BERT</a:t>
          </a:r>
          <a:endParaRPr lang="en-DE" dirty="0"/>
        </a:p>
      </dgm:t>
    </dgm:pt>
    <dgm:pt modelId="{3A5F6CE7-9DF7-48FC-8239-C4F2E9C002C2}" type="parTrans" cxnId="{EBD9ACEB-29B3-4ACD-887A-34C5321E3F07}">
      <dgm:prSet/>
      <dgm:spPr/>
      <dgm:t>
        <a:bodyPr/>
        <a:lstStyle/>
        <a:p>
          <a:endParaRPr lang="en-DE"/>
        </a:p>
      </dgm:t>
    </dgm:pt>
    <dgm:pt modelId="{AAF21DCA-77A7-4685-B66E-3A254779D57A}" type="sibTrans" cxnId="{EBD9ACEB-29B3-4ACD-887A-34C5321E3F07}">
      <dgm:prSet/>
      <dgm:spPr/>
      <dgm:t>
        <a:bodyPr/>
        <a:lstStyle/>
        <a:p>
          <a:endParaRPr lang="en-DE"/>
        </a:p>
      </dgm:t>
    </dgm:pt>
    <dgm:pt modelId="{6A4E0FEF-1532-49A3-9C33-6BA7E51CACBB}">
      <dgm:prSet phldrT="[Text]"/>
      <dgm:spPr/>
      <dgm:t>
        <a:bodyPr/>
        <a:lstStyle/>
        <a:p>
          <a:r>
            <a:rPr lang="en-US" dirty="0"/>
            <a:t>Train on Twitter Data</a:t>
          </a:r>
          <a:endParaRPr lang="en-DE" dirty="0"/>
        </a:p>
      </dgm:t>
    </dgm:pt>
    <dgm:pt modelId="{9A65AD3D-4EA3-4EB9-8E1E-BCB7DA616E05}" type="parTrans" cxnId="{8A94BD74-E816-4E57-A10C-C0CEC818AF43}">
      <dgm:prSet/>
      <dgm:spPr/>
      <dgm:t>
        <a:bodyPr/>
        <a:lstStyle/>
        <a:p>
          <a:endParaRPr lang="en-DE"/>
        </a:p>
      </dgm:t>
    </dgm:pt>
    <dgm:pt modelId="{D222A5B0-2A1A-4B3C-8D40-6C764A8AFFC7}" type="sibTrans" cxnId="{8A94BD74-E816-4E57-A10C-C0CEC818AF43}">
      <dgm:prSet/>
      <dgm:spPr/>
      <dgm:t>
        <a:bodyPr/>
        <a:lstStyle/>
        <a:p>
          <a:endParaRPr lang="en-DE"/>
        </a:p>
      </dgm:t>
    </dgm:pt>
    <dgm:pt modelId="{A35B82D5-E80A-439D-9A76-CC1BEFF1674E}">
      <dgm:prSet phldrT="[Text]"/>
      <dgm:spPr/>
      <dgm:t>
        <a:bodyPr/>
        <a:lstStyle/>
        <a:p>
          <a:r>
            <a:rPr lang="en-US" dirty="0"/>
            <a:t>Evaluate on Test Set</a:t>
          </a:r>
          <a:endParaRPr lang="en-DE" dirty="0"/>
        </a:p>
      </dgm:t>
    </dgm:pt>
    <dgm:pt modelId="{10CED6EF-D19D-497C-AE40-545D52240782}" type="parTrans" cxnId="{7D2EC24A-ECC3-45BE-80B1-A74712B3A94E}">
      <dgm:prSet/>
      <dgm:spPr/>
      <dgm:t>
        <a:bodyPr/>
        <a:lstStyle/>
        <a:p>
          <a:endParaRPr lang="en-DE"/>
        </a:p>
      </dgm:t>
    </dgm:pt>
    <dgm:pt modelId="{0C2D8664-E0B4-4766-A8E7-177EBE186798}" type="sibTrans" cxnId="{7D2EC24A-ECC3-45BE-80B1-A74712B3A94E}">
      <dgm:prSet/>
      <dgm:spPr/>
      <dgm:t>
        <a:bodyPr/>
        <a:lstStyle/>
        <a:p>
          <a:endParaRPr lang="en-DE"/>
        </a:p>
      </dgm:t>
    </dgm:pt>
    <dgm:pt modelId="{0B65C891-CAAC-43BA-AF93-8329E01CF95E}" type="pres">
      <dgm:prSet presAssocID="{58E06D4E-428B-45B2-BAD3-CB6053AC7762}" presName="Name0" presStyleCnt="0">
        <dgm:presLayoutVars>
          <dgm:dir/>
          <dgm:resizeHandles val="exact"/>
        </dgm:presLayoutVars>
      </dgm:prSet>
      <dgm:spPr/>
    </dgm:pt>
    <dgm:pt modelId="{7DA04CD5-AD6E-4E4E-9BE8-87DD657BD2E9}" type="pres">
      <dgm:prSet presAssocID="{F642D912-4C7B-4021-A536-89AE53BDDFF7}" presName="node" presStyleLbl="node1" presStyleIdx="0" presStyleCnt="6">
        <dgm:presLayoutVars>
          <dgm:bulletEnabled val="1"/>
        </dgm:presLayoutVars>
      </dgm:prSet>
      <dgm:spPr/>
    </dgm:pt>
    <dgm:pt modelId="{A18E83E7-BD01-49A1-B8A7-C02327F44728}" type="pres">
      <dgm:prSet presAssocID="{09130C33-14BA-4679-86D9-B1F492C8672B}" presName="sibTrans" presStyleLbl="sibTrans1D1" presStyleIdx="0" presStyleCnt="5"/>
      <dgm:spPr/>
    </dgm:pt>
    <dgm:pt modelId="{F658567A-43E7-4970-86A1-55FB171D8E00}" type="pres">
      <dgm:prSet presAssocID="{09130C33-14BA-4679-86D9-B1F492C8672B}" presName="connectorText" presStyleLbl="sibTrans1D1" presStyleIdx="0" presStyleCnt="5"/>
      <dgm:spPr/>
    </dgm:pt>
    <dgm:pt modelId="{F97D3FA1-1866-43E3-B8FC-0227F558A313}" type="pres">
      <dgm:prSet presAssocID="{93124C04-3F8C-49EB-8C56-02EA2236226A}" presName="node" presStyleLbl="node1" presStyleIdx="1" presStyleCnt="6">
        <dgm:presLayoutVars>
          <dgm:bulletEnabled val="1"/>
        </dgm:presLayoutVars>
      </dgm:prSet>
      <dgm:spPr/>
    </dgm:pt>
    <dgm:pt modelId="{90AA15D2-6E93-4F2D-96E9-8402863653AA}" type="pres">
      <dgm:prSet presAssocID="{4B86C592-94BE-4CB2-AA16-5DE343536416}" presName="sibTrans" presStyleLbl="sibTrans1D1" presStyleIdx="1" presStyleCnt="5"/>
      <dgm:spPr/>
    </dgm:pt>
    <dgm:pt modelId="{BD825F68-7068-4F54-AA98-8BDB64F799F5}" type="pres">
      <dgm:prSet presAssocID="{4B86C592-94BE-4CB2-AA16-5DE343536416}" presName="connectorText" presStyleLbl="sibTrans1D1" presStyleIdx="1" presStyleCnt="5"/>
      <dgm:spPr/>
    </dgm:pt>
    <dgm:pt modelId="{4E5BD277-BFDE-4100-8994-4DEFE2CAFE36}" type="pres">
      <dgm:prSet presAssocID="{1477605F-5367-4D21-A68D-B21F99FD1A06}" presName="node" presStyleLbl="node1" presStyleIdx="2" presStyleCnt="6">
        <dgm:presLayoutVars>
          <dgm:bulletEnabled val="1"/>
        </dgm:presLayoutVars>
      </dgm:prSet>
      <dgm:spPr/>
    </dgm:pt>
    <dgm:pt modelId="{DD8143B9-41D4-4C88-9C21-444E85BA3B8B}" type="pres">
      <dgm:prSet presAssocID="{E619FE80-7008-4187-B0C1-BB3906D03AA2}" presName="sibTrans" presStyleLbl="sibTrans1D1" presStyleIdx="2" presStyleCnt="5"/>
      <dgm:spPr/>
    </dgm:pt>
    <dgm:pt modelId="{C4F23F5A-7488-449C-B733-5CF276D699DC}" type="pres">
      <dgm:prSet presAssocID="{E619FE80-7008-4187-B0C1-BB3906D03AA2}" presName="connectorText" presStyleLbl="sibTrans1D1" presStyleIdx="2" presStyleCnt="5"/>
      <dgm:spPr/>
    </dgm:pt>
    <dgm:pt modelId="{BB68215E-2D83-4663-A183-27E0645BB8BA}" type="pres">
      <dgm:prSet presAssocID="{785CD554-026B-4D86-ACB7-84733DC868CD}" presName="node" presStyleLbl="node1" presStyleIdx="3" presStyleCnt="6">
        <dgm:presLayoutVars>
          <dgm:bulletEnabled val="1"/>
        </dgm:presLayoutVars>
      </dgm:prSet>
      <dgm:spPr/>
    </dgm:pt>
    <dgm:pt modelId="{D4D5BE67-2A69-41B9-8C62-4358C68DE1A0}" type="pres">
      <dgm:prSet presAssocID="{AAF21DCA-77A7-4685-B66E-3A254779D57A}" presName="sibTrans" presStyleLbl="sibTrans1D1" presStyleIdx="3" presStyleCnt="5"/>
      <dgm:spPr/>
    </dgm:pt>
    <dgm:pt modelId="{60686464-137B-49D0-8E55-028207CD7B16}" type="pres">
      <dgm:prSet presAssocID="{AAF21DCA-77A7-4685-B66E-3A254779D57A}" presName="connectorText" presStyleLbl="sibTrans1D1" presStyleIdx="3" presStyleCnt="5"/>
      <dgm:spPr/>
    </dgm:pt>
    <dgm:pt modelId="{C591B01A-89F8-4F46-969A-7B729F9BD2C0}" type="pres">
      <dgm:prSet presAssocID="{6A4E0FEF-1532-49A3-9C33-6BA7E51CACBB}" presName="node" presStyleLbl="node1" presStyleIdx="4" presStyleCnt="6">
        <dgm:presLayoutVars>
          <dgm:bulletEnabled val="1"/>
        </dgm:presLayoutVars>
      </dgm:prSet>
      <dgm:spPr/>
    </dgm:pt>
    <dgm:pt modelId="{01A2266C-651A-4FCC-9BFF-91704EF6B565}" type="pres">
      <dgm:prSet presAssocID="{D222A5B0-2A1A-4B3C-8D40-6C764A8AFFC7}" presName="sibTrans" presStyleLbl="sibTrans1D1" presStyleIdx="4" presStyleCnt="5"/>
      <dgm:spPr/>
    </dgm:pt>
    <dgm:pt modelId="{FFB41E12-84D7-4C59-A169-CF04CBB0ADDE}" type="pres">
      <dgm:prSet presAssocID="{D222A5B0-2A1A-4B3C-8D40-6C764A8AFFC7}" presName="connectorText" presStyleLbl="sibTrans1D1" presStyleIdx="4" presStyleCnt="5"/>
      <dgm:spPr/>
    </dgm:pt>
    <dgm:pt modelId="{A9211235-9D53-4F7F-96D8-C2BDA315A716}" type="pres">
      <dgm:prSet presAssocID="{A35B82D5-E80A-439D-9A76-CC1BEFF1674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5AAD0A-CAC8-45C2-A70C-1B71E888C599}" type="presOf" srcId="{E619FE80-7008-4187-B0C1-BB3906D03AA2}" destId="{C4F23F5A-7488-449C-B733-5CF276D699DC}" srcOrd="1" destOrd="0" presId="urn:microsoft.com/office/officeart/2005/8/layout/bProcess3"/>
    <dgm:cxn modelId="{583C0A0D-44D3-4DDD-8358-BED8D1F62F6B}" type="presOf" srcId="{09130C33-14BA-4679-86D9-B1F492C8672B}" destId="{A18E83E7-BD01-49A1-B8A7-C02327F44728}" srcOrd="0" destOrd="0" presId="urn:microsoft.com/office/officeart/2005/8/layout/bProcess3"/>
    <dgm:cxn modelId="{F6BA300F-6337-4D1B-BB16-0ED2E51B9FF8}" type="presOf" srcId="{785CD554-026B-4D86-ACB7-84733DC868CD}" destId="{BB68215E-2D83-4663-A183-27E0645BB8BA}" srcOrd="0" destOrd="0" presId="urn:microsoft.com/office/officeart/2005/8/layout/bProcess3"/>
    <dgm:cxn modelId="{567A141E-2160-4486-97FF-243786B3088B}" type="presOf" srcId="{1477605F-5367-4D21-A68D-B21F99FD1A06}" destId="{4E5BD277-BFDE-4100-8994-4DEFE2CAFE36}" srcOrd="0" destOrd="0" presId="urn:microsoft.com/office/officeart/2005/8/layout/bProcess3"/>
    <dgm:cxn modelId="{B9DCBA28-5360-469C-BB28-E0E6AA4BDA3E}" type="presOf" srcId="{AAF21DCA-77A7-4685-B66E-3A254779D57A}" destId="{60686464-137B-49D0-8E55-028207CD7B16}" srcOrd="1" destOrd="0" presId="urn:microsoft.com/office/officeart/2005/8/layout/bProcess3"/>
    <dgm:cxn modelId="{89509533-155B-4DE0-ACCC-CC57868D3E95}" type="presOf" srcId="{6A4E0FEF-1532-49A3-9C33-6BA7E51CACBB}" destId="{C591B01A-89F8-4F46-969A-7B729F9BD2C0}" srcOrd="0" destOrd="0" presId="urn:microsoft.com/office/officeart/2005/8/layout/bProcess3"/>
    <dgm:cxn modelId="{C1F7463F-AAF3-424C-AC63-A7423D49E2DF}" srcId="{58E06D4E-428B-45B2-BAD3-CB6053AC7762}" destId="{93124C04-3F8C-49EB-8C56-02EA2236226A}" srcOrd="1" destOrd="0" parTransId="{1295DEC5-7E0C-4CE5-80C6-1FFF84C96407}" sibTransId="{4B86C592-94BE-4CB2-AA16-5DE343536416}"/>
    <dgm:cxn modelId="{1102C669-1390-44EA-922D-4BDFAF0338C8}" type="presOf" srcId="{F642D912-4C7B-4021-A536-89AE53BDDFF7}" destId="{7DA04CD5-AD6E-4E4E-9BE8-87DD657BD2E9}" srcOrd="0" destOrd="0" presId="urn:microsoft.com/office/officeart/2005/8/layout/bProcess3"/>
    <dgm:cxn modelId="{7D2EC24A-ECC3-45BE-80B1-A74712B3A94E}" srcId="{58E06D4E-428B-45B2-BAD3-CB6053AC7762}" destId="{A35B82D5-E80A-439D-9A76-CC1BEFF1674E}" srcOrd="5" destOrd="0" parTransId="{10CED6EF-D19D-497C-AE40-545D52240782}" sibTransId="{0C2D8664-E0B4-4766-A8E7-177EBE186798}"/>
    <dgm:cxn modelId="{599A7F72-6C88-465D-9F0E-DD3BC633AB30}" type="presOf" srcId="{D222A5B0-2A1A-4B3C-8D40-6C764A8AFFC7}" destId="{01A2266C-651A-4FCC-9BFF-91704EF6B565}" srcOrd="0" destOrd="0" presId="urn:microsoft.com/office/officeart/2005/8/layout/bProcess3"/>
    <dgm:cxn modelId="{8A94BD74-E816-4E57-A10C-C0CEC818AF43}" srcId="{58E06D4E-428B-45B2-BAD3-CB6053AC7762}" destId="{6A4E0FEF-1532-49A3-9C33-6BA7E51CACBB}" srcOrd="4" destOrd="0" parTransId="{9A65AD3D-4EA3-4EB9-8E1E-BCB7DA616E05}" sibTransId="{D222A5B0-2A1A-4B3C-8D40-6C764A8AFFC7}"/>
    <dgm:cxn modelId="{08ED9678-402A-41AA-9357-3AFEEE7CF8EF}" type="presOf" srcId="{D222A5B0-2A1A-4B3C-8D40-6C764A8AFFC7}" destId="{FFB41E12-84D7-4C59-A169-CF04CBB0ADDE}" srcOrd="1" destOrd="0" presId="urn:microsoft.com/office/officeart/2005/8/layout/bProcess3"/>
    <dgm:cxn modelId="{3208F859-2D5E-4977-A9C8-5198D90BB039}" srcId="{58E06D4E-428B-45B2-BAD3-CB6053AC7762}" destId="{F642D912-4C7B-4021-A536-89AE53BDDFF7}" srcOrd="0" destOrd="0" parTransId="{5B4C8558-2FBB-4BB4-B97B-4BF444F6DA74}" sibTransId="{09130C33-14BA-4679-86D9-B1F492C8672B}"/>
    <dgm:cxn modelId="{16B50F89-FE2E-4ADB-811A-9B19285991D3}" type="presOf" srcId="{E619FE80-7008-4187-B0C1-BB3906D03AA2}" destId="{DD8143B9-41D4-4C88-9C21-444E85BA3B8B}" srcOrd="0" destOrd="0" presId="urn:microsoft.com/office/officeart/2005/8/layout/bProcess3"/>
    <dgm:cxn modelId="{547ACC8A-D4F9-416C-8867-C64C95FFD676}" type="presOf" srcId="{AAF21DCA-77A7-4685-B66E-3A254779D57A}" destId="{D4D5BE67-2A69-41B9-8C62-4358C68DE1A0}" srcOrd="0" destOrd="0" presId="urn:microsoft.com/office/officeart/2005/8/layout/bProcess3"/>
    <dgm:cxn modelId="{2A3AFA9A-1ECB-4A43-876A-93140683EBCF}" type="presOf" srcId="{A35B82D5-E80A-439D-9A76-CC1BEFF1674E}" destId="{A9211235-9D53-4F7F-96D8-C2BDA315A716}" srcOrd="0" destOrd="0" presId="urn:microsoft.com/office/officeart/2005/8/layout/bProcess3"/>
    <dgm:cxn modelId="{1C8111B5-F3B3-483A-A546-EB1F3A34D507}" type="presOf" srcId="{93124C04-3F8C-49EB-8C56-02EA2236226A}" destId="{F97D3FA1-1866-43E3-B8FC-0227F558A313}" srcOrd="0" destOrd="0" presId="urn:microsoft.com/office/officeart/2005/8/layout/bProcess3"/>
    <dgm:cxn modelId="{51E0BEC5-C5FB-4EF4-90AB-C82F52A4B844}" type="presOf" srcId="{4B86C592-94BE-4CB2-AA16-5DE343536416}" destId="{90AA15D2-6E93-4F2D-96E9-8402863653AA}" srcOrd="0" destOrd="0" presId="urn:microsoft.com/office/officeart/2005/8/layout/bProcess3"/>
    <dgm:cxn modelId="{F59764D4-2CF6-4285-9099-9B267A9FA62E}" srcId="{58E06D4E-428B-45B2-BAD3-CB6053AC7762}" destId="{1477605F-5367-4D21-A68D-B21F99FD1A06}" srcOrd="2" destOrd="0" parTransId="{93DBBEAE-40A3-4FC2-9034-E71A363BAABB}" sibTransId="{E619FE80-7008-4187-B0C1-BB3906D03AA2}"/>
    <dgm:cxn modelId="{3FCD45D4-35E6-48D8-9E53-EFFED70491A4}" type="presOf" srcId="{58E06D4E-428B-45B2-BAD3-CB6053AC7762}" destId="{0B65C891-CAAC-43BA-AF93-8329E01CF95E}" srcOrd="0" destOrd="0" presId="urn:microsoft.com/office/officeart/2005/8/layout/bProcess3"/>
    <dgm:cxn modelId="{3D3967E2-2D18-4ABF-BEB0-9013633BE7FD}" type="presOf" srcId="{09130C33-14BA-4679-86D9-B1F492C8672B}" destId="{F658567A-43E7-4970-86A1-55FB171D8E00}" srcOrd="1" destOrd="0" presId="urn:microsoft.com/office/officeart/2005/8/layout/bProcess3"/>
    <dgm:cxn modelId="{EBD9ACEB-29B3-4ACD-887A-34C5321E3F07}" srcId="{58E06D4E-428B-45B2-BAD3-CB6053AC7762}" destId="{785CD554-026B-4D86-ACB7-84733DC868CD}" srcOrd="3" destOrd="0" parTransId="{3A5F6CE7-9DF7-48FC-8239-C4F2E9C002C2}" sibTransId="{AAF21DCA-77A7-4685-B66E-3A254779D57A}"/>
    <dgm:cxn modelId="{E51000F0-4DBC-4C3D-A0F1-E5E2AF39ED3E}" type="presOf" srcId="{4B86C592-94BE-4CB2-AA16-5DE343536416}" destId="{BD825F68-7068-4F54-AA98-8BDB64F799F5}" srcOrd="1" destOrd="0" presId="urn:microsoft.com/office/officeart/2005/8/layout/bProcess3"/>
    <dgm:cxn modelId="{08DA7C92-DC20-499B-99D1-4A76D1FAEB81}" type="presParOf" srcId="{0B65C891-CAAC-43BA-AF93-8329E01CF95E}" destId="{7DA04CD5-AD6E-4E4E-9BE8-87DD657BD2E9}" srcOrd="0" destOrd="0" presId="urn:microsoft.com/office/officeart/2005/8/layout/bProcess3"/>
    <dgm:cxn modelId="{C404752D-DDA0-464E-8E2E-B93C598D2D1C}" type="presParOf" srcId="{0B65C891-CAAC-43BA-AF93-8329E01CF95E}" destId="{A18E83E7-BD01-49A1-B8A7-C02327F44728}" srcOrd="1" destOrd="0" presId="urn:microsoft.com/office/officeart/2005/8/layout/bProcess3"/>
    <dgm:cxn modelId="{2A52666B-06B9-44A4-B8A4-AD97CFA83FA8}" type="presParOf" srcId="{A18E83E7-BD01-49A1-B8A7-C02327F44728}" destId="{F658567A-43E7-4970-86A1-55FB171D8E00}" srcOrd="0" destOrd="0" presId="urn:microsoft.com/office/officeart/2005/8/layout/bProcess3"/>
    <dgm:cxn modelId="{64CADC6F-DEA7-4F07-8E17-290E2C83E9D8}" type="presParOf" srcId="{0B65C891-CAAC-43BA-AF93-8329E01CF95E}" destId="{F97D3FA1-1866-43E3-B8FC-0227F558A313}" srcOrd="2" destOrd="0" presId="urn:microsoft.com/office/officeart/2005/8/layout/bProcess3"/>
    <dgm:cxn modelId="{83CA0F6A-2075-4BA3-A9FB-1204FBD632F7}" type="presParOf" srcId="{0B65C891-CAAC-43BA-AF93-8329E01CF95E}" destId="{90AA15D2-6E93-4F2D-96E9-8402863653AA}" srcOrd="3" destOrd="0" presId="urn:microsoft.com/office/officeart/2005/8/layout/bProcess3"/>
    <dgm:cxn modelId="{CD1C4A00-4ADE-4BB1-B160-9CCADE4219CA}" type="presParOf" srcId="{90AA15D2-6E93-4F2D-96E9-8402863653AA}" destId="{BD825F68-7068-4F54-AA98-8BDB64F799F5}" srcOrd="0" destOrd="0" presId="urn:microsoft.com/office/officeart/2005/8/layout/bProcess3"/>
    <dgm:cxn modelId="{C07D64A9-C845-416D-95E1-D868E083B0A9}" type="presParOf" srcId="{0B65C891-CAAC-43BA-AF93-8329E01CF95E}" destId="{4E5BD277-BFDE-4100-8994-4DEFE2CAFE36}" srcOrd="4" destOrd="0" presId="urn:microsoft.com/office/officeart/2005/8/layout/bProcess3"/>
    <dgm:cxn modelId="{E7EB5066-2A08-4053-9A2A-869590D1F1F4}" type="presParOf" srcId="{0B65C891-CAAC-43BA-AF93-8329E01CF95E}" destId="{DD8143B9-41D4-4C88-9C21-444E85BA3B8B}" srcOrd="5" destOrd="0" presId="urn:microsoft.com/office/officeart/2005/8/layout/bProcess3"/>
    <dgm:cxn modelId="{9F14FEEC-8AB0-4142-98C7-47000DB09364}" type="presParOf" srcId="{DD8143B9-41D4-4C88-9C21-444E85BA3B8B}" destId="{C4F23F5A-7488-449C-B733-5CF276D699DC}" srcOrd="0" destOrd="0" presId="urn:microsoft.com/office/officeart/2005/8/layout/bProcess3"/>
    <dgm:cxn modelId="{FD771449-46FC-4DA5-BE9F-48358DD2D99D}" type="presParOf" srcId="{0B65C891-CAAC-43BA-AF93-8329E01CF95E}" destId="{BB68215E-2D83-4663-A183-27E0645BB8BA}" srcOrd="6" destOrd="0" presId="urn:microsoft.com/office/officeart/2005/8/layout/bProcess3"/>
    <dgm:cxn modelId="{700E43F8-1276-4B71-9C36-9FC5477A34C3}" type="presParOf" srcId="{0B65C891-CAAC-43BA-AF93-8329E01CF95E}" destId="{D4D5BE67-2A69-41B9-8C62-4358C68DE1A0}" srcOrd="7" destOrd="0" presId="urn:microsoft.com/office/officeart/2005/8/layout/bProcess3"/>
    <dgm:cxn modelId="{A80DC37B-29E4-461F-A91B-0B4FECCF7FE5}" type="presParOf" srcId="{D4D5BE67-2A69-41B9-8C62-4358C68DE1A0}" destId="{60686464-137B-49D0-8E55-028207CD7B16}" srcOrd="0" destOrd="0" presId="urn:microsoft.com/office/officeart/2005/8/layout/bProcess3"/>
    <dgm:cxn modelId="{8C255622-9FE6-4D96-9263-753F26EC5B3D}" type="presParOf" srcId="{0B65C891-CAAC-43BA-AF93-8329E01CF95E}" destId="{C591B01A-89F8-4F46-969A-7B729F9BD2C0}" srcOrd="8" destOrd="0" presId="urn:microsoft.com/office/officeart/2005/8/layout/bProcess3"/>
    <dgm:cxn modelId="{473612EB-1FEF-4FE3-9BDC-9C4DF3F37AFD}" type="presParOf" srcId="{0B65C891-CAAC-43BA-AF93-8329E01CF95E}" destId="{01A2266C-651A-4FCC-9BFF-91704EF6B565}" srcOrd="9" destOrd="0" presId="urn:microsoft.com/office/officeart/2005/8/layout/bProcess3"/>
    <dgm:cxn modelId="{6A4AC867-106E-4604-8D53-CAE5F88A3B41}" type="presParOf" srcId="{01A2266C-651A-4FCC-9BFF-91704EF6B565}" destId="{FFB41E12-84D7-4C59-A169-CF04CBB0ADDE}" srcOrd="0" destOrd="0" presId="urn:microsoft.com/office/officeart/2005/8/layout/bProcess3"/>
    <dgm:cxn modelId="{C8DA81DC-E5D3-46A0-AA1E-63A5B244D454}" type="presParOf" srcId="{0B65C891-CAAC-43BA-AF93-8329E01CF95E}" destId="{A9211235-9D53-4F7F-96D8-C2BDA315A71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E06D4E-428B-45B2-BAD3-CB6053AC7762}" type="doc">
      <dgm:prSet loTypeId="urn:microsoft.com/office/officeart/2005/8/layout/bProcess3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DE"/>
        </a:p>
      </dgm:t>
    </dgm:pt>
    <dgm:pt modelId="{F642D912-4C7B-4021-A536-89AE53BDDFF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Encode Target Variable</a:t>
          </a:r>
          <a:endParaRPr lang="en-DE" dirty="0"/>
        </a:p>
      </dgm:t>
    </dgm:pt>
    <dgm:pt modelId="{5B4C8558-2FBB-4BB4-B97B-4BF444F6DA74}" type="parTrans" cxnId="{3208F859-2D5E-4977-A9C8-5198D90BB039}">
      <dgm:prSet/>
      <dgm:spPr/>
      <dgm:t>
        <a:bodyPr/>
        <a:lstStyle/>
        <a:p>
          <a:endParaRPr lang="en-DE"/>
        </a:p>
      </dgm:t>
    </dgm:pt>
    <dgm:pt modelId="{09130C33-14BA-4679-86D9-B1F492C8672B}" type="sibTrans" cxnId="{3208F859-2D5E-4977-A9C8-5198D90BB039}">
      <dgm:prSet/>
      <dgm:spPr>
        <a:ln w="12700"/>
      </dgm:spPr>
      <dgm:t>
        <a:bodyPr/>
        <a:lstStyle/>
        <a:p>
          <a:endParaRPr lang="en-DE">
            <a:ln w="76200">
              <a:solidFill>
                <a:schemeClr val="tx1"/>
              </a:solidFill>
            </a:ln>
          </a:endParaRPr>
        </a:p>
      </dgm:t>
    </dgm:pt>
    <dgm:pt modelId="{93124C04-3F8C-49EB-8C56-02EA2236226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Tokenize Each Sentence</a:t>
          </a:r>
          <a:endParaRPr lang="en-DE" dirty="0"/>
        </a:p>
      </dgm:t>
    </dgm:pt>
    <dgm:pt modelId="{1295DEC5-7E0C-4CE5-80C6-1FFF84C96407}" type="parTrans" cxnId="{C1F7463F-AAF3-424C-AC63-A7423D49E2DF}">
      <dgm:prSet/>
      <dgm:spPr/>
      <dgm:t>
        <a:bodyPr/>
        <a:lstStyle/>
        <a:p>
          <a:endParaRPr lang="en-DE"/>
        </a:p>
      </dgm:t>
    </dgm:pt>
    <dgm:pt modelId="{4B86C592-94BE-4CB2-AA16-5DE343536416}" type="sibTrans" cxnId="{C1F7463F-AAF3-424C-AC63-A7423D49E2DF}">
      <dgm:prSet/>
      <dgm:spPr>
        <a:ln w="9525"/>
      </dgm:spPr>
      <dgm:t>
        <a:bodyPr/>
        <a:lstStyle/>
        <a:p>
          <a:endParaRPr lang="en-DE"/>
        </a:p>
      </dgm:t>
    </dgm:pt>
    <dgm:pt modelId="{1477605F-5367-4D21-A68D-B21F99FD1A06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Train-Test Split</a:t>
          </a:r>
          <a:endParaRPr lang="en-DE" dirty="0"/>
        </a:p>
      </dgm:t>
    </dgm:pt>
    <dgm:pt modelId="{93DBBEAE-40A3-4FC2-9034-E71A363BAABB}" type="parTrans" cxnId="{F59764D4-2CF6-4285-9099-9B267A9FA62E}">
      <dgm:prSet/>
      <dgm:spPr/>
      <dgm:t>
        <a:bodyPr/>
        <a:lstStyle/>
        <a:p>
          <a:endParaRPr lang="en-DE"/>
        </a:p>
      </dgm:t>
    </dgm:pt>
    <dgm:pt modelId="{E619FE80-7008-4187-B0C1-BB3906D03AA2}" type="sibTrans" cxnId="{F59764D4-2CF6-4285-9099-9B267A9FA62E}">
      <dgm:prSet/>
      <dgm:spPr/>
      <dgm:t>
        <a:bodyPr/>
        <a:lstStyle/>
        <a:p>
          <a:endParaRPr lang="en-DE"/>
        </a:p>
      </dgm:t>
    </dgm:pt>
    <dgm:pt modelId="{785CD554-026B-4D86-ACB7-84733DC868CD}">
      <dgm:prSet phldrT="[Text]"/>
      <dgm:spPr/>
      <dgm:t>
        <a:bodyPr/>
        <a:lstStyle/>
        <a:p>
          <a:r>
            <a:rPr lang="en-US" dirty="0"/>
            <a:t>Load Pre-trained BERT</a:t>
          </a:r>
          <a:endParaRPr lang="en-DE" dirty="0"/>
        </a:p>
      </dgm:t>
    </dgm:pt>
    <dgm:pt modelId="{3A5F6CE7-9DF7-48FC-8239-C4F2E9C002C2}" type="parTrans" cxnId="{EBD9ACEB-29B3-4ACD-887A-34C5321E3F07}">
      <dgm:prSet/>
      <dgm:spPr/>
      <dgm:t>
        <a:bodyPr/>
        <a:lstStyle/>
        <a:p>
          <a:endParaRPr lang="en-DE"/>
        </a:p>
      </dgm:t>
    </dgm:pt>
    <dgm:pt modelId="{AAF21DCA-77A7-4685-B66E-3A254779D57A}" type="sibTrans" cxnId="{EBD9ACEB-29B3-4ACD-887A-34C5321E3F07}">
      <dgm:prSet/>
      <dgm:spPr/>
      <dgm:t>
        <a:bodyPr/>
        <a:lstStyle/>
        <a:p>
          <a:endParaRPr lang="en-DE"/>
        </a:p>
      </dgm:t>
    </dgm:pt>
    <dgm:pt modelId="{6A4E0FEF-1532-49A3-9C33-6BA7E51CACBB}">
      <dgm:prSet phldrT="[Text]"/>
      <dgm:spPr/>
      <dgm:t>
        <a:bodyPr/>
        <a:lstStyle/>
        <a:p>
          <a:r>
            <a:rPr lang="en-US" dirty="0"/>
            <a:t>Train on Twitter Data</a:t>
          </a:r>
          <a:endParaRPr lang="en-DE" dirty="0"/>
        </a:p>
      </dgm:t>
    </dgm:pt>
    <dgm:pt modelId="{9A65AD3D-4EA3-4EB9-8E1E-BCB7DA616E05}" type="parTrans" cxnId="{8A94BD74-E816-4E57-A10C-C0CEC818AF43}">
      <dgm:prSet/>
      <dgm:spPr/>
      <dgm:t>
        <a:bodyPr/>
        <a:lstStyle/>
        <a:p>
          <a:endParaRPr lang="en-DE"/>
        </a:p>
      </dgm:t>
    </dgm:pt>
    <dgm:pt modelId="{D222A5B0-2A1A-4B3C-8D40-6C764A8AFFC7}" type="sibTrans" cxnId="{8A94BD74-E816-4E57-A10C-C0CEC818AF43}">
      <dgm:prSet/>
      <dgm:spPr/>
      <dgm:t>
        <a:bodyPr/>
        <a:lstStyle/>
        <a:p>
          <a:endParaRPr lang="en-DE"/>
        </a:p>
      </dgm:t>
    </dgm:pt>
    <dgm:pt modelId="{A35B82D5-E80A-439D-9A76-CC1BEFF1674E}">
      <dgm:prSet phldrT="[Text]"/>
      <dgm:spPr/>
      <dgm:t>
        <a:bodyPr/>
        <a:lstStyle/>
        <a:p>
          <a:r>
            <a:rPr lang="en-US" dirty="0"/>
            <a:t>Evaluate on Test Set</a:t>
          </a:r>
          <a:endParaRPr lang="en-DE" dirty="0"/>
        </a:p>
      </dgm:t>
    </dgm:pt>
    <dgm:pt modelId="{10CED6EF-D19D-497C-AE40-545D52240782}" type="parTrans" cxnId="{7D2EC24A-ECC3-45BE-80B1-A74712B3A94E}">
      <dgm:prSet/>
      <dgm:spPr/>
      <dgm:t>
        <a:bodyPr/>
        <a:lstStyle/>
        <a:p>
          <a:endParaRPr lang="en-DE"/>
        </a:p>
      </dgm:t>
    </dgm:pt>
    <dgm:pt modelId="{0C2D8664-E0B4-4766-A8E7-177EBE186798}" type="sibTrans" cxnId="{7D2EC24A-ECC3-45BE-80B1-A74712B3A94E}">
      <dgm:prSet/>
      <dgm:spPr/>
      <dgm:t>
        <a:bodyPr/>
        <a:lstStyle/>
        <a:p>
          <a:endParaRPr lang="en-DE"/>
        </a:p>
      </dgm:t>
    </dgm:pt>
    <dgm:pt modelId="{0B65C891-CAAC-43BA-AF93-8329E01CF95E}" type="pres">
      <dgm:prSet presAssocID="{58E06D4E-428B-45B2-BAD3-CB6053AC7762}" presName="Name0" presStyleCnt="0">
        <dgm:presLayoutVars>
          <dgm:dir/>
          <dgm:resizeHandles val="exact"/>
        </dgm:presLayoutVars>
      </dgm:prSet>
      <dgm:spPr/>
    </dgm:pt>
    <dgm:pt modelId="{7DA04CD5-AD6E-4E4E-9BE8-87DD657BD2E9}" type="pres">
      <dgm:prSet presAssocID="{F642D912-4C7B-4021-A536-89AE53BDDFF7}" presName="node" presStyleLbl="node1" presStyleIdx="0" presStyleCnt="6">
        <dgm:presLayoutVars>
          <dgm:bulletEnabled val="1"/>
        </dgm:presLayoutVars>
      </dgm:prSet>
      <dgm:spPr/>
    </dgm:pt>
    <dgm:pt modelId="{A18E83E7-BD01-49A1-B8A7-C02327F44728}" type="pres">
      <dgm:prSet presAssocID="{09130C33-14BA-4679-86D9-B1F492C8672B}" presName="sibTrans" presStyleLbl="sibTrans1D1" presStyleIdx="0" presStyleCnt="5"/>
      <dgm:spPr/>
    </dgm:pt>
    <dgm:pt modelId="{F658567A-43E7-4970-86A1-55FB171D8E00}" type="pres">
      <dgm:prSet presAssocID="{09130C33-14BA-4679-86D9-B1F492C8672B}" presName="connectorText" presStyleLbl="sibTrans1D1" presStyleIdx="0" presStyleCnt="5"/>
      <dgm:spPr/>
    </dgm:pt>
    <dgm:pt modelId="{F97D3FA1-1866-43E3-B8FC-0227F558A313}" type="pres">
      <dgm:prSet presAssocID="{93124C04-3F8C-49EB-8C56-02EA2236226A}" presName="node" presStyleLbl="node1" presStyleIdx="1" presStyleCnt="6">
        <dgm:presLayoutVars>
          <dgm:bulletEnabled val="1"/>
        </dgm:presLayoutVars>
      </dgm:prSet>
      <dgm:spPr/>
    </dgm:pt>
    <dgm:pt modelId="{90AA15D2-6E93-4F2D-96E9-8402863653AA}" type="pres">
      <dgm:prSet presAssocID="{4B86C592-94BE-4CB2-AA16-5DE343536416}" presName="sibTrans" presStyleLbl="sibTrans1D1" presStyleIdx="1" presStyleCnt="5"/>
      <dgm:spPr/>
    </dgm:pt>
    <dgm:pt modelId="{BD825F68-7068-4F54-AA98-8BDB64F799F5}" type="pres">
      <dgm:prSet presAssocID="{4B86C592-94BE-4CB2-AA16-5DE343536416}" presName="connectorText" presStyleLbl="sibTrans1D1" presStyleIdx="1" presStyleCnt="5"/>
      <dgm:spPr/>
    </dgm:pt>
    <dgm:pt modelId="{4E5BD277-BFDE-4100-8994-4DEFE2CAFE36}" type="pres">
      <dgm:prSet presAssocID="{1477605F-5367-4D21-A68D-B21F99FD1A06}" presName="node" presStyleLbl="node1" presStyleIdx="2" presStyleCnt="6">
        <dgm:presLayoutVars>
          <dgm:bulletEnabled val="1"/>
        </dgm:presLayoutVars>
      </dgm:prSet>
      <dgm:spPr/>
    </dgm:pt>
    <dgm:pt modelId="{DD8143B9-41D4-4C88-9C21-444E85BA3B8B}" type="pres">
      <dgm:prSet presAssocID="{E619FE80-7008-4187-B0C1-BB3906D03AA2}" presName="sibTrans" presStyleLbl="sibTrans1D1" presStyleIdx="2" presStyleCnt="5"/>
      <dgm:spPr/>
    </dgm:pt>
    <dgm:pt modelId="{C4F23F5A-7488-449C-B733-5CF276D699DC}" type="pres">
      <dgm:prSet presAssocID="{E619FE80-7008-4187-B0C1-BB3906D03AA2}" presName="connectorText" presStyleLbl="sibTrans1D1" presStyleIdx="2" presStyleCnt="5"/>
      <dgm:spPr/>
    </dgm:pt>
    <dgm:pt modelId="{BB68215E-2D83-4663-A183-27E0645BB8BA}" type="pres">
      <dgm:prSet presAssocID="{785CD554-026B-4D86-ACB7-84733DC868CD}" presName="node" presStyleLbl="node1" presStyleIdx="3" presStyleCnt="6">
        <dgm:presLayoutVars>
          <dgm:bulletEnabled val="1"/>
        </dgm:presLayoutVars>
      </dgm:prSet>
      <dgm:spPr/>
    </dgm:pt>
    <dgm:pt modelId="{D4D5BE67-2A69-41B9-8C62-4358C68DE1A0}" type="pres">
      <dgm:prSet presAssocID="{AAF21DCA-77A7-4685-B66E-3A254779D57A}" presName="sibTrans" presStyleLbl="sibTrans1D1" presStyleIdx="3" presStyleCnt="5"/>
      <dgm:spPr/>
    </dgm:pt>
    <dgm:pt modelId="{60686464-137B-49D0-8E55-028207CD7B16}" type="pres">
      <dgm:prSet presAssocID="{AAF21DCA-77A7-4685-B66E-3A254779D57A}" presName="connectorText" presStyleLbl="sibTrans1D1" presStyleIdx="3" presStyleCnt="5"/>
      <dgm:spPr/>
    </dgm:pt>
    <dgm:pt modelId="{C591B01A-89F8-4F46-969A-7B729F9BD2C0}" type="pres">
      <dgm:prSet presAssocID="{6A4E0FEF-1532-49A3-9C33-6BA7E51CACBB}" presName="node" presStyleLbl="node1" presStyleIdx="4" presStyleCnt="6">
        <dgm:presLayoutVars>
          <dgm:bulletEnabled val="1"/>
        </dgm:presLayoutVars>
      </dgm:prSet>
      <dgm:spPr/>
    </dgm:pt>
    <dgm:pt modelId="{01A2266C-651A-4FCC-9BFF-91704EF6B565}" type="pres">
      <dgm:prSet presAssocID="{D222A5B0-2A1A-4B3C-8D40-6C764A8AFFC7}" presName="sibTrans" presStyleLbl="sibTrans1D1" presStyleIdx="4" presStyleCnt="5"/>
      <dgm:spPr/>
    </dgm:pt>
    <dgm:pt modelId="{FFB41E12-84D7-4C59-A169-CF04CBB0ADDE}" type="pres">
      <dgm:prSet presAssocID="{D222A5B0-2A1A-4B3C-8D40-6C764A8AFFC7}" presName="connectorText" presStyleLbl="sibTrans1D1" presStyleIdx="4" presStyleCnt="5"/>
      <dgm:spPr/>
    </dgm:pt>
    <dgm:pt modelId="{A9211235-9D53-4F7F-96D8-C2BDA315A716}" type="pres">
      <dgm:prSet presAssocID="{A35B82D5-E80A-439D-9A76-CC1BEFF1674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5AAD0A-CAC8-45C2-A70C-1B71E888C599}" type="presOf" srcId="{E619FE80-7008-4187-B0C1-BB3906D03AA2}" destId="{C4F23F5A-7488-449C-B733-5CF276D699DC}" srcOrd="1" destOrd="0" presId="urn:microsoft.com/office/officeart/2005/8/layout/bProcess3"/>
    <dgm:cxn modelId="{583C0A0D-44D3-4DDD-8358-BED8D1F62F6B}" type="presOf" srcId="{09130C33-14BA-4679-86D9-B1F492C8672B}" destId="{A18E83E7-BD01-49A1-B8A7-C02327F44728}" srcOrd="0" destOrd="0" presId="urn:microsoft.com/office/officeart/2005/8/layout/bProcess3"/>
    <dgm:cxn modelId="{F6BA300F-6337-4D1B-BB16-0ED2E51B9FF8}" type="presOf" srcId="{785CD554-026B-4D86-ACB7-84733DC868CD}" destId="{BB68215E-2D83-4663-A183-27E0645BB8BA}" srcOrd="0" destOrd="0" presId="urn:microsoft.com/office/officeart/2005/8/layout/bProcess3"/>
    <dgm:cxn modelId="{567A141E-2160-4486-97FF-243786B3088B}" type="presOf" srcId="{1477605F-5367-4D21-A68D-B21F99FD1A06}" destId="{4E5BD277-BFDE-4100-8994-4DEFE2CAFE36}" srcOrd="0" destOrd="0" presId="urn:microsoft.com/office/officeart/2005/8/layout/bProcess3"/>
    <dgm:cxn modelId="{B9DCBA28-5360-469C-BB28-E0E6AA4BDA3E}" type="presOf" srcId="{AAF21DCA-77A7-4685-B66E-3A254779D57A}" destId="{60686464-137B-49D0-8E55-028207CD7B16}" srcOrd="1" destOrd="0" presId="urn:microsoft.com/office/officeart/2005/8/layout/bProcess3"/>
    <dgm:cxn modelId="{89509533-155B-4DE0-ACCC-CC57868D3E95}" type="presOf" srcId="{6A4E0FEF-1532-49A3-9C33-6BA7E51CACBB}" destId="{C591B01A-89F8-4F46-969A-7B729F9BD2C0}" srcOrd="0" destOrd="0" presId="urn:microsoft.com/office/officeart/2005/8/layout/bProcess3"/>
    <dgm:cxn modelId="{C1F7463F-AAF3-424C-AC63-A7423D49E2DF}" srcId="{58E06D4E-428B-45B2-BAD3-CB6053AC7762}" destId="{93124C04-3F8C-49EB-8C56-02EA2236226A}" srcOrd="1" destOrd="0" parTransId="{1295DEC5-7E0C-4CE5-80C6-1FFF84C96407}" sibTransId="{4B86C592-94BE-4CB2-AA16-5DE343536416}"/>
    <dgm:cxn modelId="{1102C669-1390-44EA-922D-4BDFAF0338C8}" type="presOf" srcId="{F642D912-4C7B-4021-A536-89AE53BDDFF7}" destId="{7DA04CD5-AD6E-4E4E-9BE8-87DD657BD2E9}" srcOrd="0" destOrd="0" presId="urn:microsoft.com/office/officeart/2005/8/layout/bProcess3"/>
    <dgm:cxn modelId="{7D2EC24A-ECC3-45BE-80B1-A74712B3A94E}" srcId="{58E06D4E-428B-45B2-BAD3-CB6053AC7762}" destId="{A35B82D5-E80A-439D-9A76-CC1BEFF1674E}" srcOrd="5" destOrd="0" parTransId="{10CED6EF-D19D-497C-AE40-545D52240782}" sibTransId="{0C2D8664-E0B4-4766-A8E7-177EBE186798}"/>
    <dgm:cxn modelId="{599A7F72-6C88-465D-9F0E-DD3BC633AB30}" type="presOf" srcId="{D222A5B0-2A1A-4B3C-8D40-6C764A8AFFC7}" destId="{01A2266C-651A-4FCC-9BFF-91704EF6B565}" srcOrd="0" destOrd="0" presId="urn:microsoft.com/office/officeart/2005/8/layout/bProcess3"/>
    <dgm:cxn modelId="{8A94BD74-E816-4E57-A10C-C0CEC818AF43}" srcId="{58E06D4E-428B-45B2-BAD3-CB6053AC7762}" destId="{6A4E0FEF-1532-49A3-9C33-6BA7E51CACBB}" srcOrd="4" destOrd="0" parTransId="{9A65AD3D-4EA3-4EB9-8E1E-BCB7DA616E05}" sibTransId="{D222A5B0-2A1A-4B3C-8D40-6C764A8AFFC7}"/>
    <dgm:cxn modelId="{08ED9678-402A-41AA-9357-3AFEEE7CF8EF}" type="presOf" srcId="{D222A5B0-2A1A-4B3C-8D40-6C764A8AFFC7}" destId="{FFB41E12-84D7-4C59-A169-CF04CBB0ADDE}" srcOrd="1" destOrd="0" presId="urn:microsoft.com/office/officeart/2005/8/layout/bProcess3"/>
    <dgm:cxn modelId="{3208F859-2D5E-4977-A9C8-5198D90BB039}" srcId="{58E06D4E-428B-45B2-BAD3-CB6053AC7762}" destId="{F642D912-4C7B-4021-A536-89AE53BDDFF7}" srcOrd="0" destOrd="0" parTransId="{5B4C8558-2FBB-4BB4-B97B-4BF444F6DA74}" sibTransId="{09130C33-14BA-4679-86D9-B1F492C8672B}"/>
    <dgm:cxn modelId="{16B50F89-FE2E-4ADB-811A-9B19285991D3}" type="presOf" srcId="{E619FE80-7008-4187-B0C1-BB3906D03AA2}" destId="{DD8143B9-41D4-4C88-9C21-444E85BA3B8B}" srcOrd="0" destOrd="0" presId="urn:microsoft.com/office/officeart/2005/8/layout/bProcess3"/>
    <dgm:cxn modelId="{547ACC8A-D4F9-416C-8867-C64C95FFD676}" type="presOf" srcId="{AAF21DCA-77A7-4685-B66E-3A254779D57A}" destId="{D4D5BE67-2A69-41B9-8C62-4358C68DE1A0}" srcOrd="0" destOrd="0" presId="urn:microsoft.com/office/officeart/2005/8/layout/bProcess3"/>
    <dgm:cxn modelId="{2A3AFA9A-1ECB-4A43-876A-93140683EBCF}" type="presOf" srcId="{A35B82D5-E80A-439D-9A76-CC1BEFF1674E}" destId="{A9211235-9D53-4F7F-96D8-C2BDA315A716}" srcOrd="0" destOrd="0" presId="urn:microsoft.com/office/officeart/2005/8/layout/bProcess3"/>
    <dgm:cxn modelId="{1C8111B5-F3B3-483A-A546-EB1F3A34D507}" type="presOf" srcId="{93124C04-3F8C-49EB-8C56-02EA2236226A}" destId="{F97D3FA1-1866-43E3-B8FC-0227F558A313}" srcOrd="0" destOrd="0" presId="urn:microsoft.com/office/officeart/2005/8/layout/bProcess3"/>
    <dgm:cxn modelId="{51E0BEC5-C5FB-4EF4-90AB-C82F52A4B844}" type="presOf" srcId="{4B86C592-94BE-4CB2-AA16-5DE343536416}" destId="{90AA15D2-6E93-4F2D-96E9-8402863653AA}" srcOrd="0" destOrd="0" presId="urn:microsoft.com/office/officeart/2005/8/layout/bProcess3"/>
    <dgm:cxn modelId="{F59764D4-2CF6-4285-9099-9B267A9FA62E}" srcId="{58E06D4E-428B-45B2-BAD3-CB6053AC7762}" destId="{1477605F-5367-4D21-A68D-B21F99FD1A06}" srcOrd="2" destOrd="0" parTransId="{93DBBEAE-40A3-4FC2-9034-E71A363BAABB}" sibTransId="{E619FE80-7008-4187-B0C1-BB3906D03AA2}"/>
    <dgm:cxn modelId="{3FCD45D4-35E6-48D8-9E53-EFFED70491A4}" type="presOf" srcId="{58E06D4E-428B-45B2-BAD3-CB6053AC7762}" destId="{0B65C891-CAAC-43BA-AF93-8329E01CF95E}" srcOrd="0" destOrd="0" presId="urn:microsoft.com/office/officeart/2005/8/layout/bProcess3"/>
    <dgm:cxn modelId="{3D3967E2-2D18-4ABF-BEB0-9013633BE7FD}" type="presOf" srcId="{09130C33-14BA-4679-86D9-B1F492C8672B}" destId="{F658567A-43E7-4970-86A1-55FB171D8E00}" srcOrd="1" destOrd="0" presId="urn:microsoft.com/office/officeart/2005/8/layout/bProcess3"/>
    <dgm:cxn modelId="{EBD9ACEB-29B3-4ACD-887A-34C5321E3F07}" srcId="{58E06D4E-428B-45B2-BAD3-CB6053AC7762}" destId="{785CD554-026B-4D86-ACB7-84733DC868CD}" srcOrd="3" destOrd="0" parTransId="{3A5F6CE7-9DF7-48FC-8239-C4F2E9C002C2}" sibTransId="{AAF21DCA-77A7-4685-B66E-3A254779D57A}"/>
    <dgm:cxn modelId="{E51000F0-4DBC-4C3D-A0F1-E5E2AF39ED3E}" type="presOf" srcId="{4B86C592-94BE-4CB2-AA16-5DE343536416}" destId="{BD825F68-7068-4F54-AA98-8BDB64F799F5}" srcOrd="1" destOrd="0" presId="urn:microsoft.com/office/officeart/2005/8/layout/bProcess3"/>
    <dgm:cxn modelId="{08DA7C92-DC20-499B-99D1-4A76D1FAEB81}" type="presParOf" srcId="{0B65C891-CAAC-43BA-AF93-8329E01CF95E}" destId="{7DA04CD5-AD6E-4E4E-9BE8-87DD657BD2E9}" srcOrd="0" destOrd="0" presId="urn:microsoft.com/office/officeart/2005/8/layout/bProcess3"/>
    <dgm:cxn modelId="{C404752D-DDA0-464E-8E2E-B93C598D2D1C}" type="presParOf" srcId="{0B65C891-CAAC-43BA-AF93-8329E01CF95E}" destId="{A18E83E7-BD01-49A1-B8A7-C02327F44728}" srcOrd="1" destOrd="0" presId="urn:microsoft.com/office/officeart/2005/8/layout/bProcess3"/>
    <dgm:cxn modelId="{2A52666B-06B9-44A4-B8A4-AD97CFA83FA8}" type="presParOf" srcId="{A18E83E7-BD01-49A1-B8A7-C02327F44728}" destId="{F658567A-43E7-4970-86A1-55FB171D8E00}" srcOrd="0" destOrd="0" presId="urn:microsoft.com/office/officeart/2005/8/layout/bProcess3"/>
    <dgm:cxn modelId="{64CADC6F-DEA7-4F07-8E17-290E2C83E9D8}" type="presParOf" srcId="{0B65C891-CAAC-43BA-AF93-8329E01CF95E}" destId="{F97D3FA1-1866-43E3-B8FC-0227F558A313}" srcOrd="2" destOrd="0" presId="urn:microsoft.com/office/officeart/2005/8/layout/bProcess3"/>
    <dgm:cxn modelId="{83CA0F6A-2075-4BA3-A9FB-1204FBD632F7}" type="presParOf" srcId="{0B65C891-CAAC-43BA-AF93-8329E01CF95E}" destId="{90AA15D2-6E93-4F2D-96E9-8402863653AA}" srcOrd="3" destOrd="0" presId="urn:microsoft.com/office/officeart/2005/8/layout/bProcess3"/>
    <dgm:cxn modelId="{CD1C4A00-4ADE-4BB1-B160-9CCADE4219CA}" type="presParOf" srcId="{90AA15D2-6E93-4F2D-96E9-8402863653AA}" destId="{BD825F68-7068-4F54-AA98-8BDB64F799F5}" srcOrd="0" destOrd="0" presId="urn:microsoft.com/office/officeart/2005/8/layout/bProcess3"/>
    <dgm:cxn modelId="{C07D64A9-C845-416D-95E1-D868E083B0A9}" type="presParOf" srcId="{0B65C891-CAAC-43BA-AF93-8329E01CF95E}" destId="{4E5BD277-BFDE-4100-8994-4DEFE2CAFE36}" srcOrd="4" destOrd="0" presId="urn:microsoft.com/office/officeart/2005/8/layout/bProcess3"/>
    <dgm:cxn modelId="{E7EB5066-2A08-4053-9A2A-869590D1F1F4}" type="presParOf" srcId="{0B65C891-CAAC-43BA-AF93-8329E01CF95E}" destId="{DD8143B9-41D4-4C88-9C21-444E85BA3B8B}" srcOrd="5" destOrd="0" presId="urn:microsoft.com/office/officeart/2005/8/layout/bProcess3"/>
    <dgm:cxn modelId="{9F14FEEC-8AB0-4142-98C7-47000DB09364}" type="presParOf" srcId="{DD8143B9-41D4-4C88-9C21-444E85BA3B8B}" destId="{C4F23F5A-7488-449C-B733-5CF276D699DC}" srcOrd="0" destOrd="0" presId="urn:microsoft.com/office/officeart/2005/8/layout/bProcess3"/>
    <dgm:cxn modelId="{FD771449-46FC-4DA5-BE9F-48358DD2D99D}" type="presParOf" srcId="{0B65C891-CAAC-43BA-AF93-8329E01CF95E}" destId="{BB68215E-2D83-4663-A183-27E0645BB8BA}" srcOrd="6" destOrd="0" presId="urn:microsoft.com/office/officeart/2005/8/layout/bProcess3"/>
    <dgm:cxn modelId="{700E43F8-1276-4B71-9C36-9FC5477A34C3}" type="presParOf" srcId="{0B65C891-CAAC-43BA-AF93-8329E01CF95E}" destId="{D4D5BE67-2A69-41B9-8C62-4358C68DE1A0}" srcOrd="7" destOrd="0" presId="urn:microsoft.com/office/officeart/2005/8/layout/bProcess3"/>
    <dgm:cxn modelId="{A80DC37B-29E4-461F-A91B-0B4FECCF7FE5}" type="presParOf" srcId="{D4D5BE67-2A69-41B9-8C62-4358C68DE1A0}" destId="{60686464-137B-49D0-8E55-028207CD7B16}" srcOrd="0" destOrd="0" presId="urn:microsoft.com/office/officeart/2005/8/layout/bProcess3"/>
    <dgm:cxn modelId="{8C255622-9FE6-4D96-9263-753F26EC5B3D}" type="presParOf" srcId="{0B65C891-CAAC-43BA-AF93-8329E01CF95E}" destId="{C591B01A-89F8-4F46-969A-7B729F9BD2C0}" srcOrd="8" destOrd="0" presId="urn:microsoft.com/office/officeart/2005/8/layout/bProcess3"/>
    <dgm:cxn modelId="{473612EB-1FEF-4FE3-9BDC-9C4DF3F37AFD}" type="presParOf" srcId="{0B65C891-CAAC-43BA-AF93-8329E01CF95E}" destId="{01A2266C-651A-4FCC-9BFF-91704EF6B565}" srcOrd="9" destOrd="0" presId="urn:microsoft.com/office/officeart/2005/8/layout/bProcess3"/>
    <dgm:cxn modelId="{6A4AC867-106E-4604-8D53-CAE5F88A3B41}" type="presParOf" srcId="{01A2266C-651A-4FCC-9BFF-91704EF6B565}" destId="{FFB41E12-84D7-4C59-A169-CF04CBB0ADDE}" srcOrd="0" destOrd="0" presId="urn:microsoft.com/office/officeart/2005/8/layout/bProcess3"/>
    <dgm:cxn modelId="{C8DA81DC-E5D3-46A0-AA1E-63A5B244D454}" type="presParOf" srcId="{0B65C891-CAAC-43BA-AF93-8329E01CF95E}" destId="{A9211235-9D53-4F7F-96D8-C2BDA315A71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06D4E-428B-45B2-BAD3-CB6053AC7762}" type="doc">
      <dgm:prSet loTypeId="urn:microsoft.com/office/officeart/2005/8/layout/bProcess3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DE"/>
        </a:p>
      </dgm:t>
    </dgm:pt>
    <dgm:pt modelId="{F642D912-4C7B-4021-A536-89AE53BDDFF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Encode Target Variable</a:t>
          </a:r>
          <a:endParaRPr lang="en-DE" dirty="0"/>
        </a:p>
      </dgm:t>
    </dgm:pt>
    <dgm:pt modelId="{5B4C8558-2FBB-4BB4-B97B-4BF444F6DA74}" type="parTrans" cxnId="{3208F859-2D5E-4977-A9C8-5198D90BB039}">
      <dgm:prSet/>
      <dgm:spPr/>
      <dgm:t>
        <a:bodyPr/>
        <a:lstStyle/>
        <a:p>
          <a:endParaRPr lang="en-DE"/>
        </a:p>
      </dgm:t>
    </dgm:pt>
    <dgm:pt modelId="{09130C33-14BA-4679-86D9-B1F492C8672B}" type="sibTrans" cxnId="{3208F859-2D5E-4977-A9C8-5198D90BB039}">
      <dgm:prSet/>
      <dgm:spPr>
        <a:ln w="12700"/>
      </dgm:spPr>
      <dgm:t>
        <a:bodyPr/>
        <a:lstStyle/>
        <a:p>
          <a:endParaRPr lang="en-DE">
            <a:ln w="76200">
              <a:solidFill>
                <a:schemeClr val="tx1"/>
              </a:solidFill>
            </a:ln>
          </a:endParaRPr>
        </a:p>
      </dgm:t>
    </dgm:pt>
    <dgm:pt modelId="{93124C04-3F8C-49EB-8C56-02EA2236226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Tokenize Each Sentence</a:t>
          </a:r>
          <a:endParaRPr lang="en-DE" dirty="0"/>
        </a:p>
      </dgm:t>
    </dgm:pt>
    <dgm:pt modelId="{1295DEC5-7E0C-4CE5-80C6-1FFF84C96407}" type="parTrans" cxnId="{C1F7463F-AAF3-424C-AC63-A7423D49E2DF}">
      <dgm:prSet/>
      <dgm:spPr/>
      <dgm:t>
        <a:bodyPr/>
        <a:lstStyle/>
        <a:p>
          <a:endParaRPr lang="en-DE"/>
        </a:p>
      </dgm:t>
    </dgm:pt>
    <dgm:pt modelId="{4B86C592-94BE-4CB2-AA16-5DE343536416}" type="sibTrans" cxnId="{C1F7463F-AAF3-424C-AC63-A7423D49E2DF}">
      <dgm:prSet/>
      <dgm:spPr>
        <a:ln w="9525"/>
      </dgm:spPr>
      <dgm:t>
        <a:bodyPr/>
        <a:lstStyle/>
        <a:p>
          <a:endParaRPr lang="en-DE"/>
        </a:p>
      </dgm:t>
    </dgm:pt>
    <dgm:pt modelId="{1477605F-5367-4D21-A68D-B21F99FD1A06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Train-Test Split</a:t>
          </a:r>
          <a:endParaRPr lang="en-DE" dirty="0"/>
        </a:p>
      </dgm:t>
    </dgm:pt>
    <dgm:pt modelId="{93DBBEAE-40A3-4FC2-9034-E71A363BAABB}" type="parTrans" cxnId="{F59764D4-2CF6-4285-9099-9B267A9FA62E}">
      <dgm:prSet/>
      <dgm:spPr/>
      <dgm:t>
        <a:bodyPr/>
        <a:lstStyle/>
        <a:p>
          <a:endParaRPr lang="en-DE"/>
        </a:p>
      </dgm:t>
    </dgm:pt>
    <dgm:pt modelId="{E619FE80-7008-4187-B0C1-BB3906D03AA2}" type="sibTrans" cxnId="{F59764D4-2CF6-4285-9099-9B267A9FA62E}">
      <dgm:prSet/>
      <dgm:spPr>
        <a:ln w="9525"/>
      </dgm:spPr>
      <dgm:t>
        <a:bodyPr/>
        <a:lstStyle/>
        <a:p>
          <a:endParaRPr lang="en-DE"/>
        </a:p>
      </dgm:t>
    </dgm:pt>
    <dgm:pt modelId="{785CD554-026B-4D86-ACB7-84733DC868CD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Load Pre-trained BERT</a:t>
          </a:r>
          <a:endParaRPr lang="en-DE" dirty="0"/>
        </a:p>
      </dgm:t>
    </dgm:pt>
    <dgm:pt modelId="{3A5F6CE7-9DF7-48FC-8239-C4F2E9C002C2}" type="parTrans" cxnId="{EBD9ACEB-29B3-4ACD-887A-34C5321E3F07}">
      <dgm:prSet/>
      <dgm:spPr/>
      <dgm:t>
        <a:bodyPr/>
        <a:lstStyle/>
        <a:p>
          <a:endParaRPr lang="en-DE"/>
        </a:p>
      </dgm:t>
    </dgm:pt>
    <dgm:pt modelId="{AAF21DCA-77A7-4685-B66E-3A254779D57A}" type="sibTrans" cxnId="{EBD9ACEB-29B3-4ACD-887A-34C5321E3F07}">
      <dgm:prSet/>
      <dgm:spPr/>
      <dgm:t>
        <a:bodyPr/>
        <a:lstStyle/>
        <a:p>
          <a:endParaRPr lang="en-DE"/>
        </a:p>
      </dgm:t>
    </dgm:pt>
    <dgm:pt modelId="{6A4E0FEF-1532-49A3-9C33-6BA7E51CACBB}">
      <dgm:prSet phldrT="[Text]"/>
      <dgm:spPr/>
      <dgm:t>
        <a:bodyPr/>
        <a:lstStyle/>
        <a:p>
          <a:r>
            <a:rPr lang="en-US" dirty="0"/>
            <a:t>Train on Twitter Data</a:t>
          </a:r>
          <a:endParaRPr lang="en-DE" dirty="0"/>
        </a:p>
      </dgm:t>
    </dgm:pt>
    <dgm:pt modelId="{9A65AD3D-4EA3-4EB9-8E1E-BCB7DA616E05}" type="parTrans" cxnId="{8A94BD74-E816-4E57-A10C-C0CEC818AF43}">
      <dgm:prSet/>
      <dgm:spPr/>
      <dgm:t>
        <a:bodyPr/>
        <a:lstStyle/>
        <a:p>
          <a:endParaRPr lang="en-DE"/>
        </a:p>
      </dgm:t>
    </dgm:pt>
    <dgm:pt modelId="{D222A5B0-2A1A-4B3C-8D40-6C764A8AFFC7}" type="sibTrans" cxnId="{8A94BD74-E816-4E57-A10C-C0CEC818AF43}">
      <dgm:prSet/>
      <dgm:spPr/>
      <dgm:t>
        <a:bodyPr/>
        <a:lstStyle/>
        <a:p>
          <a:endParaRPr lang="en-DE"/>
        </a:p>
      </dgm:t>
    </dgm:pt>
    <dgm:pt modelId="{A35B82D5-E80A-439D-9A76-CC1BEFF1674E}">
      <dgm:prSet phldrT="[Text]"/>
      <dgm:spPr/>
      <dgm:t>
        <a:bodyPr/>
        <a:lstStyle/>
        <a:p>
          <a:r>
            <a:rPr lang="en-US" dirty="0"/>
            <a:t>Evaluate on Test Set</a:t>
          </a:r>
          <a:endParaRPr lang="en-DE" dirty="0"/>
        </a:p>
      </dgm:t>
    </dgm:pt>
    <dgm:pt modelId="{10CED6EF-D19D-497C-AE40-545D52240782}" type="parTrans" cxnId="{7D2EC24A-ECC3-45BE-80B1-A74712B3A94E}">
      <dgm:prSet/>
      <dgm:spPr/>
      <dgm:t>
        <a:bodyPr/>
        <a:lstStyle/>
        <a:p>
          <a:endParaRPr lang="en-DE"/>
        </a:p>
      </dgm:t>
    </dgm:pt>
    <dgm:pt modelId="{0C2D8664-E0B4-4766-A8E7-177EBE186798}" type="sibTrans" cxnId="{7D2EC24A-ECC3-45BE-80B1-A74712B3A94E}">
      <dgm:prSet/>
      <dgm:spPr/>
      <dgm:t>
        <a:bodyPr/>
        <a:lstStyle/>
        <a:p>
          <a:endParaRPr lang="en-DE"/>
        </a:p>
      </dgm:t>
    </dgm:pt>
    <dgm:pt modelId="{0B65C891-CAAC-43BA-AF93-8329E01CF95E}" type="pres">
      <dgm:prSet presAssocID="{58E06D4E-428B-45B2-BAD3-CB6053AC7762}" presName="Name0" presStyleCnt="0">
        <dgm:presLayoutVars>
          <dgm:dir/>
          <dgm:resizeHandles val="exact"/>
        </dgm:presLayoutVars>
      </dgm:prSet>
      <dgm:spPr/>
    </dgm:pt>
    <dgm:pt modelId="{7DA04CD5-AD6E-4E4E-9BE8-87DD657BD2E9}" type="pres">
      <dgm:prSet presAssocID="{F642D912-4C7B-4021-A536-89AE53BDDFF7}" presName="node" presStyleLbl="node1" presStyleIdx="0" presStyleCnt="6">
        <dgm:presLayoutVars>
          <dgm:bulletEnabled val="1"/>
        </dgm:presLayoutVars>
      </dgm:prSet>
      <dgm:spPr/>
    </dgm:pt>
    <dgm:pt modelId="{A18E83E7-BD01-49A1-B8A7-C02327F44728}" type="pres">
      <dgm:prSet presAssocID="{09130C33-14BA-4679-86D9-B1F492C8672B}" presName="sibTrans" presStyleLbl="sibTrans1D1" presStyleIdx="0" presStyleCnt="5"/>
      <dgm:spPr/>
    </dgm:pt>
    <dgm:pt modelId="{F658567A-43E7-4970-86A1-55FB171D8E00}" type="pres">
      <dgm:prSet presAssocID="{09130C33-14BA-4679-86D9-B1F492C8672B}" presName="connectorText" presStyleLbl="sibTrans1D1" presStyleIdx="0" presStyleCnt="5"/>
      <dgm:spPr/>
    </dgm:pt>
    <dgm:pt modelId="{F97D3FA1-1866-43E3-B8FC-0227F558A313}" type="pres">
      <dgm:prSet presAssocID="{93124C04-3F8C-49EB-8C56-02EA2236226A}" presName="node" presStyleLbl="node1" presStyleIdx="1" presStyleCnt="6">
        <dgm:presLayoutVars>
          <dgm:bulletEnabled val="1"/>
        </dgm:presLayoutVars>
      </dgm:prSet>
      <dgm:spPr/>
    </dgm:pt>
    <dgm:pt modelId="{90AA15D2-6E93-4F2D-96E9-8402863653AA}" type="pres">
      <dgm:prSet presAssocID="{4B86C592-94BE-4CB2-AA16-5DE343536416}" presName="sibTrans" presStyleLbl="sibTrans1D1" presStyleIdx="1" presStyleCnt="5"/>
      <dgm:spPr/>
    </dgm:pt>
    <dgm:pt modelId="{BD825F68-7068-4F54-AA98-8BDB64F799F5}" type="pres">
      <dgm:prSet presAssocID="{4B86C592-94BE-4CB2-AA16-5DE343536416}" presName="connectorText" presStyleLbl="sibTrans1D1" presStyleIdx="1" presStyleCnt="5"/>
      <dgm:spPr/>
    </dgm:pt>
    <dgm:pt modelId="{4E5BD277-BFDE-4100-8994-4DEFE2CAFE36}" type="pres">
      <dgm:prSet presAssocID="{1477605F-5367-4D21-A68D-B21F99FD1A06}" presName="node" presStyleLbl="node1" presStyleIdx="2" presStyleCnt="6">
        <dgm:presLayoutVars>
          <dgm:bulletEnabled val="1"/>
        </dgm:presLayoutVars>
      </dgm:prSet>
      <dgm:spPr/>
    </dgm:pt>
    <dgm:pt modelId="{DD8143B9-41D4-4C88-9C21-444E85BA3B8B}" type="pres">
      <dgm:prSet presAssocID="{E619FE80-7008-4187-B0C1-BB3906D03AA2}" presName="sibTrans" presStyleLbl="sibTrans1D1" presStyleIdx="2" presStyleCnt="5"/>
      <dgm:spPr/>
    </dgm:pt>
    <dgm:pt modelId="{C4F23F5A-7488-449C-B733-5CF276D699DC}" type="pres">
      <dgm:prSet presAssocID="{E619FE80-7008-4187-B0C1-BB3906D03AA2}" presName="connectorText" presStyleLbl="sibTrans1D1" presStyleIdx="2" presStyleCnt="5"/>
      <dgm:spPr/>
    </dgm:pt>
    <dgm:pt modelId="{BB68215E-2D83-4663-A183-27E0645BB8BA}" type="pres">
      <dgm:prSet presAssocID="{785CD554-026B-4D86-ACB7-84733DC868CD}" presName="node" presStyleLbl="node1" presStyleIdx="3" presStyleCnt="6">
        <dgm:presLayoutVars>
          <dgm:bulletEnabled val="1"/>
        </dgm:presLayoutVars>
      </dgm:prSet>
      <dgm:spPr/>
    </dgm:pt>
    <dgm:pt modelId="{D4D5BE67-2A69-41B9-8C62-4358C68DE1A0}" type="pres">
      <dgm:prSet presAssocID="{AAF21DCA-77A7-4685-B66E-3A254779D57A}" presName="sibTrans" presStyleLbl="sibTrans1D1" presStyleIdx="3" presStyleCnt="5"/>
      <dgm:spPr/>
    </dgm:pt>
    <dgm:pt modelId="{60686464-137B-49D0-8E55-028207CD7B16}" type="pres">
      <dgm:prSet presAssocID="{AAF21DCA-77A7-4685-B66E-3A254779D57A}" presName="connectorText" presStyleLbl="sibTrans1D1" presStyleIdx="3" presStyleCnt="5"/>
      <dgm:spPr/>
    </dgm:pt>
    <dgm:pt modelId="{C591B01A-89F8-4F46-969A-7B729F9BD2C0}" type="pres">
      <dgm:prSet presAssocID="{6A4E0FEF-1532-49A3-9C33-6BA7E51CACBB}" presName="node" presStyleLbl="node1" presStyleIdx="4" presStyleCnt="6">
        <dgm:presLayoutVars>
          <dgm:bulletEnabled val="1"/>
        </dgm:presLayoutVars>
      </dgm:prSet>
      <dgm:spPr/>
    </dgm:pt>
    <dgm:pt modelId="{01A2266C-651A-4FCC-9BFF-91704EF6B565}" type="pres">
      <dgm:prSet presAssocID="{D222A5B0-2A1A-4B3C-8D40-6C764A8AFFC7}" presName="sibTrans" presStyleLbl="sibTrans1D1" presStyleIdx="4" presStyleCnt="5"/>
      <dgm:spPr/>
    </dgm:pt>
    <dgm:pt modelId="{FFB41E12-84D7-4C59-A169-CF04CBB0ADDE}" type="pres">
      <dgm:prSet presAssocID="{D222A5B0-2A1A-4B3C-8D40-6C764A8AFFC7}" presName="connectorText" presStyleLbl="sibTrans1D1" presStyleIdx="4" presStyleCnt="5"/>
      <dgm:spPr/>
    </dgm:pt>
    <dgm:pt modelId="{A9211235-9D53-4F7F-96D8-C2BDA315A716}" type="pres">
      <dgm:prSet presAssocID="{A35B82D5-E80A-439D-9A76-CC1BEFF1674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5AAD0A-CAC8-45C2-A70C-1B71E888C599}" type="presOf" srcId="{E619FE80-7008-4187-B0C1-BB3906D03AA2}" destId="{C4F23F5A-7488-449C-B733-5CF276D699DC}" srcOrd="1" destOrd="0" presId="urn:microsoft.com/office/officeart/2005/8/layout/bProcess3"/>
    <dgm:cxn modelId="{583C0A0D-44D3-4DDD-8358-BED8D1F62F6B}" type="presOf" srcId="{09130C33-14BA-4679-86D9-B1F492C8672B}" destId="{A18E83E7-BD01-49A1-B8A7-C02327F44728}" srcOrd="0" destOrd="0" presId="urn:microsoft.com/office/officeart/2005/8/layout/bProcess3"/>
    <dgm:cxn modelId="{F6BA300F-6337-4D1B-BB16-0ED2E51B9FF8}" type="presOf" srcId="{785CD554-026B-4D86-ACB7-84733DC868CD}" destId="{BB68215E-2D83-4663-A183-27E0645BB8BA}" srcOrd="0" destOrd="0" presId="urn:microsoft.com/office/officeart/2005/8/layout/bProcess3"/>
    <dgm:cxn modelId="{567A141E-2160-4486-97FF-243786B3088B}" type="presOf" srcId="{1477605F-5367-4D21-A68D-B21F99FD1A06}" destId="{4E5BD277-BFDE-4100-8994-4DEFE2CAFE36}" srcOrd="0" destOrd="0" presId="urn:microsoft.com/office/officeart/2005/8/layout/bProcess3"/>
    <dgm:cxn modelId="{B9DCBA28-5360-469C-BB28-E0E6AA4BDA3E}" type="presOf" srcId="{AAF21DCA-77A7-4685-B66E-3A254779D57A}" destId="{60686464-137B-49D0-8E55-028207CD7B16}" srcOrd="1" destOrd="0" presId="urn:microsoft.com/office/officeart/2005/8/layout/bProcess3"/>
    <dgm:cxn modelId="{89509533-155B-4DE0-ACCC-CC57868D3E95}" type="presOf" srcId="{6A4E0FEF-1532-49A3-9C33-6BA7E51CACBB}" destId="{C591B01A-89F8-4F46-969A-7B729F9BD2C0}" srcOrd="0" destOrd="0" presId="urn:microsoft.com/office/officeart/2005/8/layout/bProcess3"/>
    <dgm:cxn modelId="{C1F7463F-AAF3-424C-AC63-A7423D49E2DF}" srcId="{58E06D4E-428B-45B2-BAD3-CB6053AC7762}" destId="{93124C04-3F8C-49EB-8C56-02EA2236226A}" srcOrd="1" destOrd="0" parTransId="{1295DEC5-7E0C-4CE5-80C6-1FFF84C96407}" sibTransId="{4B86C592-94BE-4CB2-AA16-5DE343536416}"/>
    <dgm:cxn modelId="{1102C669-1390-44EA-922D-4BDFAF0338C8}" type="presOf" srcId="{F642D912-4C7B-4021-A536-89AE53BDDFF7}" destId="{7DA04CD5-AD6E-4E4E-9BE8-87DD657BD2E9}" srcOrd="0" destOrd="0" presId="urn:microsoft.com/office/officeart/2005/8/layout/bProcess3"/>
    <dgm:cxn modelId="{7D2EC24A-ECC3-45BE-80B1-A74712B3A94E}" srcId="{58E06D4E-428B-45B2-BAD3-CB6053AC7762}" destId="{A35B82D5-E80A-439D-9A76-CC1BEFF1674E}" srcOrd="5" destOrd="0" parTransId="{10CED6EF-D19D-497C-AE40-545D52240782}" sibTransId="{0C2D8664-E0B4-4766-A8E7-177EBE186798}"/>
    <dgm:cxn modelId="{599A7F72-6C88-465D-9F0E-DD3BC633AB30}" type="presOf" srcId="{D222A5B0-2A1A-4B3C-8D40-6C764A8AFFC7}" destId="{01A2266C-651A-4FCC-9BFF-91704EF6B565}" srcOrd="0" destOrd="0" presId="urn:microsoft.com/office/officeart/2005/8/layout/bProcess3"/>
    <dgm:cxn modelId="{8A94BD74-E816-4E57-A10C-C0CEC818AF43}" srcId="{58E06D4E-428B-45B2-BAD3-CB6053AC7762}" destId="{6A4E0FEF-1532-49A3-9C33-6BA7E51CACBB}" srcOrd="4" destOrd="0" parTransId="{9A65AD3D-4EA3-4EB9-8E1E-BCB7DA616E05}" sibTransId="{D222A5B0-2A1A-4B3C-8D40-6C764A8AFFC7}"/>
    <dgm:cxn modelId="{08ED9678-402A-41AA-9357-3AFEEE7CF8EF}" type="presOf" srcId="{D222A5B0-2A1A-4B3C-8D40-6C764A8AFFC7}" destId="{FFB41E12-84D7-4C59-A169-CF04CBB0ADDE}" srcOrd="1" destOrd="0" presId="urn:microsoft.com/office/officeart/2005/8/layout/bProcess3"/>
    <dgm:cxn modelId="{3208F859-2D5E-4977-A9C8-5198D90BB039}" srcId="{58E06D4E-428B-45B2-BAD3-CB6053AC7762}" destId="{F642D912-4C7B-4021-A536-89AE53BDDFF7}" srcOrd="0" destOrd="0" parTransId="{5B4C8558-2FBB-4BB4-B97B-4BF444F6DA74}" sibTransId="{09130C33-14BA-4679-86D9-B1F492C8672B}"/>
    <dgm:cxn modelId="{16B50F89-FE2E-4ADB-811A-9B19285991D3}" type="presOf" srcId="{E619FE80-7008-4187-B0C1-BB3906D03AA2}" destId="{DD8143B9-41D4-4C88-9C21-444E85BA3B8B}" srcOrd="0" destOrd="0" presId="urn:microsoft.com/office/officeart/2005/8/layout/bProcess3"/>
    <dgm:cxn modelId="{547ACC8A-D4F9-416C-8867-C64C95FFD676}" type="presOf" srcId="{AAF21DCA-77A7-4685-B66E-3A254779D57A}" destId="{D4D5BE67-2A69-41B9-8C62-4358C68DE1A0}" srcOrd="0" destOrd="0" presId="urn:microsoft.com/office/officeart/2005/8/layout/bProcess3"/>
    <dgm:cxn modelId="{2A3AFA9A-1ECB-4A43-876A-93140683EBCF}" type="presOf" srcId="{A35B82D5-E80A-439D-9A76-CC1BEFF1674E}" destId="{A9211235-9D53-4F7F-96D8-C2BDA315A716}" srcOrd="0" destOrd="0" presId="urn:microsoft.com/office/officeart/2005/8/layout/bProcess3"/>
    <dgm:cxn modelId="{1C8111B5-F3B3-483A-A546-EB1F3A34D507}" type="presOf" srcId="{93124C04-3F8C-49EB-8C56-02EA2236226A}" destId="{F97D3FA1-1866-43E3-B8FC-0227F558A313}" srcOrd="0" destOrd="0" presId="urn:microsoft.com/office/officeart/2005/8/layout/bProcess3"/>
    <dgm:cxn modelId="{51E0BEC5-C5FB-4EF4-90AB-C82F52A4B844}" type="presOf" srcId="{4B86C592-94BE-4CB2-AA16-5DE343536416}" destId="{90AA15D2-6E93-4F2D-96E9-8402863653AA}" srcOrd="0" destOrd="0" presId="urn:microsoft.com/office/officeart/2005/8/layout/bProcess3"/>
    <dgm:cxn modelId="{F59764D4-2CF6-4285-9099-9B267A9FA62E}" srcId="{58E06D4E-428B-45B2-BAD3-CB6053AC7762}" destId="{1477605F-5367-4D21-A68D-B21F99FD1A06}" srcOrd="2" destOrd="0" parTransId="{93DBBEAE-40A3-4FC2-9034-E71A363BAABB}" sibTransId="{E619FE80-7008-4187-B0C1-BB3906D03AA2}"/>
    <dgm:cxn modelId="{3FCD45D4-35E6-48D8-9E53-EFFED70491A4}" type="presOf" srcId="{58E06D4E-428B-45B2-BAD3-CB6053AC7762}" destId="{0B65C891-CAAC-43BA-AF93-8329E01CF95E}" srcOrd="0" destOrd="0" presId="urn:microsoft.com/office/officeart/2005/8/layout/bProcess3"/>
    <dgm:cxn modelId="{3D3967E2-2D18-4ABF-BEB0-9013633BE7FD}" type="presOf" srcId="{09130C33-14BA-4679-86D9-B1F492C8672B}" destId="{F658567A-43E7-4970-86A1-55FB171D8E00}" srcOrd="1" destOrd="0" presId="urn:microsoft.com/office/officeart/2005/8/layout/bProcess3"/>
    <dgm:cxn modelId="{EBD9ACEB-29B3-4ACD-887A-34C5321E3F07}" srcId="{58E06D4E-428B-45B2-BAD3-CB6053AC7762}" destId="{785CD554-026B-4D86-ACB7-84733DC868CD}" srcOrd="3" destOrd="0" parTransId="{3A5F6CE7-9DF7-48FC-8239-C4F2E9C002C2}" sibTransId="{AAF21DCA-77A7-4685-B66E-3A254779D57A}"/>
    <dgm:cxn modelId="{E51000F0-4DBC-4C3D-A0F1-E5E2AF39ED3E}" type="presOf" srcId="{4B86C592-94BE-4CB2-AA16-5DE343536416}" destId="{BD825F68-7068-4F54-AA98-8BDB64F799F5}" srcOrd="1" destOrd="0" presId="urn:microsoft.com/office/officeart/2005/8/layout/bProcess3"/>
    <dgm:cxn modelId="{08DA7C92-DC20-499B-99D1-4A76D1FAEB81}" type="presParOf" srcId="{0B65C891-CAAC-43BA-AF93-8329E01CF95E}" destId="{7DA04CD5-AD6E-4E4E-9BE8-87DD657BD2E9}" srcOrd="0" destOrd="0" presId="urn:microsoft.com/office/officeart/2005/8/layout/bProcess3"/>
    <dgm:cxn modelId="{C404752D-DDA0-464E-8E2E-B93C598D2D1C}" type="presParOf" srcId="{0B65C891-CAAC-43BA-AF93-8329E01CF95E}" destId="{A18E83E7-BD01-49A1-B8A7-C02327F44728}" srcOrd="1" destOrd="0" presId="urn:microsoft.com/office/officeart/2005/8/layout/bProcess3"/>
    <dgm:cxn modelId="{2A52666B-06B9-44A4-B8A4-AD97CFA83FA8}" type="presParOf" srcId="{A18E83E7-BD01-49A1-B8A7-C02327F44728}" destId="{F658567A-43E7-4970-86A1-55FB171D8E00}" srcOrd="0" destOrd="0" presId="urn:microsoft.com/office/officeart/2005/8/layout/bProcess3"/>
    <dgm:cxn modelId="{64CADC6F-DEA7-4F07-8E17-290E2C83E9D8}" type="presParOf" srcId="{0B65C891-CAAC-43BA-AF93-8329E01CF95E}" destId="{F97D3FA1-1866-43E3-B8FC-0227F558A313}" srcOrd="2" destOrd="0" presId="urn:microsoft.com/office/officeart/2005/8/layout/bProcess3"/>
    <dgm:cxn modelId="{83CA0F6A-2075-4BA3-A9FB-1204FBD632F7}" type="presParOf" srcId="{0B65C891-CAAC-43BA-AF93-8329E01CF95E}" destId="{90AA15D2-6E93-4F2D-96E9-8402863653AA}" srcOrd="3" destOrd="0" presId="urn:microsoft.com/office/officeart/2005/8/layout/bProcess3"/>
    <dgm:cxn modelId="{CD1C4A00-4ADE-4BB1-B160-9CCADE4219CA}" type="presParOf" srcId="{90AA15D2-6E93-4F2D-96E9-8402863653AA}" destId="{BD825F68-7068-4F54-AA98-8BDB64F799F5}" srcOrd="0" destOrd="0" presId="urn:microsoft.com/office/officeart/2005/8/layout/bProcess3"/>
    <dgm:cxn modelId="{C07D64A9-C845-416D-95E1-D868E083B0A9}" type="presParOf" srcId="{0B65C891-CAAC-43BA-AF93-8329E01CF95E}" destId="{4E5BD277-BFDE-4100-8994-4DEFE2CAFE36}" srcOrd="4" destOrd="0" presId="urn:microsoft.com/office/officeart/2005/8/layout/bProcess3"/>
    <dgm:cxn modelId="{E7EB5066-2A08-4053-9A2A-869590D1F1F4}" type="presParOf" srcId="{0B65C891-CAAC-43BA-AF93-8329E01CF95E}" destId="{DD8143B9-41D4-4C88-9C21-444E85BA3B8B}" srcOrd="5" destOrd="0" presId="urn:microsoft.com/office/officeart/2005/8/layout/bProcess3"/>
    <dgm:cxn modelId="{9F14FEEC-8AB0-4142-98C7-47000DB09364}" type="presParOf" srcId="{DD8143B9-41D4-4C88-9C21-444E85BA3B8B}" destId="{C4F23F5A-7488-449C-B733-5CF276D699DC}" srcOrd="0" destOrd="0" presId="urn:microsoft.com/office/officeart/2005/8/layout/bProcess3"/>
    <dgm:cxn modelId="{FD771449-46FC-4DA5-BE9F-48358DD2D99D}" type="presParOf" srcId="{0B65C891-CAAC-43BA-AF93-8329E01CF95E}" destId="{BB68215E-2D83-4663-A183-27E0645BB8BA}" srcOrd="6" destOrd="0" presId="urn:microsoft.com/office/officeart/2005/8/layout/bProcess3"/>
    <dgm:cxn modelId="{700E43F8-1276-4B71-9C36-9FC5477A34C3}" type="presParOf" srcId="{0B65C891-CAAC-43BA-AF93-8329E01CF95E}" destId="{D4D5BE67-2A69-41B9-8C62-4358C68DE1A0}" srcOrd="7" destOrd="0" presId="urn:microsoft.com/office/officeart/2005/8/layout/bProcess3"/>
    <dgm:cxn modelId="{A80DC37B-29E4-461F-A91B-0B4FECCF7FE5}" type="presParOf" srcId="{D4D5BE67-2A69-41B9-8C62-4358C68DE1A0}" destId="{60686464-137B-49D0-8E55-028207CD7B16}" srcOrd="0" destOrd="0" presId="urn:microsoft.com/office/officeart/2005/8/layout/bProcess3"/>
    <dgm:cxn modelId="{8C255622-9FE6-4D96-9263-753F26EC5B3D}" type="presParOf" srcId="{0B65C891-CAAC-43BA-AF93-8329E01CF95E}" destId="{C591B01A-89F8-4F46-969A-7B729F9BD2C0}" srcOrd="8" destOrd="0" presId="urn:microsoft.com/office/officeart/2005/8/layout/bProcess3"/>
    <dgm:cxn modelId="{473612EB-1FEF-4FE3-9BDC-9C4DF3F37AFD}" type="presParOf" srcId="{0B65C891-CAAC-43BA-AF93-8329E01CF95E}" destId="{01A2266C-651A-4FCC-9BFF-91704EF6B565}" srcOrd="9" destOrd="0" presId="urn:microsoft.com/office/officeart/2005/8/layout/bProcess3"/>
    <dgm:cxn modelId="{6A4AC867-106E-4604-8D53-CAE5F88A3B41}" type="presParOf" srcId="{01A2266C-651A-4FCC-9BFF-91704EF6B565}" destId="{FFB41E12-84D7-4C59-A169-CF04CBB0ADDE}" srcOrd="0" destOrd="0" presId="urn:microsoft.com/office/officeart/2005/8/layout/bProcess3"/>
    <dgm:cxn modelId="{C8DA81DC-E5D3-46A0-AA1E-63A5B244D454}" type="presParOf" srcId="{0B65C891-CAAC-43BA-AF93-8329E01CF95E}" destId="{A9211235-9D53-4F7F-96D8-C2BDA315A71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E06D4E-428B-45B2-BAD3-CB6053AC7762}" type="doc">
      <dgm:prSet loTypeId="urn:microsoft.com/office/officeart/2005/8/layout/bProcess3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DE"/>
        </a:p>
      </dgm:t>
    </dgm:pt>
    <dgm:pt modelId="{F642D912-4C7B-4021-A536-89AE53BDDFF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Encode Target Variable</a:t>
          </a:r>
          <a:endParaRPr lang="en-DE" dirty="0"/>
        </a:p>
      </dgm:t>
    </dgm:pt>
    <dgm:pt modelId="{5B4C8558-2FBB-4BB4-B97B-4BF444F6DA74}" type="parTrans" cxnId="{3208F859-2D5E-4977-A9C8-5198D90BB039}">
      <dgm:prSet/>
      <dgm:spPr/>
      <dgm:t>
        <a:bodyPr/>
        <a:lstStyle/>
        <a:p>
          <a:endParaRPr lang="en-DE"/>
        </a:p>
      </dgm:t>
    </dgm:pt>
    <dgm:pt modelId="{09130C33-14BA-4679-86D9-B1F492C8672B}" type="sibTrans" cxnId="{3208F859-2D5E-4977-A9C8-5198D90BB039}">
      <dgm:prSet/>
      <dgm:spPr>
        <a:ln w="12700"/>
      </dgm:spPr>
      <dgm:t>
        <a:bodyPr/>
        <a:lstStyle/>
        <a:p>
          <a:endParaRPr lang="en-DE">
            <a:ln w="76200">
              <a:solidFill>
                <a:schemeClr val="tx1"/>
              </a:solidFill>
            </a:ln>
          </a:endParaRPr>
        </a:p>
      </dgm:t>
    </dgm:pt>
    <dgm:pt modelId="{93124C04-3F8C-49EB-8C56-02EA2236226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Tokenize Each Sentence</a:t>
          </a:r>
          <a:endParaRPr lang="en-DE" dirty="0"/>
        </a:p>
      </dgm:t>
    </dgm:pt>
    <dgm:pt modelId="{1295DEC5-7E0C-4CE5-80C6-1FFF84C96407}" type="parTrans" cxnId="{C1F7463F-AAF3-424C-AC63-A7423D49E2DF}">
      <dgm:prSet/>
      <dgm:spPr/>
      <dgm:t>
        <a:bodyPr/>
        <a:lstStyle/>
        <a:p>
          <a:endParaRPr lang="en-DE"/>
        </a:p>
      </dgm:t>
    </dgm:pt>
    <dgm:pt modelId="{4B86C592-94BE-4CB2-AA16-5DE343536416}" type="sibTrans" cxnId="{C1F7463F-AAF3-424C-AC63-A7423D49E2DF}">
      <dgm:prSet/>
      <dgm:spPr>
        <a:ln w="9525"/>
      </dgm:spPr>
      <dgm:t>
        <a:bodyPr/>
        <a:lstStyle/>
        <a:p>
          <a:endParaRPr lang="en-DE"/>
        </a:p>
      </dgm:t>
    </dgm:pt>
    <dgm:pt modelId="{1477605F-5367-4D21-A68D-B21F99FD1A06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Train-Test Split</a:t>
          </a:r>
          <a:endParaRPr lang="en-DE" dirty="0"/>
        </a:p>
      </dgm:t>
    </dgm:pt>
    <dgm:pt modelId="{93DBBEAE-40A3-4FC2-9034-E71A363BAABB}" type="parTrans" cxnId="{F59764D4-2CF6-4285-9099-9B267A9FA62E}">
      <dgm:prSet/>
      <dgm:spPr/>
      <dgm:t>
        <a:bodyPr/>
        <a:lstStyle/>
        <a:p>
          <a:endParaRPr lang="en-DE"/>
        </a:p>
      </dgm:t>
    </dgm:pt>
    <dgm:pt modelId="{E619FE80-7008-4187-B0C1-BB3906D03AA2}" type="sibTrans" cxnId="{F59764D4-2CF6-4285-9099-9B267A9FA62E}">
      <dgm:prSet/>
      <dgm:spPr>
        <a:ln w="9525"/>
      </dgm:spPr>
      <dgm:t>
        <a:bodyPr/>
        <a:lstStyle/>
        <a:p>
          <a:endParaRPr lang="en-DE"/>
        </a:p>
      </dgm:t>
    </dgm:pt>
    <dgm:pt modelId="{785CD554-026B-4D86-ACB7-84733DC868CD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Load Pre-trained BERT</a:t>
          </a:r>
          <a:endParaRPr lang="en-DE" dirty="0"/>
        </a:p>
      </dgm:t>
    </dgm:pt>
    <dgm:pt modelId="{3A5F6CE7-9DF7-48FC-8239-C4F2E9C002C2}" type="parTrans" cxnId="{EBD9ACEB-29B3-4ACD-887A-34C5321E3F07}">
      <dgm:prSet/>
      <dgm:spPr/>
      <dgm:t>
        <a:bodyPr/>
        <a:lstStyle/>
        <a:p>
          <a:endParaRPr lang="en-DE"/>
        </a:p>
      </dgm:t>
    </dgm:pt>
    <dgm:pt modelId="{AAF21DCA-77A7-4685-B66E-3A254779D57A}" type="sibTrans" cxnId="{EBD9ACEB-29B3-4ACD-887A-34C5321E3F07}">
      <dgm:prSet/>
      <dgm:spPr>
        <a:ln w="9525"/>
      </dgm:spPr>
      <dgm:t>
        <a:bodyPr/>
        <a:lstStyle/>
        <a:p>
          <a:endParaRPr lang="en-DE"/>
        </a:p>
      </dgm:t>
    </dgm:pt>
    <dgm:pt modelId="{6A4E0FEF-1532-49A3-9C33-6BA7E51CACB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Train on Twitter Data</a:t>
          </a:r>
          <a:endParaRPr lang="en-DE" dirty="0"/>
        </a:p>
      </dgm:t>
    </dgm:pt>
    <dgm:pt modelId="{9A65AD3D-4EA3-4EB9-8E1E-BCB7DA616E05}" type="parTrans" cxnId="{8A94BD74-E816-4E57-A10C-C0CEC818AF43}">
      <dgm:prSet/>
      <dgm:spPr/>
      <dgm:t>
        <a:bodyPr/>
        <a:lstStyle/>
        <a:p>
          <a:endParaRPr lang="en-DE"/>
        </a:p>
      </dgm:t>
    </dgm:pt>
    <dgm:pt modelId="{D222A5B0-2A1A-4B3C-8D40-6C764A8AFFC7}" type="sibTrans" cxnId="{8A94BD74-E816-4E57-A10C-C0CEC818AF43}">
      <dgm:prSet/>
      <dgm:spPr/>
      <dgm:t>
        <a:bodyPr/>
        <a:lstStyle/>
        <a:p>
          <a:endParaRPr lang="en-DE"/>
        </a:p>
      </dgm:t>
    </dgm:pt>
    <dgm:pt modelId="{A35B82D5-E80A-439D-9A76-CC1BEFF1674E}">
      <dgm:prSet phldrT="[Text]"/>
      <dgm:spPr/>
      <dgm:t>
        <a:bodyPr/>
        <a:lstStyle/>
        <a:p>
          <a:r>
            <a:rPr lang="en-US" dirty="0"/>
            <a:t>Evaluate on Test Set</a:t>
          </a:r>
          <a:endParaRPr lang="en-DE" dirty="0"/>
        </a:p>
      </dgm:t>
    </dgm:pt>
    <dgm:pt modelId="{10CED6EF-D19D-497C-AE40-545D52240782}" type="parTrans" cxnId="{7D2EC24A-ECC3-45BE-80B1-A74712B3A94E}">
      <dgm:prSet/>
      <dgm:spPr/>
      <dgm:t>
        <a:bodyPr/>
        <a:lstStyle/>
        <a:p>
          <a:endParaRPr lang="en-DE"/>
        </a:p>
      </dgm:t>
    </dgm:pt>
    <dgm:pt modelId="{0C2D8664-E0B4-4766-A8E7-177EBE186798}" type="sibTrans" cxnId="{7D2EC24A-ECC3-45BE-80B1-A74712B3A94E}">
      <dgm:prSet/>
      <dgm:spPr/>
      <dgm:t>
        <a:bodyPr/>
        <a:lstStyle/>
        <a:p>
          <a:endParaRPr lang="en-DE"/>
        </a:p>
      </dgm:t>
    </dgm:pt>
    <dgm:pt modelId="{0B65C891-CAAC-43BA-AF93-8329E01CF95E}" type="pres">
      <dgm:prSet presAssocID="{58E06D4E-428B-45B2-BAD3-CB6053AC7762}" presName="Name0" presStyleCnt="0">
        <dgm:presLayoutVars>
          <dgm:dir/>
          <dgm:resizeHandles val="exact"/>
        </dgm:presLayoutVars>
      </dgm:prSet>
      <dgm:spPr/>
    </dgm:pt>
    <dgm:pt modelId="{7DA04CD5-AD6E-4E4E-9BE8-87DD657BD2E9}" type="pres">
      <dgm:prSet presAssocID="{F642D912-4C7B-4021-A536-89AE53BDDFF7}" presName="node" presStyleLbl="node1" presStyleIdx="0" presStyleCnt="6">
        <dgm:presLayoutVars>
          <dgm:bulletEnabled val="1"/>
        </dgm:presLayoutVars>
      </dgm:prSet>
      <dgm:spPr/>
    </dgm:pt>
    <dgm:pt modelId="{A18E83E7-BD01-49A1-B8A7-C02327F44728}" type="pres">
      <dgm:prSet presAssocID="{09130C33-14BA-4679-86D9-B1F492C8672B}" presName="sibTrans" presStyleLbl="sibTrans1D1" presStyleIdx="0" presStyleCnt="5"/>
      <dgm:spPr/>
    </dgm:pt>
    <dgm:pt modelId="{F658567A-43E7-4970-86A1-55FB171D8E00}" type="pres">
      <dgm:prSet presAssocID="{09130C33-14BA-4679-86D9-B1F492C8672B}" presName="connectorText" presStyleLbl="sibTrans1D1" presStyleIdx="0" presStyleCnt="5"/>
      <dgm:spPr/>
    </dgm:pt>
    <dgm:pt modelId="{F97D3FA1-1866-43E3-B8FC-0227F558A313}" type="pres">
      <dgm:prSet presAssocID="{93124C04-3F8C-49EB-8C56-02EA2236226A}" presName="node" presStyleLbl="node1" presStyleIdx="1" presStyleCnt="6">
        <dgm:presLayoutVars>
          <dgm:bulletEnabled val="1"/>
        </dgm:presLayoutVars>
      </dgm:prSet>
      <dgm:spPr/>
    </dgm:pt>
    <dgm:pt modelId="{90AA15D2-6E93-4F2D-96E9-8402863653AA}" type="pres">
      <dgm:prSet presAssocID="{4B86C592-94BE-4CB2-AA16-5DE343536416}" presName="sibTrans" presStyleLbl="sibTrans1D1" presStyleIdx="1" presStyleCnt="5"/>
      <dgm:spPr/>
    </dgm:pt>
    <dgm:pt modelId="{BD825F68-7068-4F54-AA98-8BDB64F799F5}" type="pres">
      <dgm:prSet presAssocID="{4B86C592-94BE-4CB2-AA16-5DE343536416}" presName="connectorText" presStyleLbl="sibTrans1D1" presStyleIdx="1" presStyleCnt="5"/>
      <dgm:spPr/>
    </dgm:pt>
    <dgm:pt modelId="{4E5BD277-BFDE-4100-8994-4DEFE2CAFE36}" type="pres">
      <dgm:prSet presAssocID="{1477605F-5367-4D21-A68D-B21F99FD1A06}" presName="node" presStyleLbl="node1" presStyleIdx="2" presStyleCnt="6">
        <dgm:presLayoutVars>
          <dgm:bulletEnabled val="1"/>
        </dgm:presLayoutVars>
      </dgm:prSet>
      <dgm:spPr/>
    </dgm:pt>
    <dgm:pt modelId="{DD8143B9-41D4-4C88-9C21-444E85BA3B8B}" type="pres">
      <dgm:prSet presAssocID="{E619FE80-7008-4187-B0C1-BB3906D03AA2}" presName="sibTrans" presStyleLbl="sibTrans1D1" presStyleIdx="2" presStyleCnt="5"/>
      <dgm:spPr/>
    </dgm:pt>
    <dgm:pt modelId="{C4F23F5A-7488-449C-B733-5CF276D699DC}" type="pres">
      <dgm:prSet presAssocID="{E619FE80-7008-4187-B0C1-BB3906D03AA2}" presName="connectorText" presStyleLbl="sibTrans1D1" presStyleIdx="2" presStyleCnt="5"/>
      <dgm:spPr/>
    </dgm:pt>
    <dgm:pt modelId="{BB68215E-2D83-4663-A183-27E0645BB8BA}" type="pres">
      <dgm:prSet presAssocID="{785CD554-026B-4D86-ACB7-84733DC868CD}" presName="node" presStyleLbl="node1" presStyleIdx="3" presStyleCnt="6">
        <dgm:presLayoutVars>
          <dgm:bulletEnabled val="1"/>
        </dgm:presLayoutVars>
      </dgm:prSet>
      <dgm:spPr/>
    </dgm:pt>
    <dgm:pt modelId="{D4D5BE67-2A69-41B9-8C62-4358C68DE1A0}" type="pres">
      <dgm:prSet presAssocID="{AAF21DCA-77A7-4685-B66E-3A254779D57A}" presName="sibTrans" presStyleLbl="sibTrans1D1" presStyleIdx="3" presStyleCnt="5"/>
      <dgm:spPr/>
    </dgm:pt>
    <dgm:pt modelId="{60686464-137B-49D0-8E55-028207CD7B16}" type="pres">
      <dgm:prSet presAssocID="{AAF21DCA-77A7-4685-B66E-3A254779D57A}" presName="connectorText" presStyleLbl="sibTrans1D1" presStyleIdx="3" presStyleCnt="5"/>
      <dgm:spPr/>
    </dgm:pt>
    <dgm:pt modelId="{C591B01A-89F8-4F46-969A-7B729F9BD2C0}" type="pres">
      <dgm:prSet presAssocID="{6A4E0FEF-1532-49A3-9C33-6BA7E51CACBB}" presName="node" presStyleLbl="node1" presStyleIdx="4" presStyleCnt="6">
        <dgm:presLayoutVars>
          <dgm:bulletEnabled val="1"/>
        </dgm:presLayoutVars>
      </dgm:prSet>
      <dgm:spPr/>
    </dgm:pt>
    <dgm:pt modelId="{01A2266C-651A-4FCC-9BFF-91704EF6B565}" type="pres">
      <dgm:prSet presAssocID="{D222A5B0-2A1A-4B3C-8D40-6C764A8AFFC7}" presName="sibTrans" presStyleLbl="sibTrans1D1" presStyleIdx="4" presStyleCnt="5"/>
      <dgm:spPr/>
    </dgm:pt>
    <dgm:pt modelId="{FFB41E12-84D7-4C59-A169-CF04CBB0ADDE}" type="pres">
      <dgm:prSet presAssocID="{D222A5B0-2A1A-4B3C-8D40-6C764A8AFFC7}" presName="connectorText" presStyleLbl="sibTrans1D1" presStyleIdx="4" presStyleCnt="5"/>
      <dgm:spPr/>
    </dgm:pt>
    <dgm:pt modelId="{A9211235-9D53-4F7F-96D8-C2BDA315A716}" type="pres">
      <dgm:prSet presAssocID="{A35B82D5-E80A-439D-9A76-CC1BEFF1674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5AAD0A-CAC8-45C2-A70C-1B71E888C599}" type="presOf" srcId="{E619FE80-7008-4187-B0C1-BB3906D03AA2}" destId="{C4F23F5A-7488-449C-B733-5CF276D699DC}" srcOrd="1" destOrd="0" presId="urn:microsoft.com/office/officeart/2005/8/layout/bProcess3"/>
    <dgm:cxn modelId="{583C0A0D-44D3-4DDD-8358-BED8D1F62F6B}" type="presOf" srcId="{09130C33-14BA-4679-86D9-B1F492C8672B}" destId="{A18E83E7-BD01-49A1-B8A7-C02327F44728}" srcOrd="0" destOrd="0" presId="urn:microsoft.com/office/officeart/2005/8/layout/bProcess3"/>
    <dgm:cxn modelId="{F6BA300F-6337-4D1B-BB16-0ED2E51B9FF8}" type="presOf" srcId="{785CD554-026B-4D86-ACB7-84733DC868CD}" destId="{BB68215E-2D83-4663-A183-27E0645BB8BA}" srcOrd="0" destOrd="0" presId="urn:microsoft.com/office/officeart/2005/8/layout/bProcess3"/>
    <dgm:cxn modelId="{567A141E-2160-4486-97FF-243786B3088B}" type="presOf" srcId="{1477605F-5367-4D21-A68D-B21F99FD1A06}" destId="{4E5BD277-BFDE-4100-8994-4DEFE2CAFE36}" srcOrd="0" destOrd="0" presId="urn:microsoft.com/office/officeart/2005/8/layout/bProcess3"/>
    <dgm:cxn modelId="{B9DCBA28-5360-469C-BB28-E0E6AA4BDA3E}" type="presOf" srcId="{AAF21DCA-77A7-4685-B66E-3A254779D57A}" destId="{60686464-137B-49D0-8E55-028207CD7B16}" srcOrd="1" destOrd="0" presId="urn:microsoft.com/office/officeart/2005/8/layout/bProcess3"/>
    <dgm:cxn modelId="{89509533-155B-4DE0-ACCC-CC57868D3E95}" type="presOf" srcId="{6A4E0FEF-1532-49A3-9C33-6BA7E51CACBB}" destId="{C591B01A-89F8-4F46-969A-7B729F9BD2C0}" srcOrd="0" destOrd="0" presId="urn:microsoft.com/office/officeart/2005/8/layout/bProcess3"/>
    <dgm:cxn modelId="{C1F7463F-AAF3-424C-AC63-A7423D49E2DF}" srcId="{58E06D4E-428B-45B2-BAD3-CB6053AC7762}" destId="{93124C04-3F8C-49EB-8C56-02EA2236226A}" srcOrd="1" destOrd="0" parTransId="{1295DEC5-7E0C-4CE5-80C6-1FFF84C96407}" sibTransId="{4B86C592-94BE-4CB2-AA16-5DE343536416}"/>
    <dgm:cxn modelId="{1102C669-1390-44EA-922D-4BDFAF0338C8}" type="presOf" srcId="{F642D912-4C7B-4021-A536-89AE53BDDFF7}" destId="{7DA04CD5-AD6E-4E4E-9BE8-87DD657BD2E9}" srcOrd="0" destOrd="0" presId="urn:microsoft.com/office/officeart/2005/8/layout/bProcess3"/>
    <dgm:cxn modelId="{7D2EC24A-ECC3-45BE-80B1-A74712B3A94E}" srcId="{58E06D4E-428B-45B2-BAD3-CB6053AC7762}" destId="{A35B82D5-E80A-439D-9A76-CC1BEFF1674E}" srcOrd="5" destOrd="0" parTransId="{10CED6EF-D19D-497C-AE40-545D52240782}" sibTransId="{0C2D8664-E0B4-4766-A8E7-177EBE186798}"/>
    <dgm:cxn modelId="{599A7F72-6C88-465D-9F0E-DD3BC633AB30}" type="presOf" srcId="{D222A5B0-2A1A-4B3C-8D40-6C764A8AFFC7}" destId="{01A2266C-651A-4FCC-9BFF-91704EF6B565}" srcOrd="0" destOrd="0" presId="urn:microsoft.com/office/officeart/2005/8/layout/bProcess3"/>
    <dgm:cxn modelId="{8A94BD74-E816-4E57-A10C-C0CEC818AF43}" srcId="{58E06D4E-428B-45B2-BAD3-CB6053AC7762}" destId="{6A4E0FEF-1532-49A3-9C33-6BA7E51CACBB}" srcOrd="4" destOrd="0" parTransId="{9A65AD3D-4EA3-4EB9-8E1E-BCB7DA616E05}" sibTransId="{D222A5B0-2A1A-4B3C-8D40-6C764A8AFFC7}"/>
    <dgm:cxn modelId="{08ED9678-402A-41AA-9357-3AFEEE7CF8EF}" type="presOf" srcId="{D222A5B0-2A1A-4B3C-8D40-6C764A8AFFC7}" destId="{FFB41E12-84D7-4C59-A169-CF04CBB0ADDE}" srcOrd="1" destOrd="0" presId="urn:microsoft.com/office/officeart/2005/8/layout/bProcess3"/>
    <dgm:cxn modelId="{3208F859-2D5E-4977-A9C8-5198D90BB039}" srcId="{58E06D4E-428B-45B2-BAD3-CB6053AC7762}" destId="{F642D912-4C7B-4021-A536-89AE53BDDFF7}" srcOrd="0" destOrd="0" parTransId="{5B4C8558-2FBB-4BB4-B97B-4BF444F6DA74}" sibTransId="{09130C33-14BA-4679-86D9-B1F492C8672B}"/>
    <dgm:cxn modelId="{16B50F89-FE2E-4ADB-811A-9B19285991D3}" type="presOf" srcId="{E619FE80-7008-4187-B0C1-BB3906D03AA2}" destId="{DD8143B9-41D4-4C88-9C21-444E85BA3B8B}" srcOrd="0" destOrd="0" presId="urn:microsoft.com/office/officeart/2005/8/layout/bProcess3"/>
    <dgm:cxn modelId="{547ACC8A-D4F9-416C-8867-C64C95FFD676}" type="presOf" srcId="{AAF21DCA-77A7-4685-B66E-3A254779D57A}" destId="{D4D5BE67-2A69-41B9-8C62-4358C68DE1A0}" srcOrd="0" destOrd="0" presId="urn:microsoft.com/office/officeart/2005/8/layout/bProcess3"/>
    <dgm:cxn modelId="{2A3AFA9A-1ECB-4A43-876A-93140683EBCF}" type="presOf" srcId="{A35B82D5-E80A-439D-9A76-CC1BEFF1674E}" destId="{A9211235-9D53-4F7F-96D8-C2BDA315A716}" srcOrd="0" destOrd="0" presId="urn:microsoft.com/office/officeart/2005/8/layout/bProcess3"/>
    <dgm:cxn modelId="{1C8111B5-F3B3-483A-A546-EB1F3A34D507}" type="presOf" srcId="{93124C04-3F8C-49EB-8C56-02EA2236226A}" destId="{F97D3FA1-1866-43E3-B8FC-0227F558A313}" srcOrd="0" destOrd="0" presId="urn:microsoft.com/office/officeart/2005/8/layout/bProcess3"/>
    <dgm:cxn modelId="{51E0BEC5-C5FB-4EF4-90AB-C82F52A4B844}" type="presOf" srcId="{4B86C592-94BE-4CB2-AA16-5DE343536416}" destId="{90AA15D2-6E93-4F2D-96E9-8402863653AA}" srcOrd="0" destOrd="0" presId="urn:microsoft.com/office/officeart/2005/8/layout/bProcess3"/>
    <dgm:cxn modelId="{F59764D4-2CF6-4285-9099-9B267A9FA62E}" srcId="{58E06D4E-428B-45B2-BAD3-CB6053AC7762}" destId="{1477605F-5367-4D21-A68D-B21F99FD1A06}" srcOrd="2" destOrd="0" parTransId="{93DBBEAE-40A3-4FC2-9034-E71A363BAABB}" sibTransId="{E619FE80-7008-4187-B0C1-BB3906D03AA2}"/>
    <dgm:cxn modelId="{3FCD45D4-35E6-48D8-9E53-EFFED70491A4}" type="presOf" srcId="{58E06D4E-428B-45B2-BAD3-CB6053AC7762}" destId="{0B65C891-CAAC-43BA-AF93-8329E01CF95E}" srcOrd="0" destOrd="0" presId="urn:microsoft.com/office/officeart/2005/8/layout/bProcess3"/>
    <dgm:cxn modelId="{3D3967E2-2D18-4ABF-BEB0-9013633BE7FD}" type="presOf" srcId="{09130C33-14BA-4679-86D9-B1F492C8672B}" destId="{F658567A-43E7-4970-86A1-55FB171D8E00}" srcOrd="1" destOrd="0" presId="urn:microsoft.com/office/officeart/2005/8/layout/bProcess3"/>
    <dgm:cxn modelId="{EBD9ACEB-29B3-4ACD-887A-34C5321E3F07}" srcId="{58E06D4E-428B-45B2-BAD3-CB6053AC7762}" destId="{785CD554-026B-4D86-ACB7-84733DC868CD}" srcOrd="3" destOrd="0" parTransId="{3A5F6CE7-9DF7-48FC-8239-C4F2E9C002C2}" sibTransId="{AAF21DCA-77A7-4685-B66E-3A254779D57A}"/>
    <dgm:cxn modelId="{E51000F0-4DBC-4C3D-A0F1-E5E2AF39ED3E}" type="presOf" srcId="{4B86C592-94BE-4CB2-AA16-5DE343536416}" destId="{BD825F68-7068-4F54-AA98-8BDB64F799F5}" srcOrd="1" destOrd="0" presId="urn:microsoft.com/office/officeart/2005/8/layout/bProcess3"/>
    <dgm:cxn modelId="{08DA7C92-DC20-499B-99D1-4A76D1FAEB81}" type="presParOf" srcId="{0B65C891-CAAC-43BA-AF93-8329E01CF95E}" destId="{7DA04CD5-AD6E-4E4E-9BE8-87DD657BD2E9}" srcOrd="0" destOrd="0" presId="urn:microsoft.com/office/officeart/2005/8/layout/bProcess3"/>
    <dgm:cxn modelId="{C404752D-DDA0-464E-8E2E-B93C598D2D1C}" type="presParOf" srcId="{0B65C891-CAAC-43BA-AF93-8329E01CF95E}" destId="{A18E83E7-BD01-49A1-B8A7-C02327F44728}" srcOrd="1" destOrd="0" presId="urn:microsoft.com/office/officeart/2005/8/layout/bProcess3"/>
    <dgm:cxn modelId="{2A52666B-06B9-44A4-B8A4-AD97CFA83FA8}" type="presParOf" srcId="{A18E83E7-BD01-49A1-B8A7-C02327F44728}" destId="{F658567A-43E7-4970-86A1-55FB171D8E00}" srcOrd="0" destOrd="0" presId="urn:microsoft.com/office/officeart/2005/8/layout/bProcess3"/>
    <dgm:cxn modelId="{64CADC6F-DEA7-4F07-8E17-290E2C83E9D8}" type="presParOf" srcId="{0B65C891-CAAC-43BA-AF93-8329E01CF95E}" destId="{F97D3FA1-1866-43E3-B8FC-0227F558A313}" srcOrd="2" destOrd="0" presId="urn:microsoft.com/office/officeart/2005/8/layout/bProcess3"/>
    <dgm:cxn modelId="{83CA0F6A-2075-4BA3-A9FB-1204FBD632F7}" type="presParOf" srcId="{0B65C891-CAAC-43BA-AF93-8329E01CF95E}" destId="{90AA15D2-6E93-4F2D-96E9-8402863653AA}" srcOrd="3" destOrd="0" presId="urn:microsoft.com/office/officeart/2005/8/layout/bProcess3"/>
    <dgm:cxn modelId="{CD1C4A00-4ADE-4BB1-B160-9CCADE4219CA}" type="presParOf" srcId="{90AA15D2-6E93-4F2D-96E9-8402863653AA}" destId="{BD825F68-7068-4F54-AA98-8BDB64F799F5}" srcOrd="0" destOrd="0" presId="urn:microsoft.com/office/officeart/2005/8/layout/bProcess3"/>
    <dgm:cxn modelId="{C07D64A9-C845-416D-95E1-D868E083B0A9}" type="presParOf" srcId="{0B65C891-CAAC-43BA-AF93-8329E01CF95E}" destId="{4E5BD277-BFDE-4100-8994-4DEFE2CAFE36}" srcOrd="4" destOrd="0" presId="urn:microsoft.com/office/officeart/2005/8/layout/bProcess3"/>
    <dgm:cxn modelId="{E7EB5066-2A08-4053-9A2A-869590D1F1F4}" type="presParOf" srcId="{0B65C891-CAAC-43BA-AF93-8329E01CF95E}" destId="{DD8143B9-41D4-4C88-9C21-444E85BA3B8B}" srcOrd="5" destOrd="0" presId="urn:microsoft.com/office/officeart/2005/8/layout/bProcess3"/>
    <dgm:cxn modelId="{9F14FEEC-8AB0-4142-98C7-47000DB09364}" type="presParOf" srcId="{DD8143B9-41D4-4C88-9C21-444E85BA3B8B}" destId="{C4F23F5A-7488-449C-B733-5CF276D699DC}" srcOrd="0" destOrd="0" presId="urn:microsoft.com/office/officeart/2005/8/layout/bProcess3"/>
    <dgm:cxn modelId="{FD771449-46FC-4DA5-BE9F-48358DD2D99D}" type="presParOf" srcId="{0B65C891-CAAC-43BA-AF93-8329E01CF95E}" destId="{BB68215E-2D83-4663-A183-27E0645BB8BA}" srcOrd="6" destOrd="0" presId="urn:microsoft.com/office/officeart/2005/8/layout/bProcess3"/>
    <dgm:cxn modelId="{700E43F8-1276-4B71-9C36-9FC5477A34C3}" type="presParOf" srcId="{0B65C891-CAAC-43BA-AF93-8329E01CF95E}" destId="{D4D5BE67-2A69-41B9-8C62-4358C68DE1A0}" srcOrd="7" destOrd="0" presId="urn:microsoft.com/office/officeart/2005/8/layout/bProcess3"/>
    <dgm:cxn modelId="{A80DC37B-29E4-461F-A91B-0B4FECCF7FE5}" type="presParOf" srcId="{D4D5BE67-2A69-41B9-8C62-4358C68DE1A0}" destId="{60686464-137B-49D0-8E55-028207CD7B16}" srcOrd="0" destOrd="0" presId="urn:microsoft.com/office/officeart/2005/8/layout/bProcess3"/>
    <dgm:cxn modelId="{8C255622-9FE6-4D96-9263-753F26EC5B3D}" type="presParOf" srcId="{0B65C891-CAAC-43BA-AF93-8329E01CF95E}" destId="{C591B01A-89F8-4F46-969A-7B729F9BD2C0}" srcOrd="8" destOrd="0" presId="urn:microsoft.com/office/officeart/2005/8/layout/bProcess3"/>
    <dgm:cxn modelId="{473612EB-1FEF-4FE3-9BDC-9C4DF3F37AFD}" type="presParOf" srcId="{0B65C891-CAAC-43BA-AF93-8329E01CF95E}" destId="{01A2266C-651A-4FCC-9BFF-91704EF6B565}" srcOrd="9" destOrd="0" presId="urn:microsoft.com/office/officeart/2005/8/layout/bProcess3"/>
    <dgm:cxn modelId="{6A4AC867-106E-4604-8D53-CAE5F88A3B41}" type="presParOf" srcId="{01A2266C-651A-4FCC-9BFF-91704EF6B565}" destId="{FFB41E12-84D7-4C59-A169-CF04CBB0ADDE}" srcOrd="0" destOrd="0" presId="urn:microsoft.com/office/officeart/2005/8/layout/bProcess3"/>
    <dgm:cxn modelId="{C8DA81DC-E5D3-46A0-AA1E-63A5B244D454}" type="presParOf" srcId="{0B65C891-CAAC-43BA-AF93-8329E01CF95E}" destId="{A9211235-9D53-4F7F-96D8-C2BDA315A71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E06D4E-428B-45B2-BAD3-CB6053AC7762}" type="doc">
      <dgm:prSet loTypeId="urn:microsoft.com/office/officeart/2005/8/layout/bProcess3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DE"/>
        </a:p>
      </dgm:t>
    </dgm:pt>
    <dgm:pt modelId="{F642D912-4C7B-4021-A536-89AE53BDDFF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Encode Target Variable</a:t>
          </a:r>
          <a:endParaRPr lang="en-DE" dirty="0"/>
        </a:p>
      </dgm:t>
    </dgm:pt>
    <dgm:pt modelId="{5B4C8558-2FBB-4BB4-B97B-4BF444F6DA74}" type="parTrans" cxnId="{3208F859-2D5E-4977-A9C8-5198D90BB039}">
      <dgm:prSet/>
      <dgm:spPr/>
      <dgm:t>
        <a:bodyPr/>
        <a:lstStyle/>
        <a:p>
          <a:endParaRPr lang="en-DE"/>
        </a:p>
      </dgm:t>
    </dgm:pt>
    <dgm:pt modelId="{09130C33-14BA-4679-86D9-B1F492C8672B}" type="sibTrans" cxnId="{3208F859-2D5E-4977-A9C8-5198D90BB039}">
      <dgm:prSet/>
      <dgm:spPr>
        <a:ln w="12700"/>
      </dgm:spPr>
      <dgm:t>
        <a:bodyPr/>
        <a:lstStyle/>
        <a:p>
          <a:endParaRPr lang="en-DE">
            <a:ln w="76200">
              <a:solidFill>
                <a:schemeClr val="tx1"/>
              </a:solidFill>
            </a:ln>
          </a:endParaRPr>
        </a:p>
      </dgm:t>
    </dgm:pt>
    <dgm:pt modelId="{93124C04-3F8C-49EB-8C56-02EA2236226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Tokenize Each Sentence</a:t>
          </a:r>
          <a:endParaRPr lang="en-DE" dirty="0"/>
        </a:p>
      </dgm:t>
    </dgm:pt>
    <dgm:pt modelId="{1295DEC5-7E0C-4CE5-80C6-1FFF84C96407}" type="parTrans" cxnId="{C1F7463F-AAF3-424C-AC63-A7423D49E2DF}">
      <dgm:prSet/>
      <dgm:spPr/>
      <dgm:t>
        <a:bodyPr/>
        <a:lstStyle/>
        <a:p>
          <a:endParaRPr lang="en-DE"/>
        </a:p>
      </dgm:t>
    </dgm:pt>
    <dgm:pt modelId="{4B86C592-94BE-4CB2-AA16-5DE343536416}" type="sibTrans" cxnId="{C1F7463F-AAF3-424C-AC63-A7423D49E2DF}">
      <dgm:prSet/>
      <dgm:spPr>
        <a:ln w="9525"/>
      </dgm:spPr>
      <dgm:t>
        <a:bodyPr/>
        <a:lstStyle/>
        <a:p>
          <a:endParaRPr lang="en-DE"/>
        </a:p>
      </dgm:t>
    </dgm:pt>
    <dgm:pt modelId="{1477605F-5367-4D21-A68D-B21F99FD1A06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Train-Test Split</a:t>
          </a:r>
          <a:endParaRPr lang="en-DE" dirty="0"/>
        </a:p>
      </dgm:t>
    </dgm:pt>
    <dgm:pt modelId="{93DBBEAE-40A3-4FC2-9034-E71A363BAABB}" type="parTrans" cxnId="{F59764D4-2CF6-4285-9099-9B267A9FA62E}">
      <dgm:prSet/>
      <dgm:spPr/>
      <dgm:t>
        <a:bodyPr/>
        <a:lstStyle/>
        <a:p>
          <a:endParaRPr lang="en-DE"/>
        </a:p>
      </dgm:t>
    </dgm:pt>
    <dgm:pt modelId="{E619FE80-7008-4187-B0C1-BB3906D03AA2}" type="sibTrans" cxnId="{F59764D4-2CF6-4285-9099-9B267A9FA62E}">
      <dgm:prSet/>
      <dgm:spPr>
        <a:ln w="9525"/>
      </dgm:spPr>
      <dgm:t>
        <a:bodyPr/>
        <a:lstStyle/>
        <a:p>
          <a:endParaRPr lang="en-DE"/>
        </a:p>
      </dgm:t>
    </dgm:pt>
    <dgm:pt modelId="{785CD554-026B-4D86-ACB7-84733DC868CD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Load Pre-trained BERT</a:t>
          </a:r>
          <a:endParaRPr lang="en-DE" dirty="0"/>
        </a:p>
      </dgm:t>
    </dgm:pt>
    <dgm:pt modelId="{3A5F6CE7-9DF7-48FC-8239-C4F2E9C002C2}" type="parTrans" cxnId="{EBD9ACEB-29B3-4ACD-887A-34C5321E3F07}">
      <dgm:prSet/>
      <dgm:spPr/>
      <dgm:t>
        <a:bodyPr/>
        <a:lstStyle/>
        <a:p>
          <a:endParaRPr lang="en-DE"/>
        </a:p>
      </dgm:t>
    </dgm:pt>
    <dgm:pt modelId="{AAF21DCA-77A7-4685-B66E-3A254779D57A}" type="sibTrans" cxnId="{EBD9ACEB-29B3-4ACD-887A-34C5321E3F07}">
      <dgm:prSet/>
      <dgm:spPr>
        <a:ln w="9525"/>
      </dgm:spPr>
      <dgm:t>
        <a:bodyPr/>
        <a:lstStyle/>
        <a:p>
          <a:endParaRPr lang="en-DE"/>
        </a:p>
      </dgm:t>
    </dgm:pt>
    <dgm:pt modelId="{6A4E0FEF-1532-49A3-9C33-6BA7E51CACB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Train on Twitter Data</a:t>
          </a:r>
          <a:endParaRPr lang="en-DE" dirty="0"/>
        </a:p>
      </dgm:t>
    </dgm:pt>
    <dgm:pt modelId="{9A65AD3D-4EA3-4EB9-8E1E-BCB7DA616E05}" type="parTrans" cxnId="{8A94BD74-E816-4E57-A10C-C0CEC818AF43}">
      <dgm:prSet/>
      <dgm:spPr/>
      <dgm:t>
        <a:bodyPr/>
        <a:lstStyle/>
        <a:p>
          <a:endParaRPr lang="en-DE"/>
        </a:p>
      </dgm:t>
    </dgm:pt>
    <dgm:pt modelId="{D222A5B0-2A1A-4B3C-8D40-6C764A8AFFC7}" type="sibTrans" cxnId="{8A94BD74-E816-4E57-A10C-C0CEC818AF43}">
      <dgm:prSet/>
      <dgm:spPr/>
      <dgm:t>
        <a:bodyPr/>
        <a:lstStyle/>
        <a:p>
          <a:endParaRPr lang="en-DE"/>
        </a:p>
      </dgm:t>
    </dgm:pt>
    <dgm:pt modelId="{A35B82D5-E80A-439D-9A76-CC1BEFF1674E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Evaluate on Test Set</a:t>
          </a:r>
          <a:endParaRPr lang="en-DE" dirty="0"/>
        </a:p>
      </dgm:t>
    </dgm:pt>
    <dgm:pt modelId="{10CED6EF-D19D-497C-AE40-545D52240782}" type="parTrans" cxnId="{7D2EC24A-ECC3-45BE-80B1-A74712B3A94E}">
      <dgm:prSet/>
      <dgm:spPr/>
      <dgm:t>
        <a:bodyPr/>
        <a:lstStyle/>
        <a:p>
          <a:endParaRPr lang="en-DE"/>
        </a:p>
      </dgm:t>
    </dgm:pt>
    <dgm:pt modelId="{0C2D8664-E0B4-4766-A8E7-177EBE186798}" type="sibTrans" cxnId="{7D2EC24A-ECC3-45BE-80B1-A74712B3A94E}">
      <dgm:prSet/>
      <dgm:spPr/>
      <dgm:t>
        <a:bodyPr/>
        <a:lstStyle/>
        <a:p>
          <a:endParaRPr lang="en-DE"/>
        </a:p>
      </dgm:t>
    </dgm:pt>
    <dgm:pt modelId="{0B65C891-CAAC-43BA-AF93-8329E01CF95E}" type="pres">
      <dgm:prSet presAssocID="{58E06D4E-428B-45B2-BAD3-CB6053AC7762}" presName="Name0" presStyleCnt="0">
        <dgm:presLayoutVars>
          <dgm:dir/>
          <dgm:resizeHandles val="exact"/>
        </dgm:presLayoutVars>
      </dgm:prSet>
      <dgm:spPr/>
    </dgm:pt>
    <dgm:pt modelId="{7DA04CD5-AD6E-4E4E-9BE8-87DD657BD2E9}" type="pres">
      <dgm:prSet presAssocID="{F642D912-4C7B-4021-A536-89AE53BDDFF7}" presName="node" presStyleLbl="node1" presStyleIdx="0" presStyleCnt="6">
        <dgm:presLayoutVars>
          <dgm:bulletEnabled val="1"/>
        </dgm:presLayoutVars>
      </dgm:prSet>
      <dgm:spPr/>
    </dgm:pt>
    <dgm:pt modelId="{A18E83E7-BD01-49A1-B8A7-C02327F44728}" type="pres">
      <dgm:prSet presAssocID="{09130C33-14BA-4679-86D9-B1F492C8672B}" presName="sibTrans" presStyleLbl="sibTrans1D1" presStyleIdx="0" presStyleCnt="5"/>
      <dgm:spPr/>
    </dgm:pt>
    <dgm:pt modelId="{F658567A-43E7-4970-86A1-55FB171D8E00}" type="pres">
      <dgm:prSet presAssocID="{09130C33-14BA-4679-86D9-B1F492C8672B}" presName="connectorText" presStyleLbl="sibTrans1D1" presStyleIdx="0" presStyleCnt="5"/>
      <dgm:spPr/>
    </dgm:pt>
    <dgm:pt modelId="{F97D3FA1-1866-43E3-B8FC-0227F558A313}" type="pres">
      <dgm:prSet presAssocID="{93124C04-3F8C-49EB-8C56-02EA2236226A}" presName="node" presStyleLbl="node1" presStyleIdx="1" presStyleCnt="6">
        <dgm:presLayoutVars>
          <dgm:bulletEnabled val="1"/>
        </dgm:presLayoutVars>
      </dgm:prSet>
      <dgm:spPr/>
    </dgm:pt>
    <dgm:pt modelId="{90AA15D2-6E93-4F2D-96E9-8402863653AA}" type="pres">
      <dgm:prSet presAssocID="{4B86C592-94BE-4CB2-AA16-5DE343536416}" presName="sibTrans" presStyleLbl="sibTrans1D1" presStyleIdx="1" presStyleCnt="5"/>
      <dgm:spPr/>
    </dgm:pt>
    <dgm:pt modelId="{BD825F68-7068-4F54-AA98-8BDB64F799F5}" type="pres">
      <dgm:prSet presAssocID="{4B86C592-94BE-4CB2-AA16-5DE343536416}" presName="connectorText" presStyleLbl="sibTrans1D1" presStyleIdx="1" presStyleCnt="5"/>
      <dgm:spPr/>
    </dgm:pt>
    <dgm:pt modelId="{4E5BD277-BFDE-4100-8994-4DEFE2CAFE36}" type="pres">
      <dgm:prSet presAssocID="{1477605F-5367-4D21-A68D-B21F99FD1A06}" presName="node" presStyleLbl="node1" presStyleIdx="2" presStyleCnt="6">
        <dgm:presLayoutVars>
          <dgm:bulletEnabled val="1"/>
        </dgm:presLayoutVars>
      </dgm:prSet>
      <dgm:spPr/>
    </dgm:pt>
    <dgm:pt modelId="{DD8143B9-41D4-4C88-9C21-444E85BA3B8B}" type="pres">
      <dgm:prSet presAssocID="{E619FE80-7008-4187-B0C1-BB3906D03AA2}" presName="sibTrans" presStyleLbl="sibTrans1D1" presStyleIdx="2" presStyleCnt="5"/>
      <dgm:spPr/>
    </dgm:pt>
    <dgm:pt modelId="{C4F23F5A-7488-449C-B733-5CF276D699DC}" type="pres">
      <dgm:prSet presAssocID="{E619FE80-7008-4187-B0C1-BB3906D03AA2}" presName="connectorText" presStyleLbl="sibTrans1D1" presStyleIdx="2" presStyleCnt="5"/>
      <dgm:spPr/>
    </dgm:pt>
    <dgm:pt modelId="{BB68215E-2D83-4663-A183-27E0645BB8BA}" type="pres">
      <dgm:prSet presAssocID="{785CD554-026B-4D86-ACB7-84733DC868CD}" presName="node" presStyleLbl="node1" presStyleIdx="3" presStyleCnt="6">
        <dgm:presLayoutVars>
          <dgm:bulletEnabled val="1"/>
        </dgm:presLayoutVars>
      </dgm:prSet>
      <dgm:spPr/>
    </dgm:pt>
    <dgm:pt modelId="{D4D5BE67-2A69-41B9-8C62-4358C68DE1A0}" type="pres">
      <dgm:prSet presAssocID="{AAF21DCA-77A7-4685-B66E-3A254779D57A}" presName="sibTrans" presStyleLbl="sibTrans1D1" presStyleIdx="3" presStyleCnt="5"/>
      <dgm:spPr/>
    </dgm:pt>
    <dgm:pt modelId="{60686464-137B-49D0-8E55-028207CD7B16}" type="pres">
      <dgm:prSet presAssocID="{AAF21DCA-77A7-4685-B66E-3A254779D57A}" presName="connectorText" presStyleLbl="sibTrans1D1" presStyleIdx="3" presStyleCnt="5"/>
      <dgm:spPr/>
    </dgm:pt>
    <dgm:pt modelId="{C591B01A-89F8-4F46-969A-7B729F9BD2C0}" type="pres">
      <dgm:prSet presAssocID="{6A4E0FEF-1532-49A3-9C33-6BA7E51CACBB}" presName="node" presStyleLbl="node1" presStyleIdx="4" presStyleCnt="6">
        <dgm:presLayoutVars>
          <dgm:bulletEnabled val="1"/>
        </dgm:presLayoutVars>
      </dgm:prSet>
      <dgm:spPr/>
    </dgm:pt>
    <dgm:pt modelId="{01A2266C-651A-4FCC-9BFF-91704EF6B565}" type="pres">
      <dgm:prSet presAssocID="{D222A5B0-2A1A-4B3C-8D40-6C764A8AFFC7}" presName="sibTrans" presStyleLbl="sibTrans1D1" presStyleIdx="4" presStyleCnt="5"/>
      <dgm:spPr/>
    </dgm:pt>
    <dgm:pt modelId="{FFB41E12-84D7-4C59-A169-CF04CBB0ADDE}" type="pres">
      <dgm:prSet presAssocID="{D222A5B0-2A1A-4B3C-8D40-6C764A8AFFC7}" presName="connectorText" presStyleLbl="sibTrans1D1" presStyleIdx="4" presStyleCnt="5"/>
      <dgm:spPr/>
    </dgm:pt>
    <dgm:pt modelId="{A9211235-9D53-4F7F-96D8-C2BDA315A716}" type="pres">
      <dgm:prSet presAssocID="{A35B82D5-E80A-439D-9A76-CC1BEFF1674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5AAD0A-CAC8-45C2-A70C-1B71E888C599}" type="presOf" srcId="{E619FE80-7008-4187-B0C1-BB3906D03AA2}" destId="{C4F23F5A-7488-449C-B733-5CF276D699DC}" srcOrd="1" destOrd="0" presId="urn:microsoft.com/office/officeart/2005/8/layout/bProcess3"/>
    <dgm:cxn modelId="{583C0A0D-44D3-4DDD-8358-BED8D1F62F6B}" type="presOf" srcId="{09130C33-14BA-4679-86D9-B1F492C8672B}" destId="{A18E83E7-BD01-49A1-B8A7-C02327F44728}" srcOrd="0" destOrd="0" presId="urn:microsoft.com/office/officeart/2005/8/layout/bProcess3"/>
    <dgm:cxn modelId="{F6BA300F-6337-4D1B-BB16-0ED2E51B9FF8}" type="presOf" srcId="{785CD554-026B-4D86-ACB7-84733DC868CD}" destId="{BB68215E-2D83-4663-A183-27E0645BB8BA}" srcOrd="0" destOrd="0" presId="urn:microsoft.com/office/officeart/2005/8/layout/bProcess3"/>
    <dgm:cxn modelId="{567A141E-2160-4486-97FF-243786B3088B}" type="presOf" srcId="{1477605F-5367-4D21-A68D-B21F99FD1A06}" destId="{4E5BD277-BFDE-4100-8994-4DEFE2CAFE36}" srcOrd="0" destOrd="0" presId="urn:microsoft.com/office/officeart/2005/8/layout/bProcess3"/>
    <dgm:cxn modelId="{B9DCBA28-5360-469C-BB28-E0E6AA4BDA3E}" type="presOf" srcId="{AAF21DCA-77A7-4685-B66E-3A254779D57A}" destId="{60686464-137B-49D0-8E55-028207CD7B16}" srcOrd="1" destOrd="0" presId="urn:microsoft.com/office/officeart/2005/8/layout/bProcess3"/>
    <dgm:cxn modelId="{89509533-155B-4DE0-ACCC-CC57868D3E95}" type="presOf" srcId="{6A4E0FEF-1532-49A3-9C33-6BA7E51CACBB}" destId="{C591B01A-89F8-4F46-969A-7B729F9BD2C0}" srcOrd="0" destOrd="0" presId="urn:microsoft.com/office/officeart/2005/8/layout/bProcess3"/>
    <dgm:cxn modelId="{C1F7463F-AAF3-424C-AC63-A7423D49E2DF}" srcId="{58E06D4E-428B-45B2-BAD3-CB6053AC7762}" destId="{93124C04-3F8C-49EB-8C56-02EA2236226A}" srcOrd="1" destOrd="0" parTransId="{1295DEC5-7E0C-4CE5-80C6-1FFF84C96407}" sibTransId="{4B86C592-94BE-4CB2-AA16-5DE343536416}"/>
    <dgm:cxn modelId="{1102C669-1390-44EA-922D-4BDFAF0338C8}" type="presOf" srcId="{F642D912-4C7B-4021-A536-89AE53BDDFF7}" destId="{7DA04CD5-AD6E-4E4E-9BE8-87DD657BD2E9}" srcOrd="0" destOrd="0" presId="urn:microsoft.com/office/officeart/2005/8/layout/bProcess3"/>
    <dgm:cxn modelId="{7D2EC24A-ECC3-45BE-80B1-A74712B3A94E}" srcId="{58E06D4E-428B-45B2-BAD3-CB6053AC7762}" destId="{A35B82D5-E80A-439D-9A76-CC1BEFF1674E}" srcOrd="5" destOrd="0" parTransId="{10CED6EF-D19D-497C-AE40-545D52240782}" sibTransId="{0C2D8664-E0B4-4766-A8E7-177EBE186798}"/>
    <dgm:cxn modelId="{599A7F72-6C88-465D-9F0E-DD3BC633AB30}" type="presOf" srcId="{D222A5B0-2A1A-4B3C-8D40-6C764A8AFFC7}" destId="{01A2266C-651A-4FCC-9BFF-91704EF6B565}" srcOrd="0" destOrd="0" presId="urn:microsoft.com/office/officeart/2005/8/layout/bProcess3"/>
    <dgm:cxn modelId="{8A94BD74-E816-4E57-A10C-C0CEC818AF43}" srcId="{58E06D4E-428B-45B2-BAD3-CB6053AC7762}" destId="{6A4E0FEF-1532-49A3-9C33-6BA7E51CACBB}" srcOrd="4" destOrd="0" parTransId="{9A65AD3D-4EA3-4EB9-8E1E-BCB7DA616E05}" sibTransId="{D222A5B0-2A1A-4B3C-8D40-6C764A8AFFC7}"/>
    <dgm:cxn modelId="{08ED9678-402A-41AA-9357-3AFEEE7CF8EF}" type="presOf" srcId="{D222A5B0-2A1A-4B3C-8D40-6C764A8AFFC7}" destId="{FFB41E12-84D7-4C59-A169-CF04CBB0ADDE}" srcOrd="1" destOrd="0" presId="urn:microsoft.com/office/officeart/2005/8/layout/bProcess3"/>
    <dgm:cxn modelId="{3208F859-2D5E-4977-A9C8-5198D90BB039}" srcId="{58E06D4E-428B-45B2-BAD3-CB6053AC7762}" destId="{F642D912-4C7B-4021-A536-89AE53BDDFF7}" srcOrd="0" destOrd="0" parTransId="{5B4C8558-2FBB-4BB4-B97B-4BF444F6DA74}" sibTransId="{09130C33-14BA-4679-86D9-B1F492C8672B}"/>
    <dgm:cxn modelId="{16B50F89-FE2E-4ADB-811A-9B19285991D3}" type="presOf" srcId="{E619FE80-7008-4187-B0C1-BB3906D03AA2}" destId="{DD8143B9-41D4-4C88-9C21-444E85BA3B8B}" srcOrd="0" destOrd="0" presId="urn:microsoft.com/office/officeart/2005/8/layout/bProcess3"/>
    <dgm:cxn modelId="{547ACC8A-D4F9-416C-8867-C64C95FFD676}" type="presOf" srcId="{AAF21DCA-77A7-4685-B66E-3A254779D57A}" destId="{D4D5BE67-2A69-41B9-8C62-4358C68DE1A0}" srcOrd="0" destOrd="0" presId="urn:microsoft.com/office/officeart/2005/8/layout/bProcess3"/>
    <dgm:cxn modelId="{2A3AFA9A-1ECB-4A43-876A-93140683EBCF}" type="presOf" srcId="{A35B82D5-E80A-439D-9A76-CC1BEFF1674E}" destId="{A9211235-9D53-4F7F-96D8-C2BDA315A716}" srcOrd="0" destOrd="0" presId="urn:microsoft.com/office/officeart/2005/8/layout/bProcess3"/>
    <dgm:cxn modelId="{1C8111B5-F3B3-483A-A546-EB1F3A34D507}" type="presOf" srcId="{93124C04-3F8C-49EB-8C56-02EA2236226A}" destId="{F97D3FA1-1866-43E3-B8FC-0227F558A313}" srcOrd="0" destOrd="0" presId="urn:microsoft.com/office/officeart/2005/8/layout/bProcess3"/>
    <dgm:cxn modelId="{51E0BEC5-C5FB-4EF4-90AB-C82F52A4B844}" type="presOf" srcId="{4B86C592-94BE-4CB2-AA16-5DE343536416}" destId="{90AA15D2-6E93-4F2D-96E9-8402863653AA}" srcOrd="0" destOrd="0" presId="urn:microsoft.com/office/officeart/2005/8/layout/bProcess3"/>
    <dgm:cxn modelId="{F59764D4-2CF6-4285-9099-9B267A9FA62E}" srcId="{58E06D4E-428B-45B2-BAD3-CB6053AC7762}" destId="{1477605F-5367-4D21-A68D-B21F99FD1A06}" srcOrd="2" destOrd="0" parTransId="{93DBBEAE-40A3-4FC2-9034-E71A363BAABB}" sibTransId="{E619FE80-7008-4187-B0C1-BB3906D03AA2}"/>
    <dgm:cxn modelId="{3FCD45D4-35E6-48D8-9E53-EFFED70491A4}" type="presOf" srcId="{58E06D4E-428B-45B2-BAD3-CB6053AC7762}" destId="{0B65C891-CAAC-43BA-AF93-8329E01CF95E}" srcOrd="0" destOrd="0" presId="urn:microsoft.com/office/officeart/2005/8/layout/bProcess3"/>
    <dgm:cxn modelId="{3D3967E2-2D18-4ABF-BEB0-9013633BE7FD}" type="presOf" srcId="{09130C33-14BA-4679-86D9-B1F492C8672B}" destId="{F658567A-43E7-4970-86A1-55FB171D8E00}" srcOrd="1" destOrd="0" presId="urn:microsoft.com/office/officeart/2005/8/layout/bProcess3"/>
    <dgm:cxn modelId="{EBD9ACEB-29B3-4ACD-887A-34C5321E3F07}" srcId="{58E06D4E-428B-45B2-BAD3-CB6053AC7762}" destId="{785CD554-026B-4D86-ACB7-84733DC868CD}" srcOrd="3" destOrd="0" parTransId="{3A5F6CE7-9DF7-48FC-8239-C4F2E9C002C2}" sibTransId="{AAF21DCA-77A7-4685-B66E-3A254779D57A}"/>
    <dgm:cxn modelId="{E51000F0-4DBC-4C3D-A0F1-E5E2AF39ED3E}" type="presOf" srcId="{4B86C592-94BE-4CB2-AA16-5DE343536416}" destId="{BD825F68-7068-4F54-AA98-8BDB64F799F5}" srcOrd="1" destOrd="0" presId="urn:microsoft.com/office/officeart/2005/8/layout/bProcess3"/>
    <dgm:cxn modelId="{08DA7C92-DC20-499B-99D1-4A76D1FAEB81}" type="presParOf" srcId="{0B65C891-CAAC-43BA-AF93-8329E01CF95E}" destId="{7DA04CD5-AD6E-4E4E-9BE8-87DD657BD2E9}" srcOrd="0" destOrd="0" presId="urn:microsoft.com/office/officeart/2005/8/layout/bProcess3"/>
    <dgm:cxn modelId="{C404752D-DDA0-464E-8E2E-B93C598D2D1C}" type="presParOf" srcId="{0B65C891-CAAC-43BA-AF93-8329E01CF95E}" destId="{A18E83E7-BD01-49A1-B8A7-C02327F44728}" srcOrd="1" destOrd="0" presId="urn:microsoft.com/office/officeart/2005/8/layout/bProcess3"/>
    <dgm:cxn modelId="{2A52666B-06B9-44A4-B8A4-AD97CFA83FA8}" type="presParOf" srcId="{A18E83E7-BD01-49A1-B8A7-C02327F44728}" destId="{F658567A-43E7-4970-86A1-55FB171D8E00}" srcOrd="0" destOrd="0" presId="urn:microsoft.com/office/officeart/2005/8/layout/bProcess3"/>
    <dgm:cxn modelId="{64CADC6F-DEA7-4F07-8E17-290E2C83E9D8}" type="presParOf" srcId="{0B65C891-CAAC-43BA-AF93-8329E01CF95E}" destId="{F97D3FA1-1866-43E3-B8FC-0227F558A313}" srcOrd="2" destOrd="0" presId="urn:microsoft.com/office/officeart/2005/8/layout/bProcess3"/>
    <dgm:cxn modelId="{83CA0F6A-2075-4BA3-A9FB-1204FBD632F7}" type="presParOf" srcId="{0B65C891-CAAC-43BA-AF93-8329E01CF95E}" destId="{90AA15D2-6E93-4F2D-96E9-8402863653AA}" srcOrd="3" destOrd="0" presId="urn:microsoft.com/office/officeart/2005/8/layout/bProcess3"/>
    <dgm:cxn modelId="{CD1C4A00-4ADE-4BB1-B160-9CCADE4219CA}" type="presParOf" srcId="{90AA15D2-6E93-4F2D-96E9-8402863653AA}" destId="{BD825F68-7068-4F54-AA98-8BDB64F799F5}" srcOrd="0" destOrd="0" presId="urn:microsoft.com/office/officeart/2005/8/layout/bProcess3"/>
    <dgm:cxn modelId="{C07D64A9-C845-416D-95E1-D868E083B0A9}" type="presParOf" srcId="{0B65C891-CAAC-43BA-AF93-8329E01CF95E}" destId="{4E5BD277-BFDE-4100-8994-4DEFE2CAFE36}" srcOrd="4" destOrd="0" presId="urn:microsoft.com/office/officeart/2005/8/layout/bProcess3"/>
    <dgm:cxn modelId="{E7EB5066-2A08-4053-9A2A-869590D1F1F4}" type="presParOf" srcId="{0B65C891-CAAC-43BA-AF93-8329E01CF95E}" destId="{DD8143B9-41D4-4C88-9C21-444E85BA3B8B}" srcOrd="5" destOrd="0" presId="urn:microsoft.com/office/officeart/2005/8/layout/bProcess3"/>
    <dgm:cxn modelId="{9F14FEEC-8AB0-4142-98C7-47000DB09364}" type="presParOf" srcId="{DD8143B9-41D4-4C88-9C21-444E85BA3B8B}" destId="{C4F23F5A-7488-449C-B733-5CF276D699DC}" srcOrd="0" destOrd="0" presId="urn:microsoft.com/office/officeart/2005/8/layout/bProcess3"/>
    <dgm:cxn modelId="{FD771449-46FC-4DA5-BE9F-48358DD2D99D}" type="presParOf" srcId="{0B65C891-CAAC-43BA-AF93-8329E01CF95E}" destId="{BB68215E-2D83-4663-A183-27E0645BB8BA}" srcOrd="6" destOrd="0" presId="urn:microsoft.com/office/officeart/2005/8/layout/bProcess3"/>
    <dgm:cxn modelId="{700E43F8-1276-4B71-9C36-9FC5477A34C3}" type="presParOf" srcId="{0B65C891-CAAC-43BA-AF93-8329E01CF95E}" destId="{D4D5BE67-2A69-41B9-8C62-4358C68DE1A0}" srcOrd="7" destOrd="0" presId="urn:microsoft.com/office/officeart/2005/8/layout/bProcess3"/>
    <dgm:cxn modelId="{A80DC37B-29E4-461F-A91B-0B4FECCF7FE5}" type="presParOf" srcId="{D4D5BE67-2A69-41B9-8C62-4358C68DE1A0}" destId="{60686464-137B-49D0-8E55-028207CD7B16}" srcOrd="0" destOrd="0" presId="urn:microsoft.com/office/officeart/2005/8/layout/bProcess3"/>
    <dgm:cxn modelId="{8C255622-9FE6-4D96-9263-753F26EC5B3D}" type="presParOf" srcId="{0B65C891-CAAC-43BA-AF93-8329E01CF95E}" destId="{C591B01A-89F8-4F46-969A-7B729F9BD2C0}" srcOrd="8" destOrd="0" presId="urn:microsoft.com/office/officeart/2005/8/layout/bProcess3"/>
    <dgm:cxn modelId="{473612EB-1FEF-4FE3-9BDC-9C4DF3F37AFD}" type="presParOf" srcId="{0B65C891-CAAC-43BA-AF93-8329E01CF95E}" destId="{01A2266C-651A-4FCC-9BFF-91704EF6B565}" srcOrd="9" destOrd="0" presId="urn:microsoft.com/office/officeart/2005/8/layout/bProcess3"/>
    <dgm:cxn modelId="{6A4AC867-106E-4604-8D53-CAE5F88A3B41}" type="presParOf" srcId="{01A2266C-651A-4FCC-9BFF-91704EF6B565}" destId="{FFB41E12-84D7-4C59-A169-CF04CBB0ADDE}" srcOrd="0" destOrd="0" presId="urn:microsoft.com/office/officeart/2005/8/layout/bProcess3"/>
    <dgm:cxn modelId="{C8DA81DC-E5D3-46A0-AA1E-63A5B244D454}" type="presParOf" srcId="{0B65C891-CAAC-43BA-AF93-8329E01CF95E}" destId="{A9211235-9D53-4F7F-96D8-C2BDA315A71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579CB-C4AA-462F-A0E3-AA2019B7E714}">
      <dsp:nvSpPr>
        <dsp:cNvPr id="0" name=""/>
        <dsp:cNvSpPr/>
      </dsp:nvSpPr>
      <dsp:spPr>
        <a:xfrm>
          <a:off x="1443577" y="146856"/>
          <a:ext cx="2914546" cy="1012183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4D2BE-5023-4CA0-AA20-7211D10789C1}">
      <dsp:nvSpPr>
        <dsp:cNvPr id="0" name=""/>
        <dsp:cNvSpPr/>
      </dsp:nvSpPr>
      <dsp:spPr>
        <a:xfrm>
          <a:off x="2622951" y="2625350"/>
          <a:ext cx="564834" cy="361494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970FB-F76E-4ED6-91A4-5D238CA2A829}">
      <dsp:nvSpPr>
        <dsp:cNvPr id="0" name=""/>
        <dsp:cNvSpPr/>
      </dsp:nvSpPr>
      <dsp:spPr>
        <a:xfrm>
          <a:off x="1549766" y="2914546"/>
          <a:ext cx="2711205" cy="677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Combined Data</a:t>
          </a:r>
          <a:endParaRPr lang="en-DE" sz="2400" kern="1200" dirty="0"/>
        </a:p>
      </dsp:txBody>
      <dsp:txXfrm>
        <a:off x="1549766" y="2914546"/>
        <a:ext cx="2711205" cy="677801"/>
      </dsp:txXfrm>
    </dsp:sp>
    <dsp:sp modelId="{6582A2BD-40D1-47FF-ADDA-6DDF3C6E4823}">
      <dsp:nvSpPr>
        <dsp:cNvPr id="0" name=""/>
        <dsp:cNvSpPr/>
      </dsp:nvSpPr>
      <dsp:spPr>
        <a:xfrm>
          <a:off x="2503206" y="1237213"/>
          <a:ext cx="1016702" cy="10167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Kaggle</a:t>
          </a:r>
          <a:endParaRPr lang="en-DE" sz="1800" kern="1200" dirty="0"/>
        </a:p>
      </dsp:txBody>
      <dsp:txXfrm>
        <a:off x="2652099" y="1386106"/>
        <a:ext cx="718916" cy="718916"/>
      </dsp:txXfrm>
    </dsp:sp>
    <dsp:sp modelId="{5A26183C-9724-4AC3-A0F9-1EF484420A21}">
      <dsp:nvSpPr>
        <dsp:cNvPr id="0" name=""/>
        <dsp:cNvSpPr/>
      </dsp:nvSpPr>
      <dsp:spPr>
        <a:xfrm>
          <a:off x="1775699" y="474461"/>
          <a:ext cx="1016702" cy="1016702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HASOC 2020</a:t>
          </a:r>
          <a:endParaRPr lang="en-DE" sz="1800" kern="1200" dirty="0"/>
        </a:p>
      </dsp:txBody>
      <dsp:txXfrm>
        <a:off x="1924592" y="623354"/>
        <a:ext cx="718916" cy="718916"/>
      </dsp:txXfrm>
    </dsp:sp>
    <dsp:sp modelId="{6A5990FF-5346-4AE9-B148-7DB65DF1B350}">
      <dsp:nvSpPr>
        <dsp:cNvPr id="0" name=""/>
        <dsp:cNvSpPr/>
      </dsp:nvSpPr>
      <dsp:spPr>
        <a:xfrm>
          <a:off x="2814995" y="228645"/>
          <a:ext cx="1016702" cy="1016702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HASOC 2019</a:t>
          </a:r>
          <a:endParaRPr lang="en-DE" sz="1800" kern="1200" dirty="0"/>
        </a:p>
      </dsp:txBody>
      <dsp:txXfrm>
        <a:off x="2963888" y="377538"/>
        <a:ext cx="718916" cy="718916"/>
      </dsp:txXfrm>
    </dsp:sp>
    <dsp:sp modelId="{2D7EA69B-0670-41A1-8724-F9462E3C44DC}">
      <dsp:nvSpPr>
        <dsp:cNvPr id="0" name=""/>
        <dsp:cNvSpPr/>
      </dsp:nvSpPr>
      <dsp:spPr>
        <a:xfrm>
          <a:off x="1323832" y="22593"/>
          <a:ext cx="3163073" cy="253045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253C4-68CB-4546-BC47-0097E974F31D}">
      <dsp:nvSpPr>
        <dsp:cNvPr id="0" name=""/>
        <dsp:cNvSpPr/>
      </dsp:nvSpPr>
      <dsp:spPr>
        <a:xfrm>
          <a:off x="2114" y="1494024"/>
          <a:ext cx="1325094" cy="6625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Combined Data</a:t>
          </a:r>
          <a:endParaRPr lang="en-DE" sz="1700" kern="1200" dirty="0"/>
        </a:p>
      </dsp:txBody>
      <dsp:txXfrm>
        <a:off x="21519" y="1513429"/>
        <a:ext cx="1286284" cy="623737"/>
      </dsp:txXfrm>
    </dsp:sp>
    <dsp:sp modelId="{71FEC3F3-E2EB-4F01-92F1-22866D3D460F}">
      <dsp:nvSpPr>
        <dsp:cNvPr id="0" name=""/>
        <dsp:cNvSpPr/>
      </dsp:nvSpPr>
      <dsp:spPr>
        <a:xfrm rot="19457599">
          <a:off x="1265856" y="1616578"/>
          <a:ext cx="652743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652743" y="1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1575909" y="1618497"/>
        <a:ext cx="32637" cy="32637"/>
      </dsp:txXfrm>
    </dsp:sp>
    <dsp:sp modelId="{1F426A7C-1F1A-4163-8FD8-5D8907EA48F8}">
      <dsp:nvSpPr>
        <dsp:cNvPr id="0" name=""/>
        <dsp:cNvSpPr/>
      </dsp:nvSpPr>
      <dsp:spPr>
        <a:xfrm>
          <a:off x="1857247" y="1113059"/>
          <a:ext cx="1325094" cy="6625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 Set (10788 rows)</a:t>
          </a:r>
          <a:endParaRPr lang="en-DE" sz="1700" kern="1200" dirty="0"/>
        </a:p>
      </dsp:txBody>
      <dsp:txXfrm>
        <a:off x="1876652" y="1132464"/>
        <a:ext cx="1286284" cy="623737"/>
      </dsp:txXfrm>
    </dsp:sp>
    <dsp:sp modelId="{FCC17F5D-86C8-4E3A-BA65-1C460A18AEA1}">
      <dsp:nvSpPr>
        <dsp:cNvPr id="0" name=""/>
        <dsp:cNvSpPr/>
      </dsp:nvSpPr>
      <dsp:spPr>
        <a:xfrm rot="19457599">
          <a:off x="3120989" y="1235613"/>
          <a:ext cx="652743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652743" y="1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3431042" y="1237532"/>
        <a:ext cx="32637" cy="32637"/>
      </dsp:txXfrm>
    </dsp:sp>
    <dsp:sp modelId="{4B4337E8-5D5D-4144-8F4B-A18A09591E2B}">
      <dsp:nvSpPr>
        <dsp:cNvPr id="0" name=""/>
        <dsp:cNvSpPr/>
      </dsp:nvSpPr>
      <dsp:spPr>
        <a:xfrm>
          <a:off x="3712379" y="732095"/>
          <a:ext cx="1325094" cy="6625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Cyberbullying (4532 rows)</a:t>
          </a:r>
          <a:endParaRPr lang="en-DE" sz="1700" kern="1200" dirty="0"/>
        </a:p>
      </dsp:txBody>
      <dsp:txXfrm>
        <a:off x="3731784" y="751500"/>
        <a:ext cx="1286284" cy="623737"/>
      </dsp:txXfrm>
    </dsp:sp>
    <dsp:sp modelId="{80BD6482-5A93-46B9-B972-2AEFA8629AB6}">
      <dsp:nvSpPr>
        <dsp:cNvPr id="0" name=""/>
        <dsp:cNvSpPr/>
      </dsp:nvSpPr>
      <dsp:spPr>
        <a:xfrm rot="2142401">
          <a:off x="3120989" y="1616578"/>
          <a:ext cx="652743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652743" y="1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3431042" y="1618497"/>
        <a:ext cx="32637" cy="32637"/>
      </dsp:txXfrm>
    </dsp:sp>
    <dsp:sp modelId="{D7256CFF-78A4-4878-AE22-8464E8990BDA}">
      <dsp:nvSpPr>
        <dsp:cNvPr id="0" name=""/>
        <dsp:cNvSpPr/>
      </dsp:nvSpPr>
      <dsp:spPr>
        <a:xfrm>
          <a:off x="3712379" y="1494024"/>
          <a:ext cx="1325094" cy="6625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         (6256 rows)</a:t>
          </a:r>
          <a:endParaRPr lang="en-DE" sz="1700" kern="1200" dirty="0"/>
        </a:p>
      </dsp:txBody>
      <dsp:txXfrm>
        <a:off x="3731784" y="1513429"/>
        <a:ext cx="1286284" cy="623737"/>
      </dsp:txXfrm>
    </dsp:sp>
    <dsp:sp modelId="{190523DF-E00E-474D-9244-5594D3672E06}">
      <dsp:nvSpPr>
        <dsp:cNvPr id="0" name=""/>
        <dsp:cNvSpPr/>
      </dsp:nvSpPr>
      <dsp:spPr>
        <a:xfrm rot="2142401">
          <a:off x="1265856" y="1997543"/>
          <a:ext cx="652743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652743" y="1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1575909" y="1999462"/>
        <a:ext cx="32637" cy="32637"/>
      </dsp:txXfrm>
    </dsp:sp>
    <dsp:sp modelId="{FACC8991-BB58-48E2-A38F-40EDF8443865}">
      <dsp:nvSpPr>
        <dsp:cNvPr id="0" name=""/>
        <dsp:cNvSpPr/>
      </dsp:nvSpPr>
      <dsp:spPr>
        <a:xfrm>
          <a:off x="1857247" y="1874989"/>
          <a:ext cx="1325094" cy="6625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Testing Set (2697 rows)</a:t>
          </a:r>
          <a:endParaRPr lang="en-DE" sz="1700" kern="1200" dirty="0"/>
        </a:p>
      </dsp:txBody>
      <dsp:txXfrm>
        <a:off x="1876652" y="1894394"/>
        <a:ext cx="1286284" cy="623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CD948-0C28-4D00-BD71-1132488D8F1C}">
      <dsp:nvSpPr>
        <dsp:cNvPr id="0" name=""/>
        <dsp:cNvSpPr/>
      </dsp:nvSpPr>
      <dsp:spPr>
        <a:xfrm>
          <a:off x="3356405" y="1328776"/>
          <a:ext cx="2088077" cy="2088077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Wikipedia (</a:t>
          </a:r>
          <a:r>
            <a:rPr lang="en-US" sz="1200" kern="1200"/>
            <a:t>2500 M </a:t>
          </a:r>
          <a:r>
            <a:rPr lang="en-US" sz="1200" kern="1200" dirty="0"/>
            <a:t>words)</a:t>
          </a:r>
          <a:endParaRPr lang="en-DE" sz="1200" kern="1200" dirty="0"/>
        </a:p>
      </dsp:txBody>
      <dsp:txXfrm>
        <a:off x="3776201" y="1817898"/>
        <a:ext cx="1248485" cy="1073315"/>
      </dsp:txXfrm>
    </dsp:sp>
    <dsp:sp modelId="{5F515D20-8E19-44A8-9BC4-ABF9B15F36AA}">
      <dsp:nvSpPr>
        <dsp:cNvPr id="0" name=""/>
        <dsp:cNvSpPr/>
      </dsp:nvSpPr>
      <dsp:spPr>
        <a:xfrm>
          <a:off x="2141523" y="835231"/>
          <a:ext cx="1518602" cy="1518602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Book Corpus (800 M words)</a:t>
          </a:r>
          <a:endParaRPr lang="en-DE" sz="1200" kern="1200" dirty="0"/>
        </a:p>
      </dsp:txBody>
      <dsp:txXfrm>
        <a:off x="2523836" y="1219854"/>
        <a:ext cx="753976" cy="749356"/>
      </dsp:txXfrm>
    </dsp:sp>
    <dsp:sp modelId="{E202DED1-9F18-422C-975E-655BF47C9F78}">
      <dsp:nvSpPr>
        <dsp:cNvPr id="0" name=""/>
        <dsp:cNvSpPr/>
      </dsp:nvSpPr>
      <dsp:spPr>
        <a:xfrm>
          <a:off x="3442064" y="978939"/>
          <a:ext cx="2568335" cy="2568335"/>
        </a:xfrm>
        <a:prstGeom prst="circularArrow">
          <a:avLst>
            <a:gd name="adj1" fmla="val 4878"/>
            <a:gd name="adj2" fmla="val 312630"/>
            <a:gd name="adj3" fmla="val 3111532"/>
            <a:gd name="adj4" fmla="val 15264211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2D5A48-C7F3-4575-B07B-074B061443F3}">
      <dsp:nvSpPr>
        <dsp:cNvPr id="0" name=""/>
        <dsp:cNvSpPr/>
      </dsp:nvSpPr>
      <dsp:spPr>
        <a:xfrm>
          <a:off x="1872582" y="500929"/>
          <a:ext cx="1941912" cy="194191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E83E7-BD01-49A1-B8A7-C02327F44728}">
      <dsp:nvSpPr>
        <dsp:cNvPr id="0" name=""/>
        <dsp:cNvSpPr/>
      </dsp:nvSpPr>
      <dsp:spPr>
        <a:xfrm>
          <a:off x="3228909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>
            <a:ln w="76200">
              <a:solidFill>
                <a:schemeClr val="tx1"/>
              </a:solidFill>
            </a:ln>
          </a:endParaRPr>
        </a:p>
      </dsp:txBody>
      <dsp:txXfrm>
        <a:off x="3480573" y="730744"/>
        <a:ext cx="28101" cy="5620"/>
      </dsp:txXfrm>
    </dsp:sp>
    <dsp:sp modelId="{7DA04CD5-AD6E-4E4E-9BE8-87DD657BD2E9}">
      <dsp:nvSpPr>
        <dsp:cNvPr id="0" name=""/>
        <dsp:cNvSpPr/>
      </dsp:nvSpPr>
      <dsp:spPr>
        <a:xfrm>
          <a:off x="787097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Encode Target Variable</a:t>
          </a:r>
          <a:endParaRPr lang="en-DE" sz="2800" kern="1200" dirty="0"/>
        </a:p>
      </dsp:txBody>
      <dsp:txXfrm>
        <a:off x="787097" y="471"/>
        <a:ext cx="2443611" cy="1466167"/>
      </dsp:txXfrm>
    </dsp:sp>
    <dsp:sp modelId="{90AA15D2-6E93-4F2D-96E9-8402863653AA}">
      <dsp:nvSpPr>
        <dsp:cNvPr id="0" name=""/>
        <dsp:cNvSpPr/>
      </dsp:nvSpPr>
      <dsp:spPr>
        <a:xfrm>
          <a:off x="6234551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730744"/>
        <a:ext cx="28101" cy="5620"/>
      </dsp:txXfrm>
    </dsp:sp>
    <dsp:sp modelId="{F97D3FA1-1866-43E3-B8FC-0227F558A313}">
      <dsp:nvSpPr>
        <dsp:cNvPr id="0" name=""/>
        <dsp:cNvSpPr/>
      </dsp:nvSpPr>
      <dsp:spPr>
        <a:xfrm>
          <a:off x="3792740" y="471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Tokenize Each Sentence</a:t>
          </a:r>
          <a:endParaRPr lang="en-DE" sz="2800" kern="1200" dirty="0"/>
        </a:p>
      </dsp:txBody>
      <dsp:txXfrm>
        <a:off x="3792740" y="471"/>
        <a:ext cx="2443611" cy="1466167"/>
      </dsp:txXfrm>
    </dsp:sp>
    <dsp:sp modelId="{DD8143B9-41D4-4C88-9C21-444E85BA3B8B}">
      <dsp:nvSpPr>
        <dsp:cNvPr id="0" name=""/>
        <dsp:cNvSpPr/>
      </dsp:nvSpPr>
      <dsp:spPr>
        <a:xfrm>
          <a:off x="2008903" y="1464838"/>
          <a:ext cx="6011284" cy="531430"/>
        </a:xfrm>
        <a:custGeom>
          <a:avLst/>
          <a:gdLst/>
          <a:ahLst/>
          <a:cxnLst/>
          <a:rect l="0" t="0" r="0" b="0"/>
          <a:pathLst>
            <a:path>
              <a:moveTo>
                <a:pt x="6011284" y="0"/>
              </a:moveTo>
              <a:lnTo>
                <a:pt x="6011284" y="282815"/>
              </a:lnTo>
              <a:lnTo>
                <a:pt x="0" y="282815"/>
              </a:lnTo>
              <a:lnTo>
                <a:pt x="0" y="53143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4863608" y="1727743"/>
        <a:ext cx="301875" cy="5620"/>
      </dsp:txXfrm>
    </dsp:sp>
    <dsp:sp modelId="{4E5BD277-BFDE-4100-8994-4DEFE2CAFE36}">
      <dsp:nvSpPr>
        <dsp:cNvPr id="0" name=""/>
        <dsp:cNvSpPr/>
      </dsp:nvSpPr>
      <dsp:spPr>
        <a:xfrm>
          <a:off x="6798382" y="471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Train-Test Split</a:t>
          </a:r>
          <a:endParaRPr lang="en-DE" sz="2800" kern="1200" dirty="0"/>
        </a:p>
      </dsp:txBody>
      <dsp:txXfrm>
        <a:off x="6798382" y="471"/>
        <a:ext cx="2443611" cy="1466167"/>
      </dsp:txXfrm>
    </dsp:sp>
    <dsp:sp modelId="{D4D5BE67-2A69-41B9-8C62-4358C68DE1A0}">
      <dsp:nvSpPr>
        <dsp:cNvPr id="0" name=""/>
        <dsp:cNvSpPr/>
      </dsp:nvSpPr>
      <dsp:spPr>
        <a:xfrm>
          <a:off x="3228909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3480573" y="2758942"/>
        <a:ext cx="28101" cy="5620"/>
      </dsp:txXfrm>
    </dsp:sp>
    <dsp:sp modelId="{BB68215E-2D83-4663-A183-27E0645BB8BA}">
      <dsp:nvSpPr>
        <dsp:cNvPr id="0" name=""/>
        <dsp:cNvSpPr/>
      </dsp:nvSpPr>
      <dsp:spPr>
        <a:xfrm>
          <a:off x="787097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Load Pre-trained BERT</a:t>
          </a:r>
          <a:endParaRPr lang="en-DE" sz="2800" kern="1200" dirty="0"/>
        </a:p>
      </dsp:txBody>
      <dsp:txXfrm>
        <a:off x="787097" y="2028669"/>
        <a:ext cx="2443611" cy="1466167"/>
      </dsp:txXfrm>
    </dsp:sp>
    <dsp:sp modelId="{01A2266C-651A-4FCC-9BFF-91704EF6B565}">
      <dsp:nvSpPr>
        <dsp:cNvPr id="0" name=""/>
        <dsp:cNvSpPr/>
      </dsp:nvSpPr>
      <dsp:spPr>
        <a:xfrm>
          <a:off x="6234551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2758942"/>
        <a:ext cx="28101" cy="5620"/>
      </dsp:txXfrm>
    </dsp:sp>
    <dsp:sp modelId="{C591B01A-89F8-4F46-969A-7B729F9BD2C0}">
      <dsp:nvSpPr>
        <dsp:cNvPr id="0" name=""/>
        <dsp:cNvSpPr/>
      </dsp:nvSpPr>
      <dsp:spPr>
        <a:xfrm>
          <a:off x="3792740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 on Twitter Data</a:t>
          </a:r>
          <a:endParaRPr lang="en-DE" sz="2800" kern="1200" dirty="0"/>
        </a:p>
      </dsp:txBody>
      <dsp:txXfrm>
        <a:off x="3792740" y="2028669"/>
        <a:ext cx="2443611" cy="1466167"/>
      </dsp:txXfrm>
    </dsp:sp>
    <dsp:sp modelId="{A9211235-9D53-4F7F-96D8-C2BDA315A716}">
      <dsp:nvSpPr>
        <dsp:cNvPr id="0" name=""/>
        <dsp:cNvSpPr/>
      </dsp:nvSpPr>
      <dsp:spPr>
        <a:xfrm>
          <a:off x="6798382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Evaluate on Test Set</a:t>
          </a:r>
          <a:endParaRPr lang="en-DE" sz="2800" kern="1200" dirty="0"/>
        </a:p>
      </dsp:txBody>
      <dsp:txXfrm>
        <a:off x="6798382" y="2028669"/>
        <a:ext cx="2443611" cy="1466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E83E7-BD01-49A1-B8A7-C02327F44728}">
      <dsp:nvSpPr>
        <dsp:cNvPr id="0" name=""/>
        <dsp:cNvSpPr/>
      </dsp:nvSpPr>
      <dsp:spPr>
        <a:xfrm>
          <a:off x="3228909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>
            <a:ln w="76200">
              <a:solidFill>
                <a:schemeClr val="tx1"/>
              </a:solidFill>
            </a:ln>
          </a:endParaRPr>
        </a:p>
      </dsp:txBody>
      <dsp:txXfrm>
        <a:off x="3480573" y="730744"/>
        <a:ext cx="28101" cy="5620"/>
      </dsp:txXfrm>
    </dsp:sp>
    <dsp:sp modelId="{7DA04CD5-AD6E-4E4E-9BE8-87DD657BD2E9}">
      <dsp:nvSpPr>
        <dsp:cNvPr id="0" name=""/>
        <dsp:cNvSpPr/>
      </dsp:nvSpPr>
      <dsp:spPr>
        <a:xfrm>
          <a:off x="787097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Encode Target Variable</a:t>
          </a:r>
          <a:endParaRPr lang="en-DE" sz="2800" kern="1200" dirty="0"/>
        </a:p>
      </dsp:txBody>
      <dsp:txXfrm>
        <a:off x="787097" y="471"/>
        <a:ext cx="2443611" cy="1466167"/>
      </dsp:txXfrm>
    </dsp:sp>
    <dsp:sp modelId="{90AA15D2-6E93-4F2D-96E9-8402863653AA}">
      <dsp:nvSpPr>
        <dsp:cNvPr id="0" name=""/>
        <dsp:cNvSpPr/>
      </dsp:nvSpPr>
      <dsp:spPr>
        <a:xfrm>
          <a:off x="6234551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730744"/>
        <a:ext cx="28101" cy="5620"/>
      </dsp:txXfrm>
    </dsp:sp>
    <dsp:sp modelId="{F97D3FA1-1866-43E3-B8FC-0227F558A313}">
      <dsp:nvSpPr>
        <dsp:cNvPr id="0" name=""/>
        <dsp:cNvSpPr/>
      </dsp:nvSpPr>
      <dsp:spPr>
        <a:xfrm>
          <a:off x="3792740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Tokenize Each Sentence</a:t>
          </a:r>
          <a:endParaRPr lang="en-DE" sz="2800" kern="1200" dirty="0"/>
        </a:p>
      </dsp:txBody>
      <dsp:txXfrm>
        <a:off x="3792740" y="471"/>
        <a:ext cx="2443611" cy="1466167"/>
      </dsp:txXfrm>
    </dsp:sp>
    <dsp:sp modelId="{DD8143B9-41D4-4C88-9C21-444E85BA3B8B}">
      <dsp:nvSpPr>
        <dsp:cNvPr id="0" name=""/>
        <dsp:cNvSpPr/>
      </dsp:nvSpPr>
      <dsp:spPr>
        <a:xfrm>
          <a:off x="2008903" y="1464838"/>
          <a:ext cx="6011284" cy="531430"/>
        </a:xfrm>
        <a:custGeom>
          <a:avLst/>
          <a:gdLst/>
          <a:ahLst/>
          <a:cxnLst/>
          <a:rect l="0" t="0" r="0" b="0"/>
          <a:pathLst>
            <a:path>
              <a:moveTo>
                <a:pt x="6011284" y="0"/>
              </a:moveTo>
              <a:lnTo>
                <a:pt x="6011284" y="282815"/>
              </a:lnTo>
              <a:lnTo>
                <a:pt x="0" y="282815"/>
              </a:lnTo>
              <a:lnTo>
                <a:pt x="0" y="53143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4863608" y="1727743"/>
        <a:ext cx="301875" cy="5620"/>
      </dsp:txXfrm>
    </dsp:sp>
    <dsp:sp modelId="{4E5BD277-BFDE-4100-8994-4DEFE2CAFE36}">
      <dsp:nvSpPr>
        <dsp:cNvPr id="0" name=""/>
        <dsp:cNvSpPr/>
      </dsp:nvSpPr>
      <dsp:spPr>
        <a:xfrm>
          <a:off x="6798382" y="471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Train-Test Split</a:t>
          </a:r>
          <a:endParaRPr lang="en-DE" sz="2800" kern="1200" dirty="0"/>
        </a:p>
      </dsp:txBody>
      <dsp:txXfrm>
        <a:off x="6798382" y="471"/>
        <a:ext cx="2443611" cy="1466167"/>
      </dsp:txXfrm>
    </dsp:sp>
    <dsp:sp modelId="{D4D5BE67-2A69-41B9-8C62-4358C68DE1A0}">
      <dsp:nvSpPr>
        <dsp:cNvPr id="0" name=""/>
        <dsp:cNvSpPr/>
      </dsp:nvSpPr>
      <dsp:spPr>
        <a:xfrm>
          <a:off x="3228909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3480573" y="2758942"/>
        <a:ext cx="28101" cy="5620"/>
      </dsp:txXfrm>
    </dsp:sp>
    <dsp:sp modelId="{BB68215E-2D83-4663-A183-27E0645BB8BA}">
      <dsp:nvSpPr>
        <dsp:cNvPr id="0" name=""/>
        <dsp:cNvSpPr/>
      </dsp:nvSpPr>
      <dsp:spPr>
        <a:xfrm>
          <a:off x="787097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Load Pre-trained BERT</a:t>
          </a:r>
          <a:endParaRPr lang="en-DE" sz="2800" kern="1200" dirty="0"/>
        </a:p>
      </dsp:txBody>
      <dsp:txXfrm>
        <a:off x="787097" y="2028669"/>
        <a:ext cx="2443611" cy="1466167"/>
      </dsp:txXfrm>
    </dsp:sp>
    <dsp:sp modelId="{01A2266C-651A-4FCC-9BFF-91704EF6B565}">
      <dsp:nvSpPr>
        <dsp:cNvPr id="0" name=""/>
        <dsp:cNvSpPr/>
      </dsp:nvSpPr>
      <dsp:spPr>
        <a:xfrm>
          <a:off x="6234551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2758942"/>
        <a:ext cx="28101" cy="5620"/>
      </dsp:txXfrm>
    </dsp:sp>
    <dsp:sp modelId="{C591B01A-89F8-4F46-969A-7B729F9BD2C0}">
      <dsp:nvSpPr>
        <dsp:cNvPr id="0" name=""/>
        <dsp:cNvSpPr/>
      </dsp:nvSpPr>
      <dsp:spPr>
        <a:xfrm>
          <a:off x="3792740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 on Twitter Data</a:t>
          </a:r>
          <a:endParaRPr lang="en-DE" sz="2800" kern="1200" dirty="0"/>
        </a:p>
      </dsp:txBody>
      <dsp:txXfrm>
        <a:off x="3792740" y="2028669"/>
        <a:ext cx="2443611" cy="1466167"/>
      </dsp:txXfrm>
    </dsp:sp>
    <dsp:sp modelId="{A9211235-9D53-4F7F-96D8-C2BDA315A716}">
      <dsp:nvSpPr>
        <dsp:cNvPr id="0" name=""/>
        <dsp:cNvSpPr/>
      </dsp:nvSpPr>
      <dsp:spPr>
        <a:xfrm>
          <a:off x="6798382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Evaluate on Test Set</a:t>
          </a:r>
          <a:endParaRPr lang="en-DE" sz="2800" kern="1200" dirty="0"/>
        </a:p>
      </dsp:txBody>
      <dsp:txXfrm>
        <a:off x="6798382" y="2028669"/>
        <a:ext cx="2443611" cy="14661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E83E7-BD01-49A1-B8A7-C02327F44728}">
      <dsp:nvSpPr>
        <dsp:cNvPr id="0" name=""/>
        <dsp:cNvSpPr/>
      </dsp:nvSpPr>
      <dsp:spPr>
        <a:xfrm>
          <a:off x="3228909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>
            <a:ln w="76200">
              <a:solidFill>
                <a:schemeClr val="tx1"/>
              </a:solidFill>
            </a:ln>
          </a:endParaRPr>
        </a:p>
      </dsp:txBody>
      <dsp:txXfrm>
        <a:off x="3480573" y="730744"/>
        <a:ext cx="28101" cy="5620"/>
      </dsp:txXfrm>
    </dsp:sp>
    <dsp:sp modelId="{7DA04CD5-AD6E-4E4E-9BE8-87DD657BD2E9}">
      <dsp:nvSpPr>
        <dsp:cNvPr id="0" name=""/>
        <dsp:cNvSpPr/>
      </dsp:nvSpPr>
      <dsp:spPr>
        <a:xfrm>
          <a:off x="787097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Encode Target Variable</a:t>
          </a:r>
          <a:endParaRPr lang="en-DE" sz="2800" kern="1200" dirty="0"/>
        </a:p>
      </dsp:txBody>
      <dsp:txXfrm>
        <a:off x="787097" y="471"/>
        <a:ext cx="2443611" cy="1466167"/>
      </dsp:txXfrm>
    </dsp:sp>
    <dsp:sp modelId="{90AA15D2-6E93-4F2D-96E9-8402863653AA}">
      <dsp:nvSpPr>
        <dsp:cNvPr id="0" name=""/>
        <dsp:cNvSpPr/>
      </dsp:nvSpPr>
      <dsp:spPr>
        <a:xfrm>
          <a:off x="6234551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952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730744"/>
        <a:ext cx="28101" cy="5620"/>
      </dsp:txXfrm>
    </dsp:sp>
    <dsp:sp modelId="{F97D3FA1-1866-43E3-B8FC-0227F558A313}">
      <dsp:nvSpPr>
        <dsp:cNvPr id="0" name=""/>
        <dsp:cNvSpPr/>
      </dsp:nvSpPr>
      <dsp:spPr>
        <a:xfrm>
          <a:off x="3792740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Tokenize Each Sentence</a:t>
          </a:r>
          <a:endParaRPr lang="en-DE" sz="2800" kern="1200" dirty="0"/>
        </a:p>
      </dsp:txBody>
      <dsp:txXfrm>
        <a:off x="3792740" y="471"/>
        <a:ext cx="2443611" cy="1466167"/>
      </dsp:txXfrm>
    </dsp:sp>
    <dsp:sp modelId="{DD8143B9-41D4-4C88-9C21-444E85BA3B8B}">
      <dsp:nvSpPr>
        <dsp:cNvPr id="0" name=""/>
        <dsp:cNvSpPr/>
      </dsp:nvSpPr>
      <dsp:spPr>
        <a:xfrm>
          <a:off x="2008903" y="1464838"/>
          <a:ext cx="6011284" cy="531430"/>
        </a:xfrm>
        <a:custGeom>
          <a:avLst/>
          <a:gdLst/>
          <a:ahLst/>
          <a:cxnLst/>
          <a:rect l="0" t="0" r="0" b="0"/>
          <a:pathLst>
            <a:path>
              <a:moveTo>
                <a:pt x="6011284" y="0"/>
              </a:moveTo>
              <a:lnTo>
                <a:pt x="6011284" y="282815"/>
              </a:lnTo>
              <a:lnTo>
                <a:pt x="0" y="282815"/>
              </a:lnTo>
              <a:lnTo>
                <a:pt x="0" y="53143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4863608" y="1727743"/>
        <a:ext cx="301875" cy="5620"/>
      </dsp:txXfrm>
    </dsp:sp>
    <dsp:sp modelId="{4E5BD277-BFDE-4100-8994-4DEFE2CAFE36}">
      <dsp:nvSpPr>
        <dsp:cNvPr id="0" name=""/>
        <dsp:cNvSpPr/>
      </dsp:nvSpPr>
      <dsp:spPr>
        <a:xfrm>
          <a:off x="6798382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Train-Test Split</a:t>
          </a:r>
          <a:endParaRPr lang="en-DE" sz="2800" kern="1200" dirty="0"/>
        </a:p>
      </dsp:txBody>
      <dsp:txXfrm>
        <a:off x="6798382" y="471"/>
        <a:ext cx="2443611" cy="1466167"/>
      </dsp:txXfrm>
    </dsp:sp>
    <dsp:sp modelId="{D4D5BE67-2A69-41B9-8C62-4358C68DE1A0}">
      <dsp:nvSpPr>
        <dsp:cNvPr id="0" name=""/>
        <dsp:cNvSpPr/>
      </dsp:nvSpPr>
      <dsp:spPr>
        <a:xfrm>
          <a:off x="3228909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3480573" y="2758942"/>
        <a:ext cx="28101" cy="5620"/>
      </dsp:txXfrm>
    </dsp:sp>
    <dsp:sp modelId="{BB68215E-2D83-4663-A183-27E0645BB8BA}">
      <dsp:nvSpPr>
        <dsp:cNvPr id="0" name=""/>
        <dsp:cNvSpPr/>
      </dsp:nvSpPr>
      <dsp:spPr>
        <a:xfrm>
          <a:off x="787097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Load Pre-trained BERT</a:t>
          </a:r>
          <a:endParaRPr lang="en-DE" sz="2800" kern="1200" dirty="0"/>
        </a:p>
      </dsp:txBody>
      <dsp:txXfrm>
        <a:off x="787097" y="2028669"/>
        <a:ext cx="2443611" cy="1466167"/>
      </dsp:txXfrm>
    </dsp:sp>
    <dsp:sp modelId="{01A2266C-651A-4FCC-9BFF-91704EF6B565}">
      <dsp:nvSpPr>
        <dsp:cNvPr id="0" name=""/>
        <dsp:cNvSpPr/>
      </dsp:nvSpPr>
      <dsp:spPr>
        <a:xfrm>
          <a:off x="6234551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2758942"/>
        <a:ext cx="28101" cy="5620"/>
      </dsp:txXfrm>
    </dsp:sp>
    <dsp:sp modelId="{C591B01A-89F8-4F46-969A-7B729F9BD2C0}">
      <dsp:nvSpPr>
        <dsp:cNvPr id="0" name=""/>
        <dsp:cNvSpPr/>
      </dsp:nvSpPr>
      <dsp:spPr>
        <a:xfrm>
          <a:off x="3792740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 on Twitter Data</a:t>
          </a:r>
          <a:endParaRPr lang="en-DE" sz="2800" kern="1200" dirty="0"/>
        </a:p>
      </dsp:txBody>
      <dsp:txXfrm>
        <a:off x="3792740" y="2028669"/>
        <a:ext cx="2443611" cy="1466167"/>
      </dsp:txXfrm>
    </dsp:sp>
    <dsp:sp modelId="{A9211235-9D53-4F7F-96D8-C2BDA315A716}">
      <dsp:nvSpPr>
        <dsp:cNvPr id="0" name=""/>
        <dsp:cNvSpPr/>
      </dsp:nvSpPr>
      <dsp:spPr>
        <a:xfrm>
          <a:off x="6798382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Evaluate on Test Set</a:t>
          </a:r>
          <a:endParaRPr lang="en-DE" sz="2800" kern="1200" dirty="0"/>
        </a:p>
      </dsp:txBody>
      <dsp:txXfrm>
        <a:off x="6798382" y="2028669"/>
        <a:ext cx="2443611" cy="14661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E83E7-BD01-49A1-B8A7-C02327F44728}">
      <dsp:nvSpPr>
        <dsp:cNvPr id="0" name=""/>
        <dsp:cNvSpPr/>
      </dsp:nvSpPr>
      <dsp:spPr>
        <a:xfrm>
          <a:off x="3228909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>
            <a:ln w="76200">
              <a:solidFill>
                <a:schemeClr val="tx1"/>
              </a:solidFill>
            </a:ln>
          </a:endParaRPr>
        </a:p>
      </dsp:txBody>
      <dsp:txXfrm>
        <a:off x="3480573" y="730744"/>
        <a:ext cx="28101" cy="5620"/>
      </dsp:txXfrm>
    </dsp:sp>
    <dsp:sp modelId="{7DA04CD5-AD6E-4E4E-9BE8-87DD657BD2E9}">
      <dsp:nvSpPr>
        <dsp:cNvPr id="0" name=""/>
        <dsp:cNvSpPr/>
      </dsp:nvSpPr>
      <dsp:spPr>
        <a:xfrm>
          <a:off x="787097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Encode Target Variable</a:t>
          </a:r>
          <a:endParaRPr lang="en-DE" sz="2800" kern="1200" dirty="0"/>
        </a:p>
      </dsp:txBody>
      <dsp:txXfrm>
        <a:off x="787097" y="471"/>
        <a:ext cx="2443611" cy="1466167"/>
      </dsp:txXfrm>
    </dsp:sp>
    <dsp:sp modelId="{90AA15D2-6E93-4F2D-96E9-8402863653AA}">
      <dsp:nvSpPr>
        <dsp:cNvPr id="0" name=""/>
        <dsp:cNvSpPr/>
      </dsp:nvSpPr>
      <dsp:spPr>
        <a:xfrm>
          <a:off x="6234551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952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730744"/>
        <a:ext cx="28101" cy="5620"/>
      </dsp:txXfrm>
    </dsp:sp>
    <dsp:sp modelId="{F97D3FA1-1866-43E3-B8FC-0227F558A313}">
      <dsp:nvSpPr>
        <dsp:cNvPr id="0" name=""/>
        <dsp:cNvSpPr/>
      </dsp:nvSpPr>
      <dsp:spPr>
        <a:xfrm>
          <a:off x="3792740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Tokenize Each Sentence</a:t>
          </a:r>
          <a:endParaRPr lang="en-DE" sz="2800" kern="1200" dirty="0"/>
        </a:p>
      </dsp:txBody>
      <dsp:txXfrm>
        <a:off x="3792740" y="471"/>
        <a:ext cx="2443611" cy="1466167"/>
      </dsp:txXfrm>
    </dsp:sp>
    <dsp:sp modelId="{DD8143B9-41D4-4C88-9C21-444E85BA3B8B}">
      <dsp:nvSpPr>
        <dsp:cNvPr id="0" name=""/>
        <dsp:cNvSpPr/>
      </dsp:nvSpPr>
      <dsp:spPr>
        <a:xfrm>
          <a:off x="2008903" y="1464838"/>
          <a:ext cx="6011284" cy="531430"/>
        </a:xfrm>
        <a:custGeom>
          <a:avLst/>
          <a:gdLst/>
          <a:ahLst/>
          <a:cxnLst/>
          <a:rect l="0" t="0" r="0" b="0"/>
          <a:pathLst>
            <a:path>
              <a:moveTo>
                <a:pt x="6011284" y="0"/>
              </a:moveTo>
              <a:lnTo>
                <a:pt x="6011284" y="282815"/>
              </a:lnTo>
              <a:lnTo>
                <a:pt x="0" y="282815"/>
              </a:lnTo>
              <a:lnTo>
                <a:pt x="0" y="531430"/>
              </a:lnTo>
            </a:path>
          </a:pathLst>
        </a:custGeom>
        <a:noFill/>
        <a:ln w="952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4863608" y="1727743"/>
        <a:ext cx="301875" cy="5620"/>
      </dsp:txXfrm>
    </dsp:sp>
    <dsp:sp modelId="{4E5BD277-BFDE-4100-8994-4DEFE2CAFE36}">
      <dsp:nvSpPr>
        <dsp:cNvPr id="0" name=""/>
        <dsp:cNvSpPr/>
      </dsp:nvSpPr>
      <dsp:spPr>
        <a:xfrm>
          <a:off x="6798382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Train-Test Split</a:t>
          </a:r>
          <a:endParaRPr lang="en-DE" sz="2800" kern="1200" dirty="0"/>
        </a:p>
      </dsp:txBody>
      <dsp:txXfrm>
        <a:off x="6798382" y="471"/>
        <a:ext cx="2443611" cy="1466167"/>
      </dsp:txXfrm>
    </dsp:sp>
    <dsp:sp modelId="{D4D5BE67-2A69-41B9-8C62-4358C68DE1A0}">
      <dsp:nvSpPr>
        <dsp:cNvPr id="0" name=""/>
        <dsp:cNvSpPr/>
      </dsp:nvSpPr>
      <dsp:spPr>
        <a:xfrm>
          <a:off x="3228909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3480573" y="2758942"/>
        <a:ext cx="28101" cy="5620"/>
      </dsp:txXfrm>
    </dsp:sp>
    <dsp:sp modelId="{BB68215E-2D83-4663-A183-27E0645BB8BA}">
      <dsp:nvSpPr>
        <dsp:cNvPr id="0" name=""/>
        <dsp:cNvSpPr/>
      </dsp:nvSpPr>
      <dsp:spPr>
        <a:xfrm>
          <a:off x="787097" y="2028669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Load Pre-trained BERT</a:t>
          </a:r>
          <a:endParaRPr lang="en-DE" sz="2800" kern="1200" dirty="0"/>
        </a:p>
      </dsp:txBody>
      <dsp:txXfrm>
        <a:off x="787097" y="2028669"/>
        <a:ext cx="2443611" cy="1466167"/>
      </dsp:txXfrm>
    </dsp:sp>
    <dsp:sp modelId="{01A2266C-651A-4FCC-9BFF-91704EF6B565}">
      <dsp:nvSpPr>
        <dsp:cNvPr id="0" name=""/>
        <dsp:cNvSpPr/>
      </dsp:nvSpPr>
      <dsp:spPr>
        <a:xfrm>
          <a:off x="6234551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2758942"/>
        <a:ext cx="28101" cy="5620"/>
      </dsp:txXfrm>
    </dsp:sp>
    <dsp:sp modelId="{C591B01A-89F8-4F46-969A-7B729F9BD2C0}">
      <dsp:nvSpPr>
        <dsp:cNvPr id="0" name=""/>
        <dsp:cNvSpPr/>
      </dsp:nvSpPr>
      <dsp:spPr>
        <a:xfrm>
          <a:off x="3792740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 on Twitter Data</a:t>
          </a:r>
          <a:endParaRPr lang="en-DE" sz="2800" kern="1200" dirty="0"/>
        </a:p>
      </dsp:txBody>
      <dsp:txXfrm>
        <a:off x="3792740" y="2028669"/>
        <a:ext cx="2443611" cy="1466167"/>
      </dsp:txXfrm>
    </dsp:sp>
    <dsp:sp modelId="{A9211235-9D53-4F7F-96D8-C2BDA315A716}">
      <dsp:nvSpPr>
        <dsp:cNvPr id="0" name=""/>
        <dsp:cNvSpPr/>
      </dsp:nvSpPr>
      <dsp:spPr>
        <a:xfrm>
          <a:off x="6798382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Evaluate on Test Set</a:t>
          </a:r>
          <a:endParaRPr lang="en-DE" sz="2800" kern="1200" dirty="0"/>
        </a:p>
      </dsp:txBody>
      <dsp:txXfrm>
        <a:off x="6798382" y="2028669"/>
        <a:ext cx="2443611" cy="14661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E83E7-BD01-49A1-B8A7-C02327F44728}">
      <dsp:nvSpPr>
        <dsp:cNvPr id="0" name=""/>
        <dsp:cNvSpPr/>
      </dsp:nvSpPr>
      <dsp:spPr>
        <a:xfrm>
          <a:off x="3228909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>
            <a:ln w="76200">
              <a:solidFill>
                <a:schemeClr val="tx1"/>
              </a:solidFill>
            </a:ln>
          </a:endParaRPr>
        </a:p>
      </dsp:txBody>
      <dsp:txXfrm>
        <a:off x="3480573" y="730744"/>
        <a:ext cx="28101" cy="5620"/>
      </dsp:txXfrm>
    </dsp:sp>
    <dsp:sp modelId="{7DA04CD5-AD6E-4E4E-9BE8-87DD657BD2E9}">
      <dsp:nvSpPr>
        <dsp:cNvPr id="0" name=""/>
        <dsp:cNvSpPr/>
      </dsp:nvSpPr>
      <dsp:spPr>
        <a:xfrm>
          <a:off x="787097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Encode Target Variable</a:t>
          </a:r>
          <a:endParaRPr lang="en-DE" sz="2800" kern="1200" dirty="0"/>
        </a:p>
      </dsp:txBody>
      <dsp:txXfrm>
        <a:off x="787097" y="471"/>
        <a:ext cx="2443611" cy="1466167"/>
      </dsp:txXfrm>
    </dsp:sp>
    <dsp:sp modelId="{90AA15D2-6E93-4F2D-96E9-8402863653AA}">
      <dsp:nvSpPr>
        <dsp:cNvPr id="0" name=""/>
        <dsp:cNvSpPr/>
      </dsp:nvSpPr>
      <dsp:spPr>
        <a:xfrm>
          <a:off x="6234551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952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730744"/>
        <a:ext cx="28101" cy="5620"/>
      </dsp:txXfrm>
    </dsp:sp>
    <dsp:sp modelId="{F97D3FA1-1866-43E3-B8FC-0227F558A313}">
      <dsp:nvSpPr>
        <dsp:cNvPr id="0" name=""/>
        <dsp:cNvSpPr/>
      </dsp:nvSpPr>
      <dsp:spPr>
        <a:xfrm>
          <a:off x="3792740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Tokenize Each Sentence</a:t>
          </a:r>
          <a:endParaRPr lang="en-DE" sz="2800" kern="1200" dirty="0"/>
        </a:p>
      </dsp:txBody>
      <dsp:txXfrm>
        <a:off x="3792740" y="471"/>
        <a:ext cx="2443611" cy="1466167"/>
      </dsp:txXfrm>
    </dsp:sp>
    <dsp:sp modelId="{DD8143B9-41D4-4C88-9C21-444E85BA3B8B}">
      <dsp:nvSpPr>
        <dsp:cNvPr id="0" name=""/>
        <dsp:cNvSpPr/>
      </dsp:nvSpPr>
      <dsp:spPr>
        <a:xfrm>
          <a:off x="2008903" y="1464838"/>
          <a:ext cx="6011284" cy="531430"/>
        </a:xfrm>
        <a:custGeom>
          <a:avLst/>
          <a:gdLst/>
          <a:ahLst/>
          <a:cxnLst/>
          <a:rect l="0" t="0" r="0" b="0"/>
          <a:pathLst>
            <a:path>
              <a:moveTo>
                <a:pt x="6011284" y="0"/>
              </a:moveTo>
              <a:lnTo>
                <a:pt x="6011284" y="282815"/>
              </a:lnTo>
              <a:lnTo>
                <a:pt x="0" y="282815"/>
              </a:lnTo>
              <a:lnTo>
                <a:pt x="0" y="531430"/>
              </a:lnTo>
            </a:path>
          </a:pathLst>
        </a:custGeom>
        <a:noFill/>
        <a:ln w="952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4863608" y="1727743"/>
        <a:ext cx="301875" cy="5620"/>
      </dsp:txXfrm>
    </dsp:sp>
    <dsp:sp modelId="{4E5BD277-BFDE-4100-8994-4DEFE2CAFE36}">
      <dsp:nvSpPr>
        <dsp:cNvPr id="0" name=""/>
        <dsp:cNvSpPr/>
      </dsp:nvSpPr>
      <dsp:spPr>
        <a:xfrm>
          <a:off x="6798382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Train-Test Split</a:t>
          </a:r>
          <a:endParaRPr lang="en-DE" sz="2800" kern="1200" dirty="0"/>
        </a:p>
      </dsp:txBody>
      <dsp:txXfrm>
        <a:off x="6798382" y="471"/>
        <a:ext cx="2443611" cy="1466167"/>
      </dsp:txXfrm>
    </dsp:sp>
    <dsp:sp modelId="{D4D5BE67-2A69-41B9-8C62-4358C68DE1A0}">
      <dsp:nvSpPr>
        <dsp:cNvPr id="0" name=""/>
        <dsp:cNvSpPr/>
      </dsp:nvSpPr>
      <dsp:spPr>
        <a:xfrm>
          <a:off x="3228909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952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3480573" y="2758942"/>
        <a:ext cx="28101" cy="5620"/>
      </dsp:txXfrm>
    </dsp:sp>
    <dsp:sp modelId="{BB68215E-2D83-4663-A183-27E0645BB8BA}">
      <dsp:nvSpPr>
        <dsp:cNvPr id="0" name=""/>
        <dsp:cNvSpPr/>
      </dsp:nvSpPr>
      <dsp:spPr>
        <a:xfrm>
          <a:off x="787097" y="2028669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Load Pre-trained BERT</a:t>
          </a:r>
          <a:endParaRPr lang="en-DE" sz="2800" kern="1200" dirty="0"/>
        </a:p>
      </dsp:txBody>
      <dsp:txXfrm>
        <a:off x="787097" y="2028669"/>
        <a:ext cx="2443611" cy="1466167"/>
      </dsp:txXfrm>
    </dsp:sp>
    <dsp:sp modelId="{01A2266C-651A-4FCC-9BFF-91704EF6B565}">
      <dsp:nvSpPr>
        <dsp:cNvPr id="0" name=""/>
        <dsp:cNvSpPr/>
      </dsp:nvSpPr>
      <dsp:spPr>
        <a:xfrm>
          <a:off x="6234551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2758942"/>
        <a:ext cx="28101" cy="5620"/>
      </dsp:txXfrm>
    </dsp:sp>
    <dsp:sp modelId="{C591B01A-89F8-4F46-969A-7B729F9BD2C0}">
      <dsp:nvSpPr>
        <dsp:cNvPr id="0" name=""/>
        <dsp:cNvSpPr/>
      </dsp:nvSpPr>
      <dsp:spPr>
        <a:xfrm>
          <a:off x="3792740" y="2028669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 on Twitter Data</a:t>
          </a:r>
          <a:endParaRPr lang="en-DE" sz="2800" kern="1200" dirty="0"/>
        </a:p>
      </dsp:txBody>
      <dsp:txXfrm>
        <a:off x="3792740" y="2028669"/>
        <a:ext cx="2443611" cy="1466167"/>
      </dsp:txXfrm>
    </dsp:sp>
    <dsp:sp modelId="{A9211235-9D53-4F7F-96D8-C2BDA315A716}">
      <dsp:nvSpPr>
        <dsp:cNvPr id="0" name=""/>
        <dsp:cNvSpPr/>
      </dsp:nvSpPr>
      <dsp:spPr>
        <a:xfrm>
          <a:off x="6798382" y="2028669"/>
          <a:ext cx="2443611" cy="146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Evaluate on Test Set</a:t>
          </a:r>
          <a:endParaRPr lang="en-DE" sz="2800" kern="1200" dirty="0"/>
        </a:p>
      </dsp:txBody>
      <dsp:txXfrm>
        <a:off x="6798382" y="2028669"/>
        <a:ext cx="2443611" cy="14661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E83E7-BD01-49A1-B8A7-C02327F44728}">
      <dsp:nvSpPr>
        <dsp:cNvPr id="0" name=""/>
        <dsp:cNvSpPr/>
      </dsp:nvSpPr>
      <dsp:spPr>
        <a:xfrm>
          <a:off x="3228909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>
            <a:ln w="76200">
              <a:solidFill>
                <a:schemeClr val="tx1"/>
              </a:solidFill>
            </a:ln>
          </a:endParaRPr>
        </a:p>
      </dsp:txBody>
      <dsp:txXfrm>
        <a:off x="3480573" y="730744"/>
        <a:ext cx="28101" cy="5620"/>
      </dsp:txXfrm>
    </dsp:sp>
    <dsp:sp modelId="{7DA04CD5-AD6E-4E4E-9BE8-87DD657BD2E9}">
      <dsp:nvSpPr>
        <dsp:cNvPr id="0" name=""/>
        <dsp:cNvSpPr/>
      </dsp:nvSpPr>
      <dsp:spPr>
        <a:xfrm>
          <a:off x="787097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Encode Target Variable</a:t>
          </a:r>
          <a:endParaRPr lang="en-DE" sz="2800" kern="1200" dirty="0"/>
        </a:p>
      </dsp:txBody>
      <dsp:txXfrm>
        <a:off x="787097" y="471"/>
        <a:ext cx="2443611" cy="1466167"/>
      </dsp:txXfrm>
    </dsp:sp>
    <dsp:sp modelId="{90AA15D2-6E93-4F2D-96E9-8402863653AA}">
      <dsp:nvSpPr>
        <dsp:cNvPr id="0" name=""/>
        <dsp:cNvSpPr/>
      </dsp:nvSpPr>
      <dsp:spPr>
        <a:xfrm>
          <a:off x="6234551" y="687835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952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730744"/>
        <a:ext cx="28101" cy="5620"/>
      </dsp:txXfrm>
    </dsp:sp>
    <dsp:sp modelId="{F97D3FA1-1866-43E3-B8FC-0227F558A313}">
      <dsp:nvSpPr>
        <dsp:cNvPr id="0" name=""/>
        <dsp:cNvSpPr/>
      </dsp:nvSpPr>
      <dsp:spPr>
        <a:xfrm>
          <a:off x="3792740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Tokenize Each Sentence</a:t>
          </a:r>
          <a:endParaRPr lang="en-DE" sz="2800" kern="1200" dirty="0"/>
        </a:p>
      </dsp:txBody>
      <dsp:txXfrm>
        <a:off x="3792740" y="471"/>
        <a:ext cx="2443611" cy="1466167"/>
      </dsp:txXfrm>
    </dsp:sp>
    <dsp:sp modelId="{DD8143B9-41D4-4C88-9C21-444E85BA3B8B}">
      <dsp:nvSpPr>
        <dsp:cNvPr id="0" name=""/>
        <dsp:cNvSpPr/>
      </dsp:nvSpPr>
      <dsp:spPr>
        <a:xfrm>
          <a:off x="2008903" y="1464838"/>
          <a:ext cx="6011284" cy="531430"/>
        </a:xfrm>
        <a:custGeom>
          <a:avLst/>
          <a:gdLst/>
          <a:ahLst/>
          <a:cxnLst/>
          <a:rect l="0" t="0" r="0" b="0"/>
          <a:pathLst>
            <a:path>
              <a:moveTo>
                <a:pt x="6011284" y="0"/>
              </a:moveTo>
              <a:lnTo>
                <a:pt x="6011284" y="282815"/>
              </a:lnTo>
              <a:lnTo>
                <a:pt x="0" y="282815"/>
              </a:lnTo>
              <a:lnTo>
                <a:pt x="0" y="531430"/>
              </a:lnTo>
            </a:path>
          </a:pathLst>
        </a:custGeom>
        <a:noFill/>
        <a:ln w="952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4863608" y="1727743"/>
        <a:ext cx="301875" cy="5620"/>
      </dsp:txXfrm>
    </dsp:sp>
    <dsp:sp modelId="{4E5BD277-BFDE-4100-8994-4DEFE2CAFE36}">
      <dsp:nvSpPr>
        <dsp:cNvPr id="0" name=""/>
        <dsp:cNvSpPr/>
      </dsp:nvSpPr>
      <dsp:spPr>
        <a:xfrm>
          <a:off x="6798382" y="471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Train-Test Split</a:t>
          </a:r>
          <a:endParaRPr lang="en-DE" sz="2800" kern="1200" dirty="0"/>
        </a:p>
      </dsp:txBody>
      <dsp:txXfrm>
        <a:off x="6798382" y="471"/>
        <a:ext cx="2443611" cy="1466167"/>
      </dsp:txXfrm>
    </dsp:sp>
    <dsp:sp modelId="{D4D5BE67-2A69-41B9-8C62-4358C68DE1A0}">
      <dsp:nvSpPr>
        <dsp:cNvPr id="0" name=""/>
        <dsp:cNvSpPr/>
      </dsp:nvSpPr>
      <dsp:spPr>
        <a:xfrm>
          <a:off x="3228909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952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3480573" y="2758942"/>
        <a:ext cx="28101" cy="5620"/>
      </dsp:txXfrm>
    </dsp:sp>
    <dsp:sp modelId="{BB68215E-2D83-4663-A183-27E0645BB8BA}">
      <dsp:nvSpPr>
        <dsp:cNvPr id="0" name=""/>
        <dsp:cNvSpPr/>
      </dsp:nvSpPr>
      <dsp:spPr>
        <a:xfrm>
          <a:off x="787097" y="2028669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Load Pre-trained BERT</a:t>
          </a:r>
          <a:endParaRPr lang="en-DE" sz="2800" kern="1200" dirty="0"/>
        </a:p>
      </dsp:txBody>
      <dsp:txXfrm>
        <a:off x="787097" y="2028669"/>
        <a:ext cx="2443611" cy="1466167"/>
      </dsp:txXfrm>
    </dsp:sp>
    <dsp:sp modelId="{01A2266C-651A-4FCC-9BFF-91704EF6B565}">
      <dsp:nvSpPr>
        <dsp:cNvPr id="0" name=""/>
        <dsp:cNvSpPr/>
      </dsp:nvSpPr>
      <dsp:spPr>
        <a:xfrm>
          <a:off x="6234551" y="2716032"/>
          <a:ext cx="531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43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6486216" y="2758942"/>
        <a:ext cx="28101" cy="5620"/>
      </dsp:txXfrm>
    </dsp:sp>
    <dsp:sp modelId="{C591B01A-89F8-4F46-969A-7B729F9BD2C0}">
      <dsp:nvSpPr>
        <dsp:cNvPr id="0" name=""/>
        <dsp:cNvSpPr/>
      </dsp:nvSpPr>
      <dsp:spPr>
        <a:xfrm>
          <a:off x="3792740" y="2028669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 on Twitter Data</a:t>
          </a:r>
          <a:endParaRPr lang="en-DE" sz="2800" kern="1200" dirty="0"/>
        </a:p>
      </dsp:txBody>
      <dsp:txXfrm>
        <a:off x="3792740" y="2028669"/>
        <a:ext cx="2443611" cy="1466167"/>
      </dsp:txXfrm>
    </dsp:sp>
    <dsp:sp modelId="{A9211235-9D53-4F7F-96D8-C2BDA315A716}">
      <dsp:nvSpPr>
        <dsp:cNvPr id="0" name=""/>
        <dsp:cNvSpPr/>
      </dsp:nvSpPr>
      <dsp:spPr>
        <a:xfrm>
          <a:off x="6798382" y="2028669"/>
          <a:ext cx="2443611" cy="146616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Evaluate on Test Set</a:t>
          </a:r>
          <a:endParaRPr lang="en-DE" sz="2800" kern="1200" dirty="0"/>
        </a:p>
      </dsp:txBody>
      <dsp:txXfrm>
        <a:off x="6798382" y="2028669"/>
        <a:ext cx="2443611" cy="1466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4F2AE1-C518-4073-85ED-345ED29A4A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3B6B2-E10B-465E-AD11-86C45B6A09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0829E-2231-425A-88F7-FE29F2C01D79}" type="datetime8">
              <a:rPr lang="en-DE" smtClean="0"/>
              <a:t>23/07/2021 09:55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C8DBF-2AC1-4158-91BE-15D4856816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Analytics 4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9E428-6FB0-450F-9DD1-A3C3AFF51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59C12-7DC6-4AD1-9C88-755EDE5A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71651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3A3A-2B0C-422A-B5A4-5E2ABF8806C1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E52D8-9866-453D-BD93-A31E38FFC0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532602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3573A3A-2B0C-422A-B5A4-5E2ABF8806C1}" type="datetime8">
              <a:rPr lang="en-DE" smtClean="0"/>
              <a:t>23/07/2021 12:09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E52D8-9866-453D-BD93-A31E38FFC07F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876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38BD-A53F-43A0-8E9E-A3D52141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B550D-28CB-45E2-9F1D-29E22C7B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A737-76BA-4A87-86D1-D69E0B13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095-D18A-49DF-8508-580235860CFF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4370-029F-42E5-9A84-86106F9C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A652-2CC8-4E25-9A9B-27E0C70B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983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67C7-1B99-40CF-ADD3-EDDDB11F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33862-41BD-4959-9B61-01AC77B4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01FB-8073-4078-BDE1-B277ADFC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8A7-5543-47B1-8DCD-641DF4016A63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60ABE-A384-4EA1-9CB2-EFFF8CAE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7610-A46F-4149-8A61-9D534F94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48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A8C06-CAD1-40DD-8814-2F37ECEE5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4D56-45CF-4766-A92E-CCDDC9442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A8730-CB0C-4B65-8909-183504D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678E-B465-4F6C-9721-D58A359A1E81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FC74-E5CD-4A9B-8D5A-0425BB4D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27F35-0235-4359-90D6-D17748BC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61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43A4-B82D-4466-8617-7CAE6AFE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81E3-9BEC-4E73-AE53-AF671F04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8843B-8774-47B2-824F-A8BFC1E2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E3A-3945-4FFB-8C0C-33AD99569FB8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96CD-BBF1-4BD7-8380-519EA413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AA9C-1990-4DA2-9997-B2ACBCB7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842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7468-5473-4C95-9633-9A2B6EB7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6148-6720-402C-89CE-366578932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D2C3E-CD01-41F5-A8DB-B1F3FA7B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D29-5C13-4BCE-9BC2-4F8FA8C2380A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6E1D-316B-4635-A4DA-7AD75A29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59F9F-F65B-41B4-8776-9C303331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504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DF71-8C0D-4CB7-AC86-512D9F55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B3DA-C924-4AB5-801E-831722B4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39F82-F6BD-4D3C-BD26-B37AF57C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BD17B-FD1C-4B0D-AE91-340CC2C0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4D77-EDBF-464F-8529-BE510CE3DB46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19775-1D66-46AE-B773-C17F0D70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4EE-CC05-4A8C-A497-90209CAE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39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C1FD-C385-47EA-B8BD-870FCA26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0B48-5CAD-4CCE-94EF-ED34D5DF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445DF-F156-4DD2-9250-65AF7172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4E88D-0EDF-4BFA-833B-174A660FC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3B64D-273E-4E16-8B82-FC98B7C25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F5DF6-E7A8-4E18-8981-13402BBC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BA1B-6D0D-4910-ABE6-24CD4165D8BA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8AD87-F8C1-4736-AF80-BE911133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F255A-410D-42F3-AE43-726437D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18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D258-1A70-4EB7-BDE5-6B8BCBC8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EC7D7-DFB4-48AC-BB94-DCC6A5EB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D3FD-4B7D-46AE-97FE-F252367F3DD5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0F825-9B68-45EE-BC19-10A4A4FD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6EEED-B439-424C-A60A-7C119F3E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5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2ECDD-91F7-4B60-9713-A8CE796B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4F9-1CBF-4E05-9484-C9476714653E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49F18-9DCA-4C9C-933C-D19533FB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7634-E843-4BCD-9E85-A307CCCE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200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572E-8EE8-4EAB-BC75-5F1646F4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A7D5-4B96-4BC6-B447-FD95F957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F3C7F-BC7B-45E0-9D63-1C2B14031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09B8D-FE1C-4BDB-A8A8-998AE0B4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D02F-4D50-4D70-B7C0-A535E4F95607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8671E-B277-447B-888C-DC8842A5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B34A1-5F0F-4042-B4A0-6A85100A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96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534D-CA24-42DA-AF6E-90E2B3AF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674C6-E312-4830-9B93-4EB74484F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B41FF-D74D-40F4-99A9-55713675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BF92C-4650-475B-BFAC-49CA42D6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56E3-6EDE-479C-8C17-65E0DA387CB0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94D9-0DB4-4399-9975-1446783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54554-F7D9-4A84-BBA2-8AF7CE4F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849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31DD-5183-4F83-B772-3FABD8A4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1516-6A7E-466F-847F-F28FBC41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F3EC-32E5-4791-9E36-0D3F449C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05FD-4E1D-4583-A568-FDBAEFC9C2E5}" type="datetime8">
              <a:rPr lang="en-DE" smtClean="0"/>
              <a:t>23/07/2021 09:53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7857-B186-4B19-8AC2-99EEB7F98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Analytics 4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837A-336F-4FA3-AC95-47E66D628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D2B5-AC9A-4181-9709-BBC5C5AA12E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175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ccormickml.com/2019/07/22/BERT-fine-tunin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ccormickml.com/2019/07/22/BERT-fine-tun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all-you-need-to-know-about-ber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all-you-need-to-know-about-ber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all-you-need-to-know-about-ber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all-you-need-to-know-about-ber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all-you-need-to-know-about-ber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all-you-need-to-know-about-ber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opbullying.gov/cyberbullying/what-is-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yberbullying-detection.azurewebsite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asocfire.github.io/hasoc/2020/dataset.html" TargetMode="External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hyperlink" Target="https://www.kaggle.com/c/si650winter11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bullying-detection-docker.azurewebsites.net/submit_tex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i650winter11/overview" TargetMode="External"/><Relationship Id="rId7" Type="http://schemas.openxmlformats.org/officeDocument/2006/relationships/hyperlink" Target="https://www.analyticsvidhya.com/blog/2021/05/all-you-need-to-know-about-bert/" TargetMode="External"/><Relationship Id="rId2" Type="http://schemas.openxmlformats.org/officeDocument/2006/relationships/hyperlink" Target="https://hasocfire.github.io/hasoc/2020/datas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ccormickml.com/2019/07/22/BERT-fine-tuning/" TargetMode="External"/><Relationship Id="rId5" Type="http://schemas.openxmlformats.org/officeDocument/2006/relationships/hyperlink" Target="https://www.analyticsvidhya.com/blog/2019/09/demystifying-bert-groundbreaking-nlp-framework/" TargetMode="External"/><Relationship Id="rId4" Type="http://schemas.openxmlformats.org/officeDocument/2006/relationships/hyperlink" Target="https://www.stopbullying.gov/cyberbullying/what-is-it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9/demystifying-bert-groundbreaking-nlp-framewor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ccormickml.com/2019/07/22/BERT-fine-tun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ccormickml.com/2019/07/22/BERT-fine-tun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5453-17F3-4681-8231-F5A9B9895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Cyberbullying Detection on Social Media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646BF-BB21-468A-AEBA-B9BE2324D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Anurag Rajendra Watane</a:t>
            </a:r>
          </a:p>
          <a:p>
            <a:r>
              <a:rPr lang="en-US" dirty="0"/>
              <a:t>11013614</a:t>
            </a:r>
            <a:endParaRPr lang="en-DE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425A49C-DFE9-411A-AF56-D3A38B0830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80ED-E755-4570-A461-09B3015B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3C3D2-6330-4B38-9C59-BAFE9D45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75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43127C-5057-4880-A80E-1308FB4F47C1}"/>
              </a:ext>
            </a:extLst>
          </p:cNvPr>
          <p:cNvSpPr/>
          <p:nvPr/>
        </p:nvSpPr>
        <p:spPr>
          <a:xfrm>
            <a:off x="975946" y="4247067"/>
            <a:ext cx="4106007" cy="26892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9DE729-D443-4F6F-8684-CA56AC5D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366116" cy="42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6DA7C-EA50-4029-BC28-ABFB0AB0C254}"/>
              </a:ext>
            </a:extLst>
          </p:cNvPr>
          <p:cNvSpPr txBox="1"/>
          <p:nvPr/>
        </p:nvSpPr>
        <p:spPr>
          <a:xfrm>
            <a:off x="6359647" y="1690688"/>
            <a:ext cx="56358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800" dirty="0"/>
              <a:t>12-layer, 768-hidden, 12-heads, 110M parameters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have used pre-trained weights of ‘</a:t>
            </a:r>
            <a:r>
              <a:rPr lang="en-US" sz="2800" dirty="0" err="1"/>
              <a:t>bert</a:t>
            </a:r>
            <a:r>
              <a:rPr lang="en-US" sz="2800" dirty="0"/>
              <a:t>-base-uncased’ to fine-tune the model on Twitter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800" dirty="0"/>
              <a:t>This model is uncased: it does not make a difference between </a:t>
            </a:r>
            <a:r>
              <a:rPr lang="en-DE" sz="2800" b="1" dirty="0" err="1">
                <a:solidFill>
                  <a:srgbClr val="FF0000"/>
                </a:solidFill>
              </a:rPr>
              <a:t>e</a:t>
            </a:r>
            <a:r>
              <a:rPr lang="en-DE" sz="2800" dirty="0" err="1"/>
              <a:t>nglish</a:t>
            </a:r>
            <a:r>
              <a:rPr lang="en-DE" sz="2800" dirty="0"/>
              <a:t> and </a:t>
            </a:r>
            <a:r>
              <a:rPr lang="en-DE" sz="2800" b="1" dirty="0">
                <a:solidFill>
                  <a:srgbClr val="FF0000"/>
                </a:solidFill>
              </a:rPr>
              <a:t>E</a:t>
            </a:r>
            <a:r>
              <a:rPr lang="en-DE" sz="2800" dirty="0"/>
              <a:t>nglish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F5AE2-D2C2-4362-A315-F225B730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Used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90954-3D1E-4D88-83EF-8536CA21A653}"/>
              </a:ext>
            </a:extLst>
          </p:cNvPr>
          <p:cNvSpPr/>
          <p:nvPr/>
        </p:nvSpPr>
        <p:spPr>
          <a:xfrm>
            <a:off x="908539" y="6423496"/>
            <a:ext cx="38363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BERT Fine-Tuning Tutorial with </a:t>
            </a:r>
            <a:r>
              <a:rPr lang="en-US" sz="900" dirty="0" err="1">
                <a:hlinkClick r:id="rId4"/>
              </a:rPr>
              <a:t>PyTorch</a:t>
            </a:r>
            <a:r>
              <a:rPr lang="en-US" sz="900" dirty="0">
                <a:hlinkClick r:id="rId4"/>
              </a:rPr>
              <a:t> · Chris McCormick (mccormickml.com)</a:t>
            </a:r>
            <a:endParaRPr lang="en-DE" sz="9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3D9F92D-A650-464B-B1C0-9B72DBBB26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B564-BE06-4FF0-AD74-DCF543D4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78BFB-0CE1-44FE-A17F-21E8C20E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510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39DE729-D443-4F6F-8684-CA56AC5D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366116" cy="42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43127C-5057-4880-A80E-1308FB4F47C1}"/>
              </a:ext>
            </a:extLst>
          </p:cNvPr>
          <p:cNvSpPr/>
          <p:nvPr/>
        </p:nvSpPr>
        <p:spPr>
          <a:xfrm>
            <a:off x="975946" y="2479813"/>
            <a:ext cx="4106007" cy="26892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DA7C-EA50-4029-BC28-ABFB0AB0C254}"/>
              </a:ext>
            </a:extLst>
          </p:cNvPr>
          <p:cNvSpPr txBox="1"/>
          <p:nvPr/>
        </p:nvSpPr>
        <p:spPr>
          <a:xfrm>
            <a:off x="6359647" y="1690688"/>
            <a:ext cx="56358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800" dirty="0"/>
              <a:t>12-layer, 768-hidden, 12-heads, 110M parameters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have used pre-trained weights of ‘</a:t>
            </a:r>
            <a:r>
              <a:rPr lang="en-US" sz="2800" dirty="0" err="1"/>
              <a:t>bert</a:t>
            </a:r>
            <a:r>
              <a:rPr lang="en-US" sz="2800" dirty="0"/>
              <a:t>-base-uncased’ to fine-tune the model on Twitter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800" dirty="0"/>
              <a:t>This model is uncased: it does not make a difference between </a:t>
            </a:r>
            <a:r>
              <a:rPr lang="en-DE" sz="2800" b="1" dirty="0" err="1">
                <a:solidFill>
                  <a:srgbClr val="FF0000"/>
                </a:solidFill>
              </a:rPr>
              <a:t>e</a:t>
            </a:r>
            <a:r>
              <a:rPr lang="en-DE" sz="2800" dirty="0" err="1"/>
              <a:t>nglish</a:t>
            </a:r>
            <a:r>
              <a:rPr lang="en-DE" sz="2800" dirty="0"/>
              <a:t> and </a:t>
            </a:r>
            <a:r>
              <a:rPr lang="en-DE" sz="2800" b="1" dirty="0">
                <a:solidFill>
                  <a:srgbClr val="FF0000"/>
                </a:solidFill>
              </a:rPr>
              <a:t>E</a:t>
            </a:r>
            <a:r>
              <a:rPr lang="en-DE" sz="2800" dirty="0"/>
              <a:t>nglish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F5AE2-D2C2-4362-A315-F225B730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Used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90954-3D1E-4D88-83EF-8536CA21A653}"/>
              </a:ext>
            </a:extLst>
          </p:cNvPr>
          <p:cNvSpPr/>
          <p:nvPr/>
        </p:nvSpPr>
        <p:spPr>
          <a:xfrm>
            <a:off x="908539" y="6423496"/>
            <a:ext cx="38363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BERT Fine-Tuning Tutorial with </a:t>
            </a:r>
            <a:r>
              <a:rPr lang="en-US" sz="900" dirty="0" err="1">
                <a:hlinkClick r:id="rId3"/>
              </a:rPr>
              <a:t>PyTorch</a:t>
            </a:r>
            <a:r>
              <a:rPr lang="en-US" sz="900" dirty="0">
                <a:hlinkClick r:id="rId3"/>
              </a:rPr>
              <a:t> · Chris McCormick (mccormickml.com)</a:t>
            </a:r>
            <a:endParaRPr lang="en-DE" sz="9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3D9F92D-A650-464B-B1C0-9B72DBBB26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B564-BE06-4FF0-AD74-DCF543D4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78BFB-0CE1-44FE-A17F-21E8C20E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101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8A16-2573-45E8-B3A8-74661B70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fine-tuning BERT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065234-7961-4C58-B51D-A8F28248D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099683"/>
              </p:ext>
            </p:extLst>
          </p:nvPr>
        </p:nvGraphicFramePr>
        <p:xfrm>
          <a:off x="1081454" y="2055813"/>
          <a:ext cx="10029092" cy="349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8FBAE-0D89-4002-982B-EB0E44CB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A47B7-8E92-4727-9A90-38D5CEAC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12</a:t>
            </a:fld>
            <a:endParaRPr lang="en-DE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59E34BE-6A48-4FDA-864B-628272086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8A16-2573-45E8-B3A8-74661B70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fine-tuning BERT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065234-7961-4C58-B51D-A8F28248D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39210"/>
              </p:ext>
            </p:extLst>
          </p:nvPr>
        </p:nvGraphicFramePr>
        <p:xfrm>
          <a:off x="1081454" y="2055813"/>
          <a:ext cx="10029092" cy="349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8FBAE-0D89-4002-982B-EB0E44CB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A47B7-8E92-4727-9A90-38D5CEAC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13</a:t>
            </a:fld>
            <a:endParaRPr lang="en-DE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59E34BE-6A48-4FDA-864B-628272086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5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ERT Input-Output Format">
            <a:extLst>
              <a:ext uri="{FF2B5EF4-FFF2-40B4-BE49-F238E27FC236}">
                <a16:creationId xmlns:a16="http://schemas.microsoft.com/office/drawing/2014/main" id="{B5FCA6DA-56EB-4065-961F-70A1156A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" y="2154285"/>
            <a:ext cx="5896708" cy="299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A303E-9441-4026-9D69-0CFBFF95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for BERT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02E6-E084-455E-8E49-624E37E5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473" y="1411045"/>
            <a:ext cx="5501054" cy="4486275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BERT uses special tokens [CLS] and [SEP] to understand input properly</a:t>
            </a:r>
            <a:endParaRPr lang="en-US" dirty="0"/>
          </a:p>
          <a:p>
            <a:r>
              <a:rPr lang="en-DE" dirty="0"/>
              <a:t>[SEP] token has to be inserted at the end of </a:t>
            </a:r>
            <a:r>
              <a:rPr lang="en-US" dirty="0"/>
              <a:t>every sentence</a:t>
            </a:r>
          </a:p>
          <a:p>
            <a:r>
              <a:rPr lang="en-DE" dirty="0"/>
              <a:t>The first token of every input sequence is the special classification token – [CLS]</a:t>
            </a:r>
            <a:endParaRPr lang="en-US" dirty="0"/>
          </a:p>
          <a:p>
            <a:r>
              <a:rPr lang="en-US" dirty="0"/>
              <a:t>T</a:t>
            </a:r>
            <a:r>
              <a:rPr lang="en-DE" dirty="0"/>
              <a:t>he last hidden state of BERT</a:t>
            </a:r>
            <a:r>
              <a:rPr lang="en-US" dirty="0"/>
              <a:t>,</a:t>
            </a:r>
            <a:r>
              <a:rPr lang="en-DE" dirty="0"/>
              <a:t> corresponding to this token (</a:t>
            </a:r>
            <a:r>
              <a:rPr lang="en-US" dirty="0"/>
              <a:t> </a:t>
            </a:r>
            <a:r>
              <a:rPr lang="en-DE" dirty="0"/>
              <a:t>h[CLS] ) is used in classification tasks as an aggregate of the entire sequence representation</a:t>
            </a:r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6F77E-9F2B-46BB-A12F-B1A2DB4DEBF6}"/>
              </a:ext>
            </a:extLst>
          </p:cNvPr>
          <p:cNvSpPr/>
          <p:nvPr/>
        </p:nvSpPr>
        <p:spPr>
          <a:xfrm>
            <a:off x="149469" y="6408864"/>
            <a:ext cx="53838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BERT for Natural Language Processing |All You Need to know about BERT (analyticsvidhya.com)</a:t>
            </a:r>
            <a:endParaRPr lang="en-DE" sz="1050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0485574-3ACD-464B-9C75-82411B573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F389B-6A0B-4277-B2ED-CF9FC936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C5CC2A-1BA0-43B7-9FE9-16377A30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14</a:t>
            </a:fld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EC252-299A-4EA9-8874-4478A3A7B15E}"/>
              </a:ext>
            </a:extLst>
          </p:cNvPr>
          <p:cNvSpPr/>
          <p:nvPr/>
        </p:nvSpPr>
        <p:spPr>
          <a:xfrm>
            <a:off x="1565031" y="4809392"/>
            <a:ext cx="483577" cy="344690"/>
          </a:xfrm>
          <a:prstGeom prst="rect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728A0-722C-4D90-83F0-717E14556DA2}"/>
              </a:ext>
            </a:extLst>
          </p:cNvPr>
          <p:cNvSpPr/>
          <p:nvPr/>
        </p:nvSpPr>
        <p:spPr>
          <a:xfrm>
            <a:off x="5638793" y="4785946"/>
            <a:ext cx="483577" cy="344690"/>
          </a:xfrm>
          <a:prstGeom prst="rect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893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ERT Input-Output Format">
            <a:extLst>
              <a:ext uri="{FF2B5EF4-FFF2-40B4-BE49-F238E27FC236}">
                <a16:creationId xmlns:a16="http://schemas.microsoft.com/office/drawing/2014/main" id="{B5FCA6DA-56EB-4065-961F-70A1156A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" y="2154285"/>
            <a:ext cx="5896708" cy="299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A303E-9441-4026-9D69-0CFBFF95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for BERT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02E6-E084-455E-8E49-624E37E5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473" y="1411045"/>
            <a:ext cx="5501054" cy="4486275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BERT uses special tokens [CLS] and [SEP] to understand input properly</a:t>
            </a:r>
            <a:endParaRPr lang="en-US" dirty="0"/>
          </a:p>
          <a:p>
            <a:r>
              <a:rPr lang="en-DE" dirty="0"/>
              <a:t>[SEP] token has to be inserted at the end of </a:t>
            </a:r>
            <a:r>
              <a:rPr lang="en-US" dirty="0"/>
              <a:t>every sentence</a:t>
            </a:r>
          </a:p>
          <a:p>
            <a:r>
              <a:rPr lang="en-DE" dirty="0"/>
              <a:t>The first token of every input sequence is the special classification token – [CLS]</a:t>
            </a:r>
            <a:endParaRPr lang="en-US" dirty="0"/>
          </a:p>
          <a:p>
            <a:r>
              <a:rPr lang="en-US" dirty="0"/>
              <a:t>T</a:t>
            </a:r>
            <a:r>
              <a:rPr lang="en-DE" dirty="0"/>
              <a:t>he last hidden state of BERT</a:t>
            </a:r>
            <a:r>
              <a:rPr lang="en-US" dirty="0"/>
              <a:t>,</a:t>
            </a:r>
            <a:r>
              <a:rPr lang="en-DE" dirty="0"/>
              <a:t> corresponding to this token (</a:t>
            </a:r>
            <a:r>
              <a:rPr lang="en-US" dirty="0"/>
              <a:t> </a:t>
            </a:r>
            <a:r>
              <a:rPr lang="en-DE" dirty="0"/>
              <a:t>h[CLS] ) is used in classification tasks as an aggregate of the entire sequence representation</a:t>
            </a:r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6F77E-9F2B-46BB-A12F-B1A2DB4DEBF6}"/>
              </a:ext>
            </a:extLst>
          </p:cNvPr>
          <p:cNvSpPr/>
          <p:nvPr/>
        </p:nvSpPr>
        <p:spPr>
          <a:xfrm>
            <a:off x="149469" y="6408864"/>
            <a:ext cx="53838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BERT for Natural Language Processing |All You Need to know about BERT (analyticsvidhya.com)</a:t>
            </a:r>
            <a:endParaRPr lang="en-DE" sz="1050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0485574-3ACD-464B-9C75-82411B573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F389B-6A0B-4277-B2ED-CF9FC936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C5CC2A-1BA0-43B7-9FE9-16377A30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15</a:t>
            </a:fld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728A0-722C-4D90-83F0-717E14556DA2}"/>
              </a:ext>
            </a:extLst>
          </p:cNvPr>
          <p:cNvSpPr/>
          <p:nvPr/>
        </p:nvSpPr>
        <p:spPr>
          <a:xfrm>
            <a:off x="5638793" y="4785946"/>
            <a:ext cx="483577" cy="344690"/>
          </a:xfrm>
          <a:prstGeom prst="rect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674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ERT Input-Output Format">
            <a:extLst>
              <a:ext uri="{FF2B5EF4-FFF2-40B4-BE49-F238E27FC236}">
                <a16:creationId xmlns:a16="http://schemas.microsoft.com/office/drawing/2014/main" id="{B5FCA6DA-56EB-4065-961F-70A1156A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" y="2154285"/>
            <a:ext cx="5896708" cy="299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A303E-9441-4026-9D69-0CFBFF95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for BERT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02E6-E084-455E-8E49-624E37E5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473" y="1411045"/>
            <a:ext cx="5501054" cy="4486275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BERT uses special tokens [CLS] and [SEP] to understand input properly</a:t>
            </a:r>
            <a:endParaRPr lang="en-US" dirty="0"/>
          </a:p>
          <a:p>
            <a:r>
              <a:rPr lang="en-DE" dirty="0"/>
              <a:t>[SEP] token has to be inserted at the end of </a:t>
            </a:r>
            <a:r>
              <a:rPr lang="en-US" dirty="0"/>
              <a:t>every sentence</a:t>
            </a:r>
          </a:p>
          <a:p>
            <a:r>
              <a:rPr lang="en-DE" dirty="0"/>
              <a:t>The first token of every input sequence is the special classification token – [CLS]</a:t>
            </a:r>
            <a:endParaRPr lang="en-US" dirty="0"/>
          </a:p>
          <a:p>
            <a:r>
              <a:rPr lang="en-US" dirty="0"/>
              <a:t>T</a:t>
            </a:r>
            <a:r>
              <a:rPr lang="en-DE" dirty="0"/>
              <a:t>he last hidden state of BERT</a:t>
            </a:r>
            <a:r>
              <a:rPr lang="en-US" dirty="0"/>
              <a:t>,</a:t>
            </a:r>
            <a:r>
              <a:rPr lang="en-DE" dirty="0"/>
              <a:t> corresponding to this token (</a:t>
            </a:r>
            <a:r>
              <a:rPr lang="en-US" dirty="0"/>
              <a:t> </a:t>
            </a:r>
            <a:r>
              <a:rPr lang="en-DE" dirty="0"/>
              <a:t>h[CLS] ) is used in classification tasks as an aggregate of the entire sequence representation</a:t>
            </a:r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6F77E-9F2B-46BB-A12F-B1A2DB4DEBF6}"/>
              </a:ext>
            </a:extLst>
          </p:cNvPr>
          <p:cNvSpPr/>
          <p:nvPr/>
        </p:nvSpPr>
        <p:spPr>
          <a:xfrm>
            <a:off x="149469" y="6408864"/>
            <a:ext cx="53838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BERT for Natural Language Processing |All You Need to know about BERT (analyticsvidhya.com)</a:t>
            </a:r>
            <a:endParaRPr lang="en-DE" sz="1050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0485574-3ACD-464B-9C75-82411B573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F389B-6A0B-4277-B2ED-CF9FC936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C5CC2A-1BA0-43B7-9FE9-16377A30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16</a:t>
            </a:fld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EC252-299A-4EA9-8874-4478A3A7B15E}"/>
              </a:ext>
            </a:extLst>
          </p:cNvPr>
          <p:cNvSpPr/>
          <p:nvPr/>
        </p:nvSpPr>
        <p:spPr>
          <a:xfrm>
            <a:off x="1565031" y="4809392"/>
            <a:ext cx="483577" cy="344690"/>
          </a:xfrm>
          <a:prstGeom prst="rect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28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ERT Input-Output Format">
            <a:extLst>
              <a:ext uri="{FF2B5EF4-FFF2-40B4-BE49-F238E27FC236}">
                <a16:creationId xmlns:a16="http://schemas.microsoft.com/office/drawing/2014/main" id="{B5FCA6DA-56EB-4065-961F-70A1156A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" y="2154285"/>
            <a:ext cx="5896708" cy="299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A303E-9441-4026-9D69-0CFBFF95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for BERT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02E6-E084-455E-8E49-624E37E5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473" y="1411045"/>
            <a:ext cx="5501054" cy="4486275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BERT uses special tokens [CLS] and [SEP] to understand input properly</a:t>
            </a:r>
            <a:endParaRPr lang="en-US" dirty="0"/>
          </a:p>
          <a:p>
            <a:r>
              <a:rPr lang="en-DE" dirty="0"/>
              <a:t>[SEP] token has to be inserted at the end of </a:t>
            </a:r>
            <a:r>
              <a:rPr lang="en-US" dirty="0"/>
              <a:t>every sentence</a:t>
            </a:r>
          </a:p>
          <a:p>
            <a:r>
              <a:rPr lang="en-DE" dirty="0"/>
              <a:t>The first token of every input sequence is the special classification token – [CLS]</a:t>
            </a:r>
            <a:endParaRPr lang="en-US" dirty="0"/>
          </a:p>
          <a:p>
            <a:r>
              <a:rPr lang="en-US" dirty="0"/>
              <a:t>T</a:t>
            </a:r>
            <a:r>
              <a:rPr lang="en-DE" dirty="0"/>
              <a:t>he last hidden state of BERT</a:t>
            </a:r>
            <a:r>
              <a:rPr lang="en-US" dirty="0"/>
              <a:t>,</a:t>
            </a:r>
            <a:r>
              <a:rPr lang="en-DE" dirty="0"/>
              <a:t> corresponding to this token (</a:t>
            </a:r>
            <a:r>
              <a:rPr lang="en-US" dirty="0"/>
              <a:t> </a:t>
            </a:r>
            <a:r>
              <a:rPr lang="en-DE" dirty="0"/>
              <a:t>h[CLS] ) is used in classification tasks as an aggregate of the entire sequence representation</a:t>
            </a:r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6F77E-9F2B-46BB-A12F-B1A2DB4DEBF6}"/>
              </a:ext>
            </a:extLst>
          </p:cNvPr>
          <p:cNvSpPr/>
          <p:nvPr/>
        </p:nvSpPr>
        <p:spPr>
          <a:xfrm>
            <a:off x="149469" y="6408864"/>
            <a:ext cx="53838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BERT for Natural Language Processing |All You Need to know about BERT (analyticsvidhya.com)</a:t>
            </a:r>
            <a:endParaRPr lang="en-DE" sz="1050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0485574-3ACD-464B-9C75-82411B573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F389B-6A0B-4277-B2ED-CF9FC936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C5CC2A-1BA0-43B7-9FE9-16377A30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17</a:t>
            </a:fld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EC252-299A-4EA9-8874-4478A3A7B15E}"/>
              </a:ext>
            </a:extLst>
          </p:cNvPr>
          <p:cNvSpPr/>
          <p:nvPr/>
        </p:nvSpPr>
        <p:spPr>
          <a:xfrm>
            <a:off x="1600200" y="2145734"/>
            <a:ext cx="483577" cy="344690"/>
          </a:xfrm>
          <a:prstGeom prst="rect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216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ERT Input-Output Format">
            <a:extLst>
              <a:ext uri="{FF2B5EF4-FFF2-40B4-BE49-F238E27FC236}">
                <a16:creationId xmlns:a16="http://schemas.microsoft.com/office/drawing/2014/main" id="{B5FCA6DA-56EB-4065-961F-70A1156A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" y="2154285"/>
            <a:ext cx="5896708" cy="299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A303E-9441-4026-9D69-0CFBFF95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for BERT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02E6-E084-455E-8E49-624E37E5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473" y="1411045"/>
            <a:ext cx="5501054" cy="4486275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BERT uses special tokens [CLS] and [SEP] to understand input properly</a:t>
            </a:r>
            <a:endParaRPr lang="en-US" dirty="0"/>
          </a:p>
          <a:p>
            <a:r>
              <a:rPr lang="en-DE" dirty="0"/>
              <a:t>[SEP] token has to be inserted at the end of </a:t>
            </a:r>
            <a:r>
              <a:rPr lang="en-US" dirty="0"/>
              <a:t>every sentence</a:t>
            </a:r>
          </a:p>
          <a:p>
            <a:r>
              <a:rPr lang="en-DE" dirty="0"/>
              <a:t>The first token of every input sequence is the special classification token – [CLS]</a:t>
            </a:r>
            <a:endParaRPr lang="en-US" dirty="0"/>
          </a:p>
          <a:p>
            <a:r>
              <a:rPr lang="en-US" dirty="0"/>
              <a:t>T</a:t>
            </a:r>
            <a:r>
              <a:rPr lang="en-DE" dirty="0"/>
              <a:t>he last hidden state of BERT</a:t>
            </a:r>
            <a:r>
              <a:rPr lang="en-US" dirty="0"/>
              <a:t>,</a:t>
            </a:r>
            <a:r>
              <a:rPr lang="en-DE" dirty="0"/>
              <a:t> corresponding to this token (</a:t>
            </a:r>
            <a:r>
              <a:rPr lang="en-US" dirty="0"/>
              <a:t> </a:t>
            </a:r>
            <a:r>
              <a:rPr lang="en-DE" dirty="0"/>
              <a:t>h[CLS] ) is used in classification tasks as an aggregate of the entire sequence representation</a:t>
            </a:r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6F77E-9F2B-46BB-A12F-B1A2DB4DEBF6}"/>
              </a:ext>
            </a:extLst>
          </p:cNvPr>
          <p:cNvSpPr/>
          <p:nvPr/>
        </p:nvSpPr>
        <p:spPr>
          <a:xfrm>
            <a:off x="149469" y="6408864"/>
            <a:ext cx="53838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BERT for Natural Language Processing |All You Need to know about BERT (analyticsvidhya.com)</a:t>
            </a:r>
            <a:endParaRPr lang="en-DE" sz="1050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0485574-3ACD-464B-9C75-82411B573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F389B-6A0B-4277-B2ED-CF9FC936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C5CC2A-1BA0-43B7-9FE9-16377A30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18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A904D-B442-4110-AA11-9B901EF76525}"/>
              </a:ext>
            </a:extLst>
          </p:cNvPr>
          <p:cNvSpPr/>
          <p:nvPr/>
        </p:nvSpPr>
        <p:spPr>
          <a:xfrm>
            <a:off x="149469" y="3253154"/>
            <a:ext cx="6084277" cy="1257300"/>
          </a:xfrm>
          <a:prstGeom prst="rect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339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ERT Input-Output Format">
            <a:extLst>
              <a:ext uri="{FF2B5EF4-FFF2-40B4-BE49-F238E27FC236}">
                <a16:creationId xmlns:a16="http://schemas.microsoft.com/office/drawing/2014/main" id="{B5FCA6DA-56EB-4065-961F-70A1156A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" y="2154285"/>
            <a:ext cx="5896708" cy="299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A303E-9441-4026-9D69-0CFBFF95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for BERT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02E6-E084-455E-8E49-624E37E5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473" y="1411045"/>
            <a:ext cx="5501054" cy="4486275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BERT uses special tokens [CLS] and [SEP] to understand input properly</a:t>
            </a:r>
            <a:endParaRPr lang="en-US" dirty="0"/>
          </a:p>
          <a:p>
            <a:r>
              <a:rPr lang="en-DE" dirty="0"/>
              <a:t>[SEP] token has to be inserted at the end of </a:t>
            </a:r>
            <a:r>
              <a:rPr lang="en-US" dirty="0"/>
              <a:t>every sentence</a:t>
            </a:r>
          </a:p>
          <a:p>
            <a:r>
              <a:rPr lang="en-DE" dirty="0"/>
              <a:t>The first token of every input sequence is the special classification token – [CLS]</a:t>
            </a:r>
            <a:endParaRPr lang="en-US" dirty="0"/>
          </a:p>
          <a:p>
            <a:r>
              <a:rPr lang="en-US" dirty="0"/>
              <a:t>T</a:t>
            </a:r>
            <a:r>
              <a:rPr lang="en-DE" dirty="0"/>
              <a:t>he last hidden state of BERT</a:t>
            </a:r>
            <a:r>
              <a:rPr lang="en-US" dirty="0"/>
              <a:t>,</a:t>
            </a:r>
            <a:r>
              <a:rPr lang="en-DE" dirty="0"/>
              <a:t> corresponding to this token (</a:t>
            </a:r>
            <a:r>
              <a:rPr lang="en-US" dirty="0"/>
              <a:t> </a:t>
            </a:r>
            <a:r>
              <a:rPr lang="en-DE" dirty="0"/>
              <a:t>h[CLS] ) is used in classification tasks as an aggregate of the entire sequence representation</a:t>
            </a:r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6F77E-9F2B-46BB-A12F-B1A2DB4DEBF6}"/>
              </a:ext>
            </a:extLst>
          </p:cNvPr>
          <p:cNvSpPr/>
          <p:nvPr/>
        </p:nvSpPr>
        <p:spPr>
          <a:xfrm>
            <a:off x="149469" y="6408864"/>
            <a:ext cx="53838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BERT for Natural Language Processing |All You Need to know about BERT (analyticsvidhya.com)</a:t>
            </a:r>
            <a:endParaRPr lang="en-DE" sz="1050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0485574-3ACD-464B-9C75-82411B573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F389B-6A0B-4277-B2ED-CF9FC936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C5CC2A-1BA0-43B7-9FE9-16377A30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19</a:t>
            </a:fld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64C35-6AB9-4952-9E4E-DB01A3BBDA62}"/>
              </a:ext>
            </a:extLst>
          </p:cNvPr>
          <p:cNvSpPr/>
          <p:nvPr/>
        </p:nvSpPr>
        <p:spPr>
          <a:xfrm>
            <a:off x="1547446" y="2057400"/>
            <a:ext cx="4548554" cy="42203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626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D47F-9347-4BAA-AE0E-3E15123B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Cyberbullying?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7670-4907-46DD-8732-200BE66C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The term “Cyberbullying” means, use of Information Technology to harm or harass other people in a deliberate, repeated, and hostile manner</a:t>
            </a:r>
            <a:endParaRPr lang="en-US" dirty="0"/>
          </a:p>
          <a:p>
            <a:r>
              <a:rPr lang="en-DE" dirty="0"/>
              <a:t>Mean text messages, spreading rumours, posting messages, and sharing embarrassing photos and videos on social networking sites are all examples of cyberbullying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2862D23-878F-47B4-85D1-132D64A8D1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A2086-8607-465D-9E84-EE5BA9F6D6B8}"/>
              </a:ext>
            </a:extLst>
          </p:cNvPr>
          <p:cNvSpPr/>
          <p:nvPr/>
        </p:nvSpPr>
        <p:spPr>
          <a:xfrm>
            <a:off x="1101749" y="6423496"/>
            <a:ext cx="2098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hlinkClick r:id="rId2"/>
              </a:rPr>
              <a:t>What Is Cyberbullying | StopBullying.gov</a:t>
            </a:r>
            <a:endParaRPr lang="en-DE" sz="9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47B971A-2E66-4CED-9F21-16C751252D17}"/>
              </a:ext>
            </a:extLst>
          </p:cNvPr>
          <p:cNvSpPr/>
          <p:nvPr/>
        </p:nvSpPr>
        <p:spPr>
          <a:xfrm>
            <a:off x="8358554" y="4967166"/>
            <a:ext cx="782515" cy="360485"/>
          </a:xfrm>
          <a:prstGeom prst="wedgeRoundRectCallout">
            <a:avLst>
              <a:gd name="adj1" fmla="val 35735"/>
              <a:gd name="adj2" fmla="val 867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Fat</a:t>
            </a:r>
            <a:endParaRPr lang="en-DE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36095B0-7DFC-4DE7-A178-965357BE8AC1}"/>
              </a:ext>
            </a:extLst>
          </p:cNvPr>
          <p:cNvSpPr/>
          <p:nvPr/>
        </p:nvSpPr>
        <p:spPr>
          <a:xfrm>
            <a:off x="10049608" y="5402079"/>
            <a:ext cx="810357" cy="312921"/>
          </a:xfrm>
          <a:prstGeom prst="wedgeRoundRectCallout">
            <a:avLst>
              <a:gd name="adj1" fmla="val -37152"/>
              <a:gd name="adj2" fmla="val 8630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Ugly</a:t>
            </a:r>
            <a:endParaRPr lang="en-DE" dirty="0"/>
          </a:p>
        </p:txBody>
      </p:sp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A86DBD95-0577-46B2-AADE-41E3E8719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0231" y="5081954"/>
            <a:ext cx="1266092" cy="1266092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5F50FE-61B6-4A4A-AFD6-05492704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C1A562D-19DF-494A-A1DC-1FB8B588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842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8A16-2573-45E8-B3A8-74661B70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fine-tuning BERT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065234-7961-4C58-B51D-A8F28248D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202529"/>
              </p:ext>
            </p:extLst>
          </p:nvPr>
        </p:nvGraphicFramePr>
        <p:xfrm>
          <a:off x="1081454" y="2055813"/>
          <a:ext cx="10029092" cy="349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8FBAE-0D89-4002-982B-EB0E44CB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A47B7-8E92-4727-9A90-38D5CEAC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20</a:t>
            </a:fld>
            <a:endParaRPr lang="en-DE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59E34BE-6A48-4FDA-864B-628272086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47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8A16-2573-45E8-B3A8-74661B70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fine-tuning BERT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065234-7961-4C58-B51D-A8F28248D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289555"/>
              </p:ext>
            </p:extLst>
          </p:nvPr>
        </p:nvGraphicFramePr>
        <p:xfrm>
          <a:off x="1081454" y="2055813"/>
          <a:ext cx="10029092" cy="349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8FBAE-0D89-4002-982B-EB0E44CB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A47B7-8E92-4727-9A90-38D5CEAC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21</a:t>
            </a:fld>
            <a:endParaRPr lang="en-DE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59E34BE-6A48-4FDA-864B-628272086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1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6476-34D0-4297-817B-69CA05AB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48"/>
            <a:ext cx="10515600" cy="1325563"/>
          </a:xfrm>
        </p:spPr>
        <p:txBody>
          <a:bodyPr/>
          <a:lstStyle/>
          <a:p>
            <a:r>
              <a:rPr lang="en-US" dirty="0"/>
              <a:t>Load pretrained BERT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05D7-8CE1-4275-B970-B01D9868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0165"/>
            <a:ext cx="10978662" cy="2649660"/>
          </a:xfrm>
        </p:spPr>
        <p:txBody>
          <a:bodyPr/>
          <a:lstStyle/>
          <a:p>
            <a:r>
              <a:rPr lang="en-US" dirty="0" err="1"/>
              <a:t>BertForSequenceClassification</a:t>
            </a:r>
            <a:r>
              <a:rPr lang="en-US" dirty="0"/>
              <a:t> is used to load the pre-trained BERT model from ‘transformers’ library developed by company Hugging Face</a:t>
            </a:r>
          </a:p>
          <a:p>
            <a:r>
              <a:rPr lang="en-US" dirty="0"/>
              <a:t>The </a:t>
            </a:r>
            <a:r>
              <a:rPr lang="en-US" dirty="0" err="1"/>
              <a:t>BertForSequenceClassification</a:t>
            </a:r>
            <a:r>
              <a:rPr lang="en-US" dirty="0"/>
              <a:t> is used to fine-tune the BERT model</a:t>
            </a:r>
          </a:p>
          <a:p>
            <a:r>
              <a:rPr lang="en-US" dirty="0" err="1"/>
              <a:t>BertForSequenceClassification</a:t>
            </a:r>
            <a:r>
              <a:rPr lang="en-US" dirty="0"/>
              <a:t> is the normal BERT model with an added single linear layer on top for classification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9C19EDF-700F-47A3-ADB5-30D9D9AE5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88EF7-65AB-4B8D-BA1A-03891101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02" y="1690688"/>
            <a:ext cx="8591550" cy="1666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93C29-C1B4-4FB6-90B0-730F801E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214E5-DB28-4E79-8A45-FCECD3A5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649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8A16-2573-45E8-B3A8-74661B70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fine-tuning BERT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065234-7961-4C58-B51D-A8F28248D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619641"/>
              </p:ext>
            </p:extLst>
          </p:nvPr>
        </p:nvGraphicFramePr>
        <p:xfrm>
          <a:off x="1081454" y="2055813"/>
          <a:ext cx="10029092" cy="349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8FBAE-0D89-4002-982B-EB0E44CB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A47B7-8E92-4727-9A90-38D5CEAC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23</a:t>
            </a:fld>
            <a:endParaRPr lang="en-DE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59E34BE-6A48-4FDA-864B-628272086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69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8A16-2573-45E8-B3A8-74661B70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fine-tuning BERT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065234-7961-4C58-B51D-A8F28248D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307142"/>
              </p:ext>
            </p:extLst>
          </p:nvPr>
        </p:nvGraphicFramePr>
        <p:xfrm>
          <a:off x="1081454" y="2055813"/>
          <a:ext cx="10029092" cy="349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8FBAE-0D89-4002-982B-EB0E44CB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A47B7-8E92-4727-9A90-38D5CEAC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24</a:t>
            </a:fld>
            <a:endParaRPr lang="en-DE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59E34BE-6A48-4FDA-864B-628272086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69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8BA1-7F52-49B3-833B-9D5B958F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Score: BERT</a:t>
            </a:r>
            <a:endParaRPr lang="en-DE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BA345AB-9119-4856-8A00-AD9C5FB95A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CA2BFDD1-65D6-43F3-ACDA-8833E3C3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5813"/>
            <a:ext cx="6899031" cy="34838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FE696-A109-439E-BCFB-3A30E1B9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8F342-6046-4EFA-8556-301F1D10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034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8BA1-7F52-49B3-833B-9D5B958F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Score: Ensemble Model</a:t>
            </a:r>
            <a:endParaRPr lang="en-DE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BA345AB-9119-4856-8A00-AD9C5FB95A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051DF-05B7-4548-867F-537026FC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68E26B-B195-44DE-8243-8F3AA23D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26</a:t>
            </a:fld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66539-6A4E-4CAF-952A-80E3D624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5813"/>
            <a:ext cx="9658999" cy="29527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441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0BFA-783F-408D-A810-09F91686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DE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229D20A-792B-40E2-9506-0915B42B70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513A9-9F53-4AC2-A9D1-8215B1E8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0FD93-EA59-472B-9A0C-823FD423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27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2A0B2-3F90-4DB8-870A-4A529386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5813"/>
            <a:ext cx="10964333" cy="3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6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F91D-7E29-48FB-B065-9E68B6B0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  <a:endParaRPr lang="en-DE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C2725CCF-5832-42A4-B62E-602E6648A9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6DDBD-4F7E-4AE9-8E56-37B05A56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0A2A9-8218-4232-89F8-D9E360F3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28</a:t>
            </a:fld>
            <a:endParaRPr lang="en-D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F82B13-AB20-40EA-8F09-29C7C3AFD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489" y="1825625"/>
            <a:ext cx="7927021" cy="4351338"/>
          </a:xfrm>
        </p:spPr>
      </p:pic>
    </p:spTree>
    <p:extLst>
      <p:ext uri="{BB962C8B-B14F-4D97-AF65-F5344CB8AC3E}">
        <p14:creationId xmlns:p14="http://schemas.microsoft.com/office/powerpoint/2010/main" val="3027271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DF7F-8975-473D-8DDC-4E55B4CB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6CB-F915-4482-B5FA-003DC669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346"/>
            <a:ext cx="4744915" cy="4756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Loading the BERT model failed with Flask Web App on Azure Linux</a:t>
            </a:r>
          </a:p>
          <a:p>
            <a:r>
              <a:rPr lang="en-DE" dirty="0"/>
              <a:t>I tried three different approaches to load the BERT model, but none of them worked</a:t>
            </a:r>
            <a:r>
              <a:rPr lang="en-US" dirty="0"/>
              <a:t> on Azure Linux Machine</a:t>
            </a:r>
            <a:r>
              <a:rPr lang="en-DE" dirty="0"/>
              <a:t>. On the other hand, all three ways work on the local machine</a:t>
            </a:r>
            <a:endParaRPr lang="en-US" dirty="0"/>
          </a:p>
          <a:p>
            <a:r>
              <a:rPr lang="en-US" dirty="0"/>
              <a:t>Flask App on Azure: </a:t>
            </a:r>
            <a:r>
              <a:rPr lang="en-US" dirty="0">
                <a:hlinkClick r:id="rId2"/>
              </a:rPr>
              <a:t>Cyberbullying Detection (cyberbullying-detection.azurewebsites.net)</a:t>
            </a:r>
            <a:endParaRPr lang="en-DE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C87291D-4C65-4168-8856-245110B0B2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3A8DF-7CDE-4395-9546-9B72B78C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19" y="870438"/>
            <a:ext cx="5785029" cy="548591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E2222-6974-4DA3-885B-4450C6E0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322B5-2AF0-4692-9319-84478FE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60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55EB-406D-4D6D-989C-CB1C6223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Dataset</a:t>
            </a:r>
            <a:endParaRPr lang="en-DE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4E9AC2-8121-4A08-A299-72A9701DBE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0EFA0-3B41-4726-AE02-3D4842AF5A16}"/>
              </a:ext>
            </a:extLst>
          </p:cNvPr>
          <p:cNvSpPr/>
          <p:nvPr/>
        </p:nvSpPr>
        <p:spPr>
          <a:xfrm>
            <a:off x="1468255" y="6296955"/>
            <a:ext cx="24240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hlinkClick r:id="rId2"/>
              </a:rPr>
              <a:t>UMICH SI650 - Sentiment Classification | </a:t>
            </a:r>
            <a:r>
              <a:rPr lang="fr-FR" sz="900" dirty="0" err="1">
                <a:hlinkClick r:id="rId2"/>
              </a:rPr>
              <a:t>Kaggle</a:t>
            </a:r>
            <a:endParaRPr lang="en-DE" sz="9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2F55FD2-6632-44AD-A842-C5A91A05C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512158"/>
              </p:ext>
            </p:extLst>
          </p:nvPr>
        </p:nvGraphicFramePr>
        <p:xfrm>
          <a:off x="-225082" y="2055813"/>
          <a:ext cx="5810738" cy="3614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6F1AD94-81A4-42B6-B88C-49EF82C04991}"/>
              </a:ext>
            </a:extLst>
          </p:cNvPr>
          <p:cNvSpPr txBox="1"/>
          <p:nvPr/>
        </p:nvSpPr>
        <p:spPr>
          <a:xfrm>
            <a:off x="1791838" y="5486088"/>
            <a:ext cx="17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13485 rows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A424C-20BF-465C-A3EA-C57515E64254}"/>
              </a:ext>
            </a:extLst>
          </p:cNvPr>
          <p:cNvSpPr/>
          <p:nvPr/>
        </p:nvSpPr>
        <p:spPr>
          <a:xfrm>
            <a:off x="1935531" y="6125518"/>
            <a:ext cx="14895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hlinkClick r:id="rId8"/>
              </a:rPr>
              <a:t>HASOC (hasocfire.github.io)</a:t>
            </a:r>
            <a:endParaRPr lang="en-DE" sz="9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6EE9021-1BF1-4F5A-9D98-B3F806175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759135"/>
              </p:ext>
            </p:extLst>
          </p:nvPr>
        </p:nvGraphicFramePr>
        <p:xfrm>
          <a:off x="5810738" y="1794184"/>
          <a:ext cx="5039589" cy="326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B80FB36-8C94-4D39-AF26-023D3DE7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D50DED3-5F65-49FB-9C9F-D26C6A7A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9610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DF7F-8975-473D-8DDC-4E55B4CB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6CB-F915-4482-B5FA-003DC669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44554" cy="4486275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E" dirty="0" err="1"/>
              <a:t>eploy</a:t>
            </a:r>
            <a:r>
              <a:rPr lang="en-US" dirty="0"/>
              <a:t>ed</a:t>
            </a:r>
            <a:r>
              <a:rPr lang="en-DE" dirty="0"/>
              <a:t> the Flask App to Azure as a Docker container</a:t>
            </a:r>
            <a:endParaRPr lang="en-US" dirty="0"/>
          </a:p>
          <a:p>
            <a:r>
              <a:rPr lang="en-US" dirty="0"/>
              <a:t>Docker image of Flask App on Azure:</a:t>
            </a:r>
            <a:br>
              <a:rPr lang="en-US" dirty="0"/>
            </a:br>
            <a:r>
              <a:rPr lang="en-US" dirty="0">
                <a:hlinkClick r:id="rId2"/>
              </a:rPr>
              <a:t>Cyberbullying Detection (cyberbullying-detection-docker.azurewebsites.net)</a:t>
            </a:r>
            <a:endParaRPr lang="en-US" dirty="0"/>
          </a:p>
          <a:p>
            <a:endParaRPr lang="en-DE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C87291D-4C65-4168-8856-245110B0B2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20E00A-C0B1-4145-9790-70DCD88D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6408D4-9041-4BBE-BDEB-B47727B6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609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93F7-86BB-4452-99D8-9F79BDC4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EDA9-A0DF-4E75-B302-3A261110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BERT on data with more than two classes</a:t>
            </a:r>
          </a:p>
          <a:p>
            <a:r>
              <a:rPr lang="en-US" dirty="0"/>
              <a:t>Comparison of BERT with Ensemble model for more than 2 classes</a:t>
            </a: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9B05B-8322-4426-98D7-6049D177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1F69-1CE8-4A8C-9FB5-48F1BB6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31</a:t>
            </a:fld>
            <a:endParaRPr lang="en-DE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D6BA4C3-84CF-4B92-B733-6396286F56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1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973B-654F-4CCD-A93F-E57242CC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86BE-08D8-4DE1-9918-F7943BB5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1: </a:t>
            </a:r>
            <a:r>
              <a:rPr lang="en-US" dirty="0">
                <a:hlinkClick r:id="rId2"/>
              </a:rPr>
              <a:t>HASOC (hasocfire.github.io)</a:t>
            </a:r>
            <a:endParaRPr lang="en-US" dirty="0"/>
          </a:p>
          <a:p>
            <a:r>
              <a:rPr lang="en-US" dirty="0"/>
              <a:t>Dataset 2: </a:t>
            </a:r>
            <a:r>
              <a:rPr lang="fr-FR" dirty="0">
                <a:hlinkClick r:id="rId3"/>
              </a:rPr>
              <a:t>UMICH SI650 - Sentiment Classification | </a:t>
            </a:r>
            <a:r>
              <a:rPr lang="fr-FR" dirty="0" err="1">
                <a:hlinkClick r:id="rId3"/>
              </a:rPr>
              <a:t>Kaggle</a:t>
            </a:r>
            <a:endParaRPr lang="fr-FR" dirty="0"/>
          </a:p>
          <a:p>
            <a:r>
              <a:rPr lang="en-US" dirty="0">
                <a:hlinkClick r:id="rId4"/>
              </a:rPr>
              <a:t>What Is Cyberbullying | StopBullying.gov</a:t>
            </a:r>
            <a:endParaRPr lang="en-US" dirty="0"/>
          </a:p>
          <a:p>
            <a:r>
              <a:rPr lang="en-US" dirty="0">
                <a:hlinkClick r:id="rId5"/>
              </a:rPr>
              <a:t>What is BERT | BERT For Text Classification (analyticsvidhya.com)</a:t>
            </a:r>
            <a:endParaRPr lang="en-US" dirty="0"/>
          </a:p>
          <a:p>
            <a:r>
              <a:rPr lang="en-US" dirty="0">
                <a:hlinkClick r:id="rId6"/>
              </a:rPr>
              <a:t>BERT Fine-Tuning Tutorial with </a:t>
            </a:r>
            <a:r>
              <a:rPr lang="en-US" dirty="0" err="1">
                <a:hlinkClick r:id="rId6"/>
              </a:rPr>
              <a:t>PyTorch</a:t>
            </a:r>
            <a:r>
              <a:rPr lang="en-US" dirty="0">
                <a:hlinkClick r:id="rId6"/>
              </a:rPr>
              <a:t> · Chris McCormick (mccormickml.com)</a:t>
            </a:r>
            <a:endParaRPr lang="en-US" dirty="0"/>
          </a:p>
          <a:p>
            <a:r>
              <a:rPr lang="en-US" dirty="0">
                <a:hlinkClick r:id="rId7"/>
              </a:rPr>
              <a:t>BERT for Natural Language Processing |All You Need to know about BERT (analyticsvidhya.com)</a:t>
            </a:r>
            <a:endParaRPr lang="en-DE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C59E4861-0313-4B63-9DAE-3DA2E0705D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248685-D081-4224-AB77-30ABC2F1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8CD9E6-5446-41D7-999D-578D10DA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6407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C3D-E084-447F-9B73-5AA72F49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E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96396459-41FA-453C-8ED9-8B4606E905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73454-B45C-4481-BDD0-CB451EB63008}"/>
              </a:ext>
            </a:extLst>
          </p:cNvPr>
          <p:cNvSpPr/>
          <p:nvPr/>
        </p:nvSpPr>
        <p:spPr>
          <a:xfrm>
            <a:off x="1818808" y="1506022"/>
            <a:ext cx="566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/>
              <a:t>https://cyberbullying-detection-docker.azurewebsites.net/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478CB-A954-486A-97CA-F87C6769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08" y="1914380"/>
            <a:ext cx="8468458" cy="4807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25113E-42E6-4E61-96DA-9E59A246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789942-5592-4FF1-B633-62D0A7EA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8705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FE58-4447-4639-99E9-DD576FAD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903" y="2838632"/>
            <a:ext cx="2828193" cy="1180735"/>
          </a:xfrm>
        </p:spPr>
        <p:txBody>
          <a:bodyPr/>
          <a:lstStyle/>
          <a:p>
            <a:r>
              <a:rPr lang="en-US" dirty="0"/>
              <a:t>Thank You!</a:t>
            </a:r>
            <a:endParaRPr lang="en-DE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B1A04C3-DCB3-49B0-BA21-6A55FB06D3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246C-384D-462F-94A2-D7379F2F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1DE3-EED7-4289-9C29-BE5C92C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353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74FF-9588-4C3E-9921-9BA887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BERT?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22A9-FB5B-4DB2-8D47-5B0C3DBE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Bidirectional Encoder Representations from Transformers</a:t>
            </a:r>
            <a:endParaRPr lang="en-US" dirty="0"/>
          </a:p>
          <a:p>
            <a:r>
              <a:rPr lang="en-US" dirty="0"/>
              <a:t>It </a:t>
            </a:r>
            <a:r>
              <a:rPr lang="en-DE" dirty="0"/>
              <a:t>is based on the Transformer architecture</a:t>
            </a:r>
            <a:endParaRPr lang="en-US" dirty="0"/>
          </a:p>
          <a:p>
            <a:r>
              <a:rPr lang="en-US" dirty="0"/>
              <a:t>BERT is pre-trained on a large corpus of </a:t>
            </a:r>
            <a:r>
              <a:rPr lang="en-US" dirty="0" err="1"/>
              <a:t>unlabelled</a:t>
            </a:r>
            <a:r>
              <a:rPr lang="en-US" dirty="0"/>
              <a:t> text</a:t>
            </a:r>
            <a:endParaRPr lang="en-DE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9AEDB42-1551-4E49-A700-E06BB5D848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B0B39A-BD3B-402D-88E6-13D37F92A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753247"/>
              </p:ext>
            </p:extLst>
          </p:nvPr>
        </p:nvGraphicFramePr>
        <p:xfrm>
          <a:off x="838200" y="2841687"/>
          <a:ext cx="7092461" cy="379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C7147-22FC-4C49-84B6-3ADFBBA9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6E40F-0536-4B26-B3FC-1FFE14A7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51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9E47-6FB5-489E-A746-A37B1009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Bidirectional?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52AD-51CA-4A25-9694-5C90AEAC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It uses multilayer bidirectional transformer encoders for language representations</a:t>
            </a:r>
            <a:endParaRPr lang="en-US" dirty="0"/>
          </a:p>
          <a:p>
            <a:r>
              <a:rPr lang="en-DE" dirty="0"/>
              <a:t>BERT is a “deeply bidirectional” model. Bidirectional means that BERT learns information from both the left and the right side of a token’s context during the training phase</a:t>
            </a:r>
            <a:endParaRPr lang="en-US" dirty="0"/>
          </a:p>
        </p:txBody>
      </p:sp>
      <p:pic>
        <p:nvPicPr>
          <p:cNvPr id="6" name="Picture 5" descr="BERT captures both left and right context">
            <a:extLst>
              <a:ext uri="{FF2B5EF4-FFF2-40B4-BE49-F238E27FC236}">
                <a16:creationId xmlns:a16="http://schemas.microsoft.com/office/drawing/2014/main" id="{F6BB90C2-7AED-40C4-9156-B8D158C7093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5" t="9718" r="13602" b="9035"/>
          <a:stretch/>
        </p:blipFill>
        <p:spPr bwMode="auto">
          <a:xfrm>
            <a:off x="6570785" y="3847002"/>
            <a:ext cx="3648807" cy="20925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EB05B7-2D40-46D3-8C0C-C74874220B9F}"/>
              </a:ext>
            </a:extLst>
          </p:cNvPr>
          <p:cNvSpPr/>
          <p:nvPr/>
        </p:nvSpPr>
        <p:spPr>
          <a:xfrm>
            <a:off x="6793524" y="6196484"/>
            <a:ext cx="4284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900" dirty="0">
                <a:hlinkClick r:id="rId3"/>
              </a:rPr>
              <a:t>What is BERT | BERT For Text Classification (analyticsvidhya.com)</a:t>
            </a:r>
            <a:endParaRPr lang="en-DE" sz="9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618AA09-0DD3-46CE-B620-678BE5E44D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CBF859-C0A0-48FD-938F-D630A3DD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52CEE8-F4A9-404B-B576-0D783520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33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4A3C-E032-4810-876D-299A3646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pretrained model?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368C-51A7-4725-B2FD-23954D9A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pre-trained BERT model weights already encode a lot of information about our language</a:t>
            </a:r>
          </a:p>
          <a:p>
            <a:r>
              <a:rPr lang="en-US" dirty="0"/>
              <a:t>Because of the pre-trained weights this method allows us to fine-tune our task on a much smaller dataset</a:t>
            </a:r>
          </a:p>
          <a:p>
            <a:r>
              <a:rPr lang="en-US" dirty="0"/>
              <a:t>It takes much less time to fine-tune the model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71E619A-D796-4F45-9529-BDFE1A94E6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12F4EF-6620-4145-A0F3-7DCF837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2770F0-7FB5-4545-ADA6-2DE1D7BB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358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5F64-B8E7-4CA3-8F93-3A35A1EC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/>
          <a:lstStyle/>
          <a:p>
            <a:r>
              <a:rPr lang="en-US" dirty="0"/>
              <a:t>Advantages of pre-trained model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E5ED-FF84-4031-8060-5CDEA963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703" y="3056671"/>
            <a:ext cx="5861538" cy="4351338"/>
          </a:xfrm>
        </p:spPr>
        <p:txBody>
          <a:bodyPr>
            <a:normAutofit/>
          </a:bodyPr>
          <a:lstStyle/>
          <a:p>
            <a:r>
              <a:rPr lang="en-DE" dirty="0"/>
              <a:t>BERT uses the concept of fine-tuning</a:t>
            </a:r>
            <a:r>
              <a:rPr lang="en-US" dirty="0"/>
              <a:t>,</a:t>
            </a:r>
            <a:r>
              <a:rPr lang="en-DE" dirty="0"/>
              <a:t> and the final model for any task is almost the same as BERT.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B187384A-C690-44CB-8624-B71ABC81A8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40AE2D-0BBC-4C4A-BFEE-4536166FA062}"/>
              </a:ext>
            </a:extLst>
          </p:cNvPr>
          <p:cNvGrpSpPr/>
          <p:nvPr/>
        </p:nvGrpSpPr>
        <p:grpSpPr>
          <a:xfrm>
            <a:off x="6544407" y="1297233"/>
            <a:ext cx="5326090" cy="4809392"/>
            <a:chOff x="2332009" y="0"/>
            <a:chExt cx="7527981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6D474F5-4863-4CFA-87A8-1889E8D36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2009" y="0"/>
              <a:ext cx="7527981" cy="6858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0A0F6F-154C-4431-9470-81B5B15A50A7}"/>
                </a:ext>
              </a:extLst>
            </p:cNvPr>
            <p:cNvSpPr txBox="1"/>
            <p:nvPr/>
          </p:nvSpPr>
          <p:spPr>
            <a:xfrm rot="2321286">
              <a:off x="5076596" y="2199731"/>
              <a:ext cx="2182415" cy="2142016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9282308"/>
                </a:avLst>
              </a:prstTxWarp>
              <a:spAutoFit/>
            </a:bodyPr>
            <a:lstStyle/>
            <a:p>
              <a:r>
                <a:rPr lang="en-US" sz="1200" dirty="0"/>
                <a:t>Fine Tune with one additional layer</a:t>
              </a:r>
              <a:endParaRPr lang="en-DE" sz="1200" dirty="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20BB8-CA74-4046-8CD8-449CD48F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F667-A4B6-4978-94B6-46D5EB06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48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5AE2-D2C2-4362-A315-F225B730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Used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DA7C-EA50-4029-BC28-ABFB0AB0C254}"/>
              </a:ext>
            </a:extLst>
          </p:cNvPr>
          <p:cNvSpPr txBox="1"/>
          <p:nvPr/>
        </p:nvSpPr>
        <p:spPr>
          <a:xfrm>
            <a:off x="6359800" y="1690688"/>
            <a:ext cx="56358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800" dirty="0"/>
              <a:t>12-layer, 768-hidden, 12-heads, 110M parameters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have used pre-trained weights of ‘</a:t>
            </a:r>
            <a:r>
              <a:rPr lang="en-US" sz="2800" dirty="0" err="1"/>
              <a:t>bert</a:t>
            </a:r>
            <a:r>
              <a:rPr lang="en-US" sz="2800" dirty="0"/>
              <a:t>-base-uncased’ to fine-tune the model on Twitter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800" dirty="0"/>
              <a:t>This model is uncased: it does not make a difference between </a:t>
            </a:r>
            <a:r>
              <a:rPr lang="en-DE" sz="2800" b="1" dirty="0" err="1">
                <a:solidFill>
                  <a:srgbClr val="FF0000"/>
                </a:solidFill>
              </a:rPr>
              <a:t>e</a:t>
            </a:r>
            <a:r>
              <a:rPr lang="en-DE" sz="2800" dirty="0" err="1"/>
              <a:t>nglish</a:t>
            </a:r>
            <a:r>
              <a:rPr lang="en-DE" sz="2800" dirty="0"/>
              <a:t> and </a:t>
            </a:r>
            <a:r>
              <a:rPr lang="en-DE" sz="2800" b="1" dirty="0">
                <a:solidFill>
                  <a:srgbClr val="FF0000"/>
                </a:solidFill>
              </a:rPr>
              <a:t>E</a:t>
            </a:r>
            <a:r>
              <a:rPr lang="en-DE" sz="2800" dirty="0"/>
              <a:t>nglish</a:t>
            </a:r>
            <a:endParaRPr lang="en-US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9DE729-D443-4F6F-8684-CA56AC5D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366116" cy="42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90954-3D1E-4D88-83EF-8536CA21A653}"/>
              </a:ext>
            </a:extLst>
          </p:cNvPr>
          <p:cNvSpPr/>
          <p:nvPr/>
        </p:nvSpPr>
        <p:spPr>
          <a:xfrm>
            <a:off x="893885" y="6423496"/>
            <a:ext cx="38363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BERT Fine-Tuning Tutorial with </a:t>
            </a:r>
            <a:r>
              <a:rPr lang="en-US" sz="900" dirty="0" err="1">
                <a:hlinkClick r:id="rId3"/>
              </a:rPr>
              <a:t>PyTorch</a:t>
            </a:r>
            <a:r>
              <a:rPr lang="en-US" sz="900" dirty="0">
                <a:hlinkClick r:id="rId3"/>
              </a:rPr>
              <a:t> · Chris McCormick (mccormickml.com)</a:t>
            </a:r>
            <a:endParaRPr lang="en-DE" sz="9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3D9F92D-A650-464B-B1C0-9B72DBBB26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22E9-E45E-4495-930C-B6280E70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FC2FF-65DD-4B15-8D31-51422CFC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049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43127C-5057-4880-A80E-1308FB4F47C1}"/>
              </a:ext>
            </a:extLst>
          </p:cNvPr>
          <p:cNvSpPr/>
          <p:nvPr/>
        </p:nvSpPr>
        <p:spPr>
          <a:xfrm>
            <a:off x="993531" y="4968036"/>
            <a:ext cx="4106007" cy="26892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DA7C-EA50-4029-BC28-ABFB0AB0C254}"/>
              </a:ext>
            </a:extLst>
          </p:cNvPr>
          <p:cNvSpPr txBox="1"/>
          <p:nvPr/>
        </p:nvSpPr>
        <p:spPr>
          <a:xfrm>
            <a:off x="6359647" y="1690688"/>
            <a:ext cx="56358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800" dirty="0"/>
              <a:t>12-layer, 768-hidden, 12-heads, 110M parameters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Pre-trained weights of ‘</a:t>
            </a:r>
            <a:r>
              <a:rPr lang="en-US" sz="2800" dirty="0" err="1"/>
              <a:t>bert</a:t>
            </a:r>
            <a:r>
              <a:rPr lang="en-US" sz="2800" dirty="0"/>
              <a:t>-base-uncased’ are used to fine-tune the model on Twitter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800" dirty="0"/>
              <a:t>This model is uncased: it does not make a difference between </a:t>
            </a:r>
            <a:r>
              <a:rPr lang="en-DE" sz="2800" b="1" dirty="0" err="1">
                <a:solidFill>
                  <a:srgbClr val="FF0000"/>
                </a:solidFill>
              </a:rPr>
              <a:t>e</a:t>
            </a:r>
            <a:r>
              <a:rPr lang="en-DE" sz="2800" dirty="0" err="1"/>
              <a:t>nglish</a:t>
            </a:r>
            <a:r>
              <a:rPr lang="en-DE" sz="2800" dirty="0"/>
              <a:t> and </a:t>
            </a:r>
            <a:r>
              <a:rPr lang="en-DE" sz="2800" b="1" dirty="0">
                <a:solidFill>
                  <a:srgbClr val="FF0000"/>
                </a:solidFill>
              </a:rPr>
              <a:t>E</a:t>
            </a:r>
            <a:r>
              <a:rPr lang="en-DE" sz="2800" dirty="0"/>
              <a:t>nglish</a:t>
            </a:r>
            <a:endParaRPr lang="en-US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9DE729-D443-4F6F-8684-CA56AC5D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366116" cy="42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EF5AE2-D2C2-4362-A315-F225B730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Used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90954-3D1E-4D88-83EF-8536CA21A653}"/>
              </a:ext>
            </a:extLst>
          </p:cNvPr>
          <p:cNvSpPr/>
          <p:nvPr/>
        </p:nvSpPr>
        <p:spPr>
          <a:xfrm>
            <a:off x="908539" y="6423496"/>
            <a:ext cx="38363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BERT Fine-Tuning Tutorial with </a:t>
            </a:r>
            <a:r>
              <a:rPr lang="en-US" sz="900" dirty="0" err="1">
                <a:hlinkClick r:id="rId3"/>
              </a:rPr>
              <a:t>PyTorch</a:t>
            </a:r>
            <a:r>
              <a:rPr lang="en-US" sz="900" dirty="0">
                <a:hlinkClick r:id="rId3"/>
              </a:rPr>
              <a:t> · Chris McCormick (mccormickml.com)</a:t>
            </a:r>
            <a:endParaRPr lang="en-DE" sz="9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3D9F92D-A650-464B-B1C0-9B72DBBB26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B564-BE06-4FF0-AD74-DCF543D4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4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78BFB-0CE1-44FE-A17F-21E8C20E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2B5-AC9A-4181-9709-BBC5C5AA12E1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411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1593</Words>
  <Application>Microsoft Office PowerPoint</Application>
  <PresentationFormat>Widescreen</PresentationFormat>
  <Paragraphs>236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Cyberbullying Detection on Social Media</vt:lpstr>
      <vt:lpstr>What is Cyberbullying?</vt:lpstr>
      <vt:lpstr>Twitter Dataset</vt:lpstr>
      <vt:lpstr>What is BERT?</vt:lpstr>
      <vt:lpstr>Why Bidirectional?</vt:lpstr>
      <vt:lpstr>Why pretrained model?</vt:lpstr>
      <vt:lpstr>Advantages of pre-trained model</vt:lpstr>
      <vt:lpstr>Architecture Used</vt:lpstr>
      <vt:lpstr>Architecture Used</vt:lpstr>
      <vt:lpstr>Architecture Used</vt:lpstr>
      <vt:lpstr>Architecture Used</vt:lpstr>
      <vt:lpstr>Steps for fine-tuning BERT</vt:lpstr>
      <vt:lpstr>Steps for fine-tuning BERT</vt:lpstr>
      <vt:lpstr>Tokenization for BERT</vt:lpstr>
      <vt:lpstr>Tokenization for BERT</vt:lpstr>
      <vt:lpstr>Tokenization for BERT</vt:lpstr>
      <vt:lpstr>Tokenization for BERT</vt:lpstr>
      <vt:lpstr>Tokenization for BERT</vt:lpstr>
      <vt:lpstr>Tokenization for BERT</vt:lpstr>
      <vt:lpstr>Steps for fine-tuning BERT</vt:lpstr>
      <vt:lpstr>Steps for fine-tuning BERT</vt:lpstr>
      <vt:lpstr>Load pretrained BERT</vt:lpstr>
      <vt:lpstr>Steps for fine-tuning BERT</vt:lpstr>
      <vt:lpstr>Steps for fine-tuning BERT</vt:lpstr>
      <vt:lpstr>F1 Score: BERT</vt:lpstr>
      <vt:lpstr>F1 Score: Ensemble Model</vt:lpstr>
      <vt:lpstr>Pipeline</vt:lpstr>
      <vt:lpstr>Framework</vt:lpstr>
      <vt:lpstr>Challenges</vt:lpstr>
      <vt:lpstr>Solution</vt:lpstr>
      <vt:lpstr>Future Scope</vt:lpstr>
      <vt:lpstr>References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 Detection on Social Media</dc:title>
  <dc:creator>Watane, Anurag</dc:creator>
  <cp:lastModifiedBy>Watane, Anurag</cp:lastModifiedBy>
  <cp:revision>19</cp:revision>
  <dcterms:created xsi:type="dcterms:W3CDTF">2021-07-17T18:52:46Z</dcterms:created>
  <dcterms:modified xsi:type="dcterms:W3CDTF">2021-07-23T11:14:09Z</dcterms:modified>
</cp:coreProperties>
</file>